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4"/>
    <p:sldMasterId id="2147483750" r:id="rId5"/>
    <p:sldMasterId id="2147483764" r:id="rId6"/>
  </p:sldMasterIdLst>
  <p:notesMasterIdLst>
    <p:notesMasterId r:id="rId13"/>
  </p:notesMasterIdLst>
  <p:sldIdLst>
    <p:sldId id="2147482497" r:id="rId7"/>
    <p:sldId id="2147483645" r:id="rId8"/>
    <p:sldId id="256" r:id="rId9"/>
    <p:sldId id="2147483646" r:id="rId10"/>
    <p:sldId id="265" r:id="rId11"/>
    <p:sldId id="26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odule 2" id="{F88ACD56-1C44-43A6-A8D5-EBAA9F3E77ED}">
          <p14:sldIdLst>
            <p14:sldId id="2147482497"/>
            <p14:sldId id="2147483645"/>
            <p14:sldId id="256"/>
            <p14:sldId id="2147483646"/>
            <p14:sldId id="265"/>
            <p14:sldId id="2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95" userDrawn="1">
          <p15:clr>
            <a:srgbClr val="A4A3A4"/>
          </p15:clr>
        </p15:guide>
        <p15:guide id="3" pos="7401" userDrawn="1">
          <p15:clr>
            <a:srgbClr val="A4A3A4"/>
          </p15:clr>
        </p15:guide>
        <p15:guide id="4" orient="horz" pos="754" userDrawn="1">
          <p15:clr>
            <a:srgbClr val="A4A3A4"/>
          </p15:clr>
        </p15:guide>
        <p15:guide id="5" orient="horz" pos="935" userDrawn="1">
          <p15:clr>
            <a:srgbClr val="A4A3A4"/>
          </p15:clr>
        </p15:guide>
        <p15:guide id="6" pos="388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85ED502-B2F1-DB09-ADB4-5ACC50118982}" name="Ruth Chibueze" initials="RC" userId="Ruth Chibueze" providerId="None"/>
  <p188:author id="{10157F05-79CC-881D-8906-B19F33261BB1}" name="Elizabeth Kita" initials="EK" userId="Elizabeth Kita" providerId="None"/>
  <p188:author id="{55112307-179F-9669-5EEE-B0A3726FF5F0}" name="Navin Pathare" initials="NP" userId="Navin Pathare" providerId="None"/>
  <p188:author id="{31D9EF20-E0CD-E1A3-D22A-FE42C1E062A0}" name="Melissa Chan" initials="MC" userId="Melissa Chan" providerId="None"/>
  <p188:author id="{BCE16125-5A93-757F-5976-2E5A7DFC1EAA}" name="AJQI (Andres Quintero)" initials="AQ" userId="S::AJQI@novonordisk.com::321d4ffd-6d9d-45b8-ad57-70ca4c73d66e" providerId="AD"/>
  <p188:author id="{D62CB033-E14F-968E-E17F-7F4D841A555E}" name="AHHV (Anthony Hoovler)" initials="AH" userId="S::ahhv@novonordisk.com::96febda3-83ad-4759-886c-028408092c84" providerId="AD"/>
  <p188:author id="{F8E2FB37-60E9-A396-4E3B-2CB8BAA9BDF0}" name="EHUA (Ellen Huang)" initials="EH" userId="S::ehua@novonordisk.com::f9dad2c7-dfd4-442b-baf5-913d40f8799d" providerId="AD"/>
  <p188:author id="{125C3D39-CF5B-3440-BA4C-26DD1383E17E}" name="miy9030@med.cornell.edu" initials="mi" userId="S::urn:spo:guest#miy9030@med.cornell.edu::" providerId="AD"/>
  <p188:author id="{1C6E0449-E6F3-8E25-0BBF-701155E810BD}" name="Derek Gillett" initials="DG" userId="Derek Gillett" providerId="None"/>
  <p188:author id="{FE7CFC4A-8CA3-B5AB-DE5E-8A147052CF2D}" name="Linder, Taryn" initials="LT" userId="S::tlinder@rednucleus.com::353a56e1-1da0-413d-8c0e-12c49b411f1d" providerId="AD"/>
  <p188:author id="{A8132257-8A43-75F0-0095-FE7030F5508F}" name="Rachel Abramczuk" initials="RA" userId="Rachel Abramczuk" providerId="None"/>
  <p188:author id="{1BBE9957-072F-275F-03EB-60DF89D183C8}" name="VAUY (Valerie Auyeung)" initials="VA" userId="S::vauy@novonordisk.com::f3f5ce31-1cd2-476c-8b52-50859fd5ec8e" providerId="AD"/>
  <p188:author id="{9B61DA67-E53A-D505-5265-8BBC02398D05}" name="VAUY (Valerie Auyeung)" initials="V(A" userId="S::Vauy@novonordisk.com::f3f5ce31-1cd2-476c-8b52-50859fd5ec8e" providerId="AD"/>
  <p188:author id="{DD58876A-3491-1960-425D-5BBAFF3B93DA}" name="Vasquez, Cindy" initials="VC" userId="S::CVasquez@rednucleus.com::a908347e-4389-45e4-8c81-e937621d0947" providerId="AD"/>
  <p188:author id="{16820274-11BF-9E17-DA94-D034B03A3DA6}" name="Aponso, Teshan" initials="TA" userId="S::taponso@rednucleus.com::ffcca3a7-531d-477f-93a3-85b1f38706f2" providerId="AD"/>
  <p188:author id="{126E7D77-31F4-52A1-7BD4-56C6957FAA2B}" name="Mungin, Barbara" initials="MB" userId="S::kgmr392@astrazeneca.net::d53d836b-4d9b-4a82-bfbf-02e1a76a282c" providerId="AD"/>
  <p188:author id="{0B739586-2B1B-AD57-9DD5-2673EC82F7DE}" name="LZO (Liz ONeill)" initials="LO" userId="S::lzo@novonordisk.com::184da5b9-f3ab-410e-837a-19409b70f645" providerId="AD"/>
  <p188:author id="{EB0DA48B-0F34-5C6E-9FBF-F6ABC3750DD4}" name="Pamela Tawile" initials="PT" userId="751.rednucleus.egnyte.com_tp_egnyte_plus" providerId="Windows Live"/>
  <p188:author id="{65A2219D-796D-C25C-3F20-3C3EFB365C9B}" name="Weiskopf, Emma" initials="WE" userId="S::kshq624@astrazeneca.net::4259f54c-5a36-4943-8b75-ae1227049724" providerId="AD"/>
  <p188:author id="{AC9D939F-2339-790F-B866-E4DE37549C21}" name="Karim, Samiya" initials="SK" userId="S::SKarim@rednucleus.com::43b2c901-d905-49cf-a18a-1fe5d48dbe94" providerId="AD"/>
  <p188:author id="{2F171DA7-6774-77DA-BB9B-E3098A008470}" name="Jordan Bowden" initials="JB" userId="ae0ba96224d2a086" providerId="Windows Live"/>
  <p188:author id="{23C1B1A7-76B6-BF1D-9D00-7D0FE2C0A02D}" name="Teshan Aponso" initials="TA" userId="Teshan Aponso" providerId="None"/>
  <p188:author id="{BEE071AC-0FE7-0A37-9959-4FEB1EE3BAE9}" name="Obermeyer, Jackie" initials="JO" userId="S::JObermeyer@rednucleus.com::fac7d026-44c7-436a-bba0-aff192f1d871" providerId="AD"/>
  <p188:author id="{55C77FAD-42C9-16FB-04F6-E2C0C1E03B64}" name="Ukwen" initials="U" userId="S::khmf929@astrazeneca.net::9181cc2e-d91e-4b73-b94f-5a0316d0efca" providerId="AD"/>
  <p188:author id="{949668B4-E4E7-2193-014F-A0235CD1F2EB}" name="MXJR (Maximilian Kurt Jara)" initials="MJ" userId="S::mxjr@novonordisk.com::a8db34eb-192c-4e9a-93c6-058097eeb4e2" providerId="AD"/>
  <p188:author id="{473B25B7-69FD-CF73-A8AB-22331EC7B559}" name="Samiya Karim" initials="SK" userId="372.rednucleus.egnyte.com_tp_egnyte_plus" providerId="Windows Live"/>
  <p188:author id="{FCD3C8BA-23F5-DF8C-9120-1CE710BF5B26}" name="Abramczuk, Rachel" initials="RA" userId="S::RAbramczuk@rednucleus.com::e2843a8d-61ae-4a46-9e11-4ec653513657" providerId="AD"/>
  <p188:author id="{2437D3BD-FABC-D118-B437-4A12AC9F6DF3}" name="Linder, Taryn" initials="TL" userId="S::TLinder@rednucleus.com::353a56e1-1da0-413d-8c0e-12c49b411f1d" providerId="AD"/>
  <p188:author id="{2857EFBE-FC37-6F38-878F-3463DCE8B723}" name="Taryn Linder" initials="TL" userId="Taryn Linder" providerId="None"/>
  <p188:author id="{A9DF02BF-FC7B-9E25-8744-BF5ED3EFB85A}" name="Henderson, Peter" initials="HP" userId="S::PHenderson@rednucleus.com::be0fa8aa-a396-42c6-9cf4-5844a05eac4d" providerId="AD"/>
  <p188:author id="{591DAEBF-CED0-5778-F951-4D19135978D5}" name="robert.tatum@louisville.edu" initials="ro" userId="S::urn:spo:guest#robert.tatum@louisville.edu::" providerId="AD"/>
  <p188:author id="{A9E9FFC6-8A9D-8B85-DA79-D0092D949EA1}" name="ACVG (Alicia Gesenhues)" initials="AG" userId="S::acvg@novonordisk.com::8ecf20fa-290f-4c04-a4b0-36400e310b0b" providerId="AD"/>
  <p188:author id="{F91D61CB-A9AF-0ADA-327C-29B738CB77F6}" name="dredmena@gmail.com" initials="dr" userId="S::urn:spo:guest#dredmena@gmail.com::" providerId="AD"/>
  <p188:author id="{9C9910DB-DAFB-5478-BBD6-BCE2CB57EC8A}" name="rena.fox@ucsf.edu" initials="re" userId="S::urn:spo:guest#rena.fox@ucsf.edu::" providerId="AD"/>
  <p188:author id="{8CCBF5E0-1415-A401-161F-8CCA7E298DA8}" name="Campbell, Jordan" initials="JC" userId="S::JCampbell@rednucleus.com::414a9b43-dc1b-41f7-9dd8-26d23862c5a8" providerId="AD"/>
  <p188:author id="{B16805F0-424A-45CA-9194-402A16077DAD}" name="Vogan, Stephen" initials="SV" userId="S::svogan@rednucleus.com::6e311a7b-820f-45a3-932e-22301af91c83" providerId="AD"/>
  <p188:author id="{1AC048F2-F428-A417-3AEE-C9C7B7E51B8F}" name="Stephen Vogan" initials="SV" userId="Stephen Vogan" providerId="None"/>
  <p188:author id="{B2782EFC-13F3-0997-393F-F8DEC1A82D05}" name="Macie Ghahari" initials="MG" userId="Macie Ghahari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EAF8"/>
    <a:srgbClr val="3B97DE"/>
    <a:srgbClr val="FFFFFF"/>
    <a:srgbClr val="E9EBED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85"/>
    <p:restoredTop sz="94635"/>
  </p:normalViewPr>
  <p:slideViewPr>
    <p:cSldViewPr snapToGrid="0">
      <p:cViewPr varScale="1">
        <p:scale>
          <a:sx n="106" d="100"/>
          <a:sy n="106" d="100"/>
        </p:scale>
        <p:origin x="480" y="102"/>
      </p:cViewPr>
      <p:guideLst>
        <p:guide orient="horz" pos="2160"/>
        <p:guide pos="3795"/>
        <p:guide pos="7401"/>
        <p:guide orient="horz" pos="754"/>
        <p:guide orient="horz" pos="935"/>
        <p:guide pos="388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4002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mela Tawile" userId="751.rednucleus.egnyte.com_tp_egnyte_plus" providerId="OAuth2" clId="{B4690D1A-63D0-5136-A3D3-573FCD3A221A}"/>
    <pc:docChg chg="custSel modSld">
      <pc:chgData name="Pamela Tawile" userId="751.rednucleus.egnyte.com_tp_egnyte_plus" providerId="OAuth2" clId="{B4690D1A-63D0-5136-A3D3-573FCD3A221A}" dt="2026-01-13T17:30:01.368" v="5" actId="478"/>
      <pc:docMkLst>
        <pc:docMk/>
      </pc:docMkLst>
      <pc:sldChg chg="addSp delSp modSp mod">
        <pc:chgData name="Pamela Tawile" userId="751.rednucleus.egnyte.com_tp_egnyte_plus" providerId="OAuth2" clId="{B4690D1A-63D0-5136-A3D3-573FCD3A221A}" dt="2026-01-13T17:30:01.368" v="5" actId="478"/>
        <pc:sldMkLst>
          <pc:docMk/>
          <pc:sldMk cId="27738777" sldId="2147483646"/>
        </pc:sldMkLst>
        <pc:spChg chg="mod">
          <ac:chgData name="Pamela Tawile" userId="751.rednucleus.egnyte.com_tp_egnyte_plus" providerId="OAuth2" clId="{B4690D1A-63D0-5136-A3D3-573FCD3A221A}" dt="2026-01-13T17:29:51.410" v="1"/>
          <ac:spMkLst>
            <pc:docMk/>
            <pc:sldMk cId="27738777" sldId="2147483646"/>
            <ac:spMk id="27" creationId="{BF4EC798-E757-171E-D862-C7A3755B5D38}"/>
          </ac:spMkLst>
        </pc:spChg>
        <pc:spChg chg="mod">
          <ac:chgData name="Pamela Tawile" userId="751.rednucleus.egnyte.com_tp_egnyte_plus" providerId="OAuth2" clId="{B4690D1A-63D0-5136-A3D3-573FCD3A221A}" dt="2026-01-13T17:29:51.410" v="1"/>
          <ac:spMkLst>
            <pc:docMk/>
            <pc:sldMk cId="27738777" sldId="2147483646"/>
            <ac:spMk id="29" creationId="{C581D997-359F-0E75-3B6E-58A4DCFF648B}"/>
          </ac:spMkLst>
        </pc:spChg>
        <pc:grpChg chg="add mod">
          <ac:chgData name="Pamela Tawile" userId="751.rednucleus.egnyte.com_tp_egnyte_plus" providerId="OAuth2" clId="{B4690D1A-63D0-5136-A3D3-573FCD3A221A}" dt="2026-01-13T17:29:51.410" v="1"/>
          <ac:grpSpMkLst>
            <pc:docMk/>
            <pc:sldMk cId="27738777" sldId="2147483646"/>
            <ac:grpSpMk id="18" creationId="{72488B98-AFBD-326E-97FD-D0925B59F8E5}"/>
          </ac:grpSpMkLst>
        </pc:grpChg>
        <pc:picChg chg="mod">
          <ac:chgData name="Pamela Tawile" userId="751.rednucleus.egnyte.com_tp_egnyte_plus" providerId="OAuth2" clId="{B4690D1A-63D0-5136-A3D3-573FCD3A221A}" dt="2026-01-13T17:29:51.410" v="1"/>
          <ac:picMkLst>
            <pc:docMk/>
            <pc:sldMk cId="27738777" sldId="2147483646"/>
            <ac:picMk id="22" creationId="{4D872901-0D24-7B04-A765-4E20F2B7C22E}"/>
          </ac:picMkLst>
        </pc:picChg>
        <pc:picChg chg="mod">
          <ac:chgData name="Pamela Tawile" userId="751.rednucleus.egnyte.com_tp_egnyte_plus" providerId="OAuth2" clId="{B4690D1A-63D0-5136-A3D3-573FCD3A221A}" dt="2026-01-13T17:29:51.410" v="1"/>
          <ac:picMkLst>
            <pc:docMk/>
            <pc:sldMk cId="27738777" sldId="2147483646"/>
            <ac:picMk id="24" creationId="{9F648CEE-2463-C2E4-81CE-C0A8B27001F9}"/>
          </ac:picMkLst>
        </pc:picChg>
      </pc:sldChg>
    </pc:docChg>
  </pc:docChgLst>
  <pc:docChgLst>
    <pc:chgData name="Rachel Abramczuk" userId="557.rednucleus.egnyte.com_tp_egnyte_plus" providerId="OAuth2" clId="{229BECFC-A234-4040-8776-BD0152C8D98B}"/>
    <pc:docChg chg="custSel delSld modSld sldOrd modSection">
      <pc:chgData name="Rachel Abramczuk" userId="557.rednucleus.egnyte.com_tp_egnyte_plus" providerId="OAuth2" clId="{229BECFC-A234-4040-8776-BD0152C8D98B}" dt="2026-01-27T19:25:37.561" v="560" actId="47"/>
      <pc:docMkLst>
        <pc:docMk/>
      </pc:docMkLst>
      <pc:sldChg chg="modSp mod">
        <pc:chgData name="Rachel Abramczuk" userId="557.rednucleus.egnyte.com_tp_egnyte_plus" providerId="OAuth2" clId="{229BECFC-A234-4040-8776-BD0152C8D98B}" dt="2026-01-13T20:37:02.010" v="10" actId="13926"/>
        <pc:sldMkLst>
          <pc:docMk/>
          <pc:sldMk cId="1118756485" sldId="256"/>
        </pc:sldMkLst>
        <pc:spChg chg="mod">
          <ac:chgData name="Rachel Abramczuk" userId="557.rednucleus.egnyte.com_tp_egnyte_plus" providerId="OAuth2" clId="{229BECFC-A234-4040-8776-BD0152C8D98B}" dt="2026-01-13T20:37:02.010" v="10" actId="13926"/>
          <ac:spMkLst>
            <pc:docMk/>
            <pc:sldMk cId="1118756485" sldId="256"/>
            <ac:spMk id="6" creationId="{2B3FA5ED-01C7-85F5-2DCC-B40A31A99370}"/>
          </ac:spMkLst>
        </pc:spChg>
      </pc:sldChg>
      <pc:sldChg chg="modSp del mod">
        <pc:chgData name="Rachel Abramczuk" userId="557.rednucleus.egnyte.com_tp_egnyte_plus" providerId="OAuth2" clId="{229BECFC-A234-4040-8776-BD0152C8D98B}" dt="2026-01-27T19:25:35.682" v="555" actId="47"/>
        <pc:sldMkLst>
          <pc:docMk/>
          <pc:sldMk cId="2899383401" sldId="257"/>
        </pc:sldMkLst>
        <pc:spChg chg="mod">
          <ac:chgData name="Rachel Abramczuk" userId="557.rednucleus.egnyte.com_tp_egnyte_plus" providerId="OAuth2" clId="{229BECFC-A234-4040-8776-BD0152C8D98B}" dt="2026-01-13T14:44:32.636" v="8" actId="5793"/>
          <ac:spMkLst>
            <pc:docMk/>
            <pc:sldMk cId="2899383401" sldId="257"/>
            <ac:spMk id="6" creationId="{743CE3BF-4721-2F30-7345-C23581C1DE66}"/>
          </ac:spMkLst>
        </pc:spChg>
        <pc:spChg chg="mod">
          <ac:chgData name="Rachel Abramczuk" userId="557.rednucleus.egnyte.com_tp_egnyte_plus" providerId="OAuth2" clId="{229BECFC-A234-4040-8776-BD0152C8D98B}" dt="2026-01-13T20:37:31.221" v="20" actId="13926"/>
          <ac:spMkLst>
            <pc:docMk/>
            <pc:sldMk cId="2899383401" sldId="257"/>
            <ac:spMk id="14" creationId="{B4A06346-4F68-F45D-2C39-866DE60DC398}"/>
          </ac:spMkLst>
        </pc:spChg>
      </pc:sldChg>
      <pc:sldChg chg="modSp del mod">
        <pc:chgData name="Rachel Abramczuk" userId="557.rednucleus.egnyte.com_tp_egnyte_plus" providerId="OAuth2" clId="{229BECFC-A234-4040-8776-BD0152C8D98B}" dt="2026-01-27T19:25:36.602" v="558" actId="47"/>
        <pc:sldMkLst>
          <pc:docMk/>
          <pc:sldMk cId="2022977591" sldId="258"/>
        </pc:sldMkLst>
        <pc:spChg chg="mod">
          <ac:chgData name="Rachel Abramczuk" userId="557.rednucleus.egnyte.com_tp_egnyte_plus" providerId="OAuth2" clId="{229BECFC-A234-4040-8776-BD0152C8D98B}" dt="2026-01-23T14:01:37.983" v="361" actId="20577"/>
          <ac:spMkLst>
            <pc:docMk/>
            <pc:sldMk cId="2022977591" sldId="258"/>
            <ac:spMk id="7" creationId="{184E7E6B-7B16-720A-392C-5410C98F4F24}"/>
          </ac:spMkLst>
        </pc:spChg>
      </pc:sldChg>
      <pc:sldChg chg="del ord">
        <pc:chgData name="Rachel Abramczuk" userId="557.rednucleus.egnyte.com_tp_egnyte_plus" providerId="OAuth2" clId="{229BECFC-A234-4040-8776-BD0152C8D98B}" dt="2026-01-27T19:25:33.867" v="549" actId="47"/>
        <pc:sldMkLst>
          <pc:docMk/>
          <pc:sldMk cId="1602870549" sldId="260"/>
        </pc:sldMkLst>
      </pc:sldChg>
      <pc:sldChg chg="del">
        <pc:chgData name="Rachel Abramczuk" userId="557.rednucleus.egnyte.com_tp_egnyte_plus" providerId="OAuth2" clId="{229BECFC-A234-4040-8776-BD0152C8D98B}" dt="2026-01-27T19:25:37.561" v="560" actId="47"/>
        <pc:sldMkLst>
          <pc:docMk/>
          <pc:sldMk cId="1104988263" sldId="261"/>
        </pc:sldMkLst>
      </pc:sldChg>
      <pc:sldChg chg="del">
        <pc:chgData name="Rachel Abramczuk" userId="557.rednucleus.egnyte.com_tp_egnyte_plus" providerId="OAuth2" clId="{229BECFC-A234-4040-8776-BD0152C8D98B}" dt="2026-01-27T19:25:37.112" v="559" actId="47"/>
        <pc:sldMkLst>
          <pc:docMk/>
          <pc:sldMk cId="289008404" sldId="262"/>
        </pc:sldMkLst>
      </pc:sldChg>
      <pc:sldChg chg="modSp mod">
        <pc:chgData name="Rachel Abramczuk" userId="557.rednucleus.egnyte.com_tp_egnyte_plus" providerId="OAuth2" clId="{229BECFC-A234-4040-8776-BD0152C8D98B}" dt="2026-01-13T20:37:13.957" v="13" actId="13926"/>
        <pc:sldMkLst>
          <pc:docMk/>
          <pc:sldMk cId="1742886044" sldId="265"/>
        </pc:sldMkLst>
        <pc:spChg chg="mod">
          <ac:chgData name="Rachel Abramczuk" userId="557.rednucleus.egnyte.com_tp_egnyte_plus" providerId="OAuth2" clId="{229BECFC-A234-4040-8776-BD0152C8D98B}" dt="2026-01-13T20:37:13.957" v="13" actId="13926"/>
          <ac:spMkLst>
            <pc:docMk/>
            <pc:sldMk cId="1742886044" sldId="265"/>
            <ac:spMk id="4" creationId="{C0CBAC57-A92A-C05C-12AB-EE94F4CF4FB0}"/>
          </ac:spMkLst>
        </pc:spChg>
        <pc:spChg chg="mod">
          <ac:chgData name="Rachel Abramczuk" userId="557.rednucleus.egnyte.com_tp_egnyte_plus" providerId="OAuth2" clId="{229BECFC-A234-4040-8776-BD0152C8D98B}" dt="2026-01-13T20:37:11.686" v="12" actId="13926"/>
          <ac:spMkLst>
            <pc:docMk/>
            <pc:sldMk cId="1742886044" sldId="265"/>
            <ac:spMk id="12" creationId="{2345127E-6283-F62B-4D39-0662D0793AA9}"/>
          </ac:spMkLst>
        </pc:spChg>
        <pc:graphicFrameChg chg="modGraphic">
          <ac:chgData name="Rachel Abramczuk" userId="557.rednucleus.egnyte.com_tp_egnyte_plus" providerId="OAuth2" clId="{229BECFC-A234-4040-8776-BD0152C8D98B}" dt="2026-01-13T20:37:08.962" v="11" actId="13926"/>
          <ac:graphicFrameMkLst>
            <pc:docMk/>
            <pc:sldMk cId="1742886044" sldId="265"/>
            <ac:graphicFrameMk id="14" creationId="{69C3AAC2-BF9A-3081-2764-7BF1921D957E}"/>
          </ac:graphicFrameMkLst>
        </pc:graphicFrameChg>
      </pc:sldChg>
      <pc:sldChg chg="del">
        <pc:chgData name="Rachel Abramczuk" userId="557.rednucleus.egnyte.com_tp_egnyte_plus" providerId="OAuth2" clId="{229BECFC-A234-4040-8776-BD0152C8D98B}" dt="2026-01-27T19:25:34.192" v="550" actId="47"/>
        <pc:sldMkLst>
          <pc:docMk/>
          <pc:sldMk cId="3318876380" sldId="267"/>
        </pc:sldMkLst>
      </pc:sldChg>
      <pc:sldChg chg="modSp mod">
        <pc:chgData name="Rachel Abramczuk" userId="557.rednucleus.egnyte.com_tp_egnyte_plus" providerId="OAuth2" clId="{229BECFC-A234-4040-8776-BD0152C8D98B}" dt="2026-01-13T20:37:17.901" v="14" actId="13926"/>
        <pc:sldMkLst>
          <pc:docMk/>
          <pc:sldMk cId="560492310" sldId="268"/>
        </pc:sldMkLst>
        <pc:spChg chg="mod">
          <ac:chgData name="Rachel Abramczuk" userId="557.rednucleus.egnyte.com_tp_egnyte_plus" providerId="OAuth2" clId="{229BECFC-A234-4040-8776-BD0152C8D98B}" dt="2026-01-13T20:37:17.901" v="14" actId="13926"/>
          <ac:spMkLst>
            <pc:docMk/>
            <pc:sldMk cId="560492310" sldId="268"/>
            <ac:spMk id="80" creationId="{955C4D49-EFE0-04AE-A821-0E05D421AA22}"/>
          </ac:spMkLst>
        </pc:spChg>
      </pc:sldChg>
      <pc:sldChg chg="del">
        <pc:chgData name="Rachel Abramczuk" userId="557.rednucleus.egnyte.com_tp_egnyte_plus" providerId="OAuth2" clId="{229BECFC-A234-4040-8776-BD0152C8D98B}" dt="2026-01-27T19:25:36.315" v="557" actId="47"/>
        <pc:sldMkLst>
          <pc:docMk/>
          <pc:sldMk cId="23043222" sldId="271"/>
        </pc:sldMkLst>
      </pc:sldChg>
      <pc:sldChg chg="del">
        <pc:chgData name="Rachel Abramczuk" userId="557.rednucleus.egnyte.com_tp_egnyte_plus" providerId="OAuth2" clId="{229BECFC-A234-4040-8776-BD0152C8D98B}" dt="2026-01-27T19:25:35.956" v="556" actId="47"/>
        <pc:sldMkLst>
          <pc:docMk/>
          <pc:sldMk cId="1367444304" sldId="272"/>
        </pc:sldMkLst>
      </pc:sldChg>
      <pc:sldChg chg="del">
        <pc:chgData name="Rachel Abramczuk" userId="557.rednucleus.egnyte.com_tp_egnyte_plus" providerId="OAuth2" clId="{229BECFC-A234-4040-8776-BD0152C8D98B}" dt="2026-01-27T19:25:34.572" v="551" actId="47"/>
        <pc:sldMkLst>
          <pc:docMk/>
          <pc:sldMk cId="140696255" sldId="276"/>
        </pc:sldMkLst>
      </pc:sldChg>
      <pc:sldChg chg="del">
        <pc:chgData name="Rachel Abramczuk" userId="557.rednucleus.egnyte.com_tp_egnyte_plus" providerId="OAuth2" clId="{229BECFC-A234-4040-8776-BD0152C8D98B}" dt="2026-01-27T19:25:23.851" v="548" actId="47"/>
        <pc:sldMkLst>
          <pc:docMk/>
          <pc:sldMk cId="1026488198" sldId="286"/>
        </pc:sldMkLst>
      </pc:sldChg>
      <pc:sldChg chg="del">
        <pc:chgData name="Rachel Abramczuk" userId="557.rednucleus.egnyte.com_tp_egnyte_plus" providerId="OAuth2" clId="{229BECFC-A234-4040-8776-BD0152C8D98B}" dt="2026-01-27T19:25:34.856" v="552" actId="47"/>
        <pc:sldMkLst>
          <pc:docMk/>
          <pc:sldMk cId="4230829055" sldId="2147375824"/>
        </pc:sldMkLst>
      </pc:sldChg>
      <pc:sldChg chg="modSp del mod">
        <pc:chgData name="Rachel Abramczuk" userId="557.rednucleus.egnyte.com_tp_egnyte_plus" providerId="OAuth2" clId="{229BECFC-A234-4040-8776-BD0152C8D98B}" dt="2026-01-27T19:25:35.130" v="553" actId="47"/>
        <pc:sldMkLst>
          <pc:docMk/>
          <pc:sldMk cId="4251852866" sldId="2147480061"/>
        </pc:sldMkLst>
        <pc:spChg chg="mod">
          <ac:chgData name="Rachel Abramczuk" userId="557.rednucleus.egnyte.com_tp_egnyte_plus" providerId="OAuth2" clId="{229BECFC-A234-4040-8776-BD0152C8D98B}" dt="2026-01-13T20:37:21.931" v="15" actId="13926"/>
          <ac:spMkLst>
            <pc:docMk/>
            <pc:sldMk cId="4251852866" sldId="2147480061"/>
            <ac:spMk id="3" creationId="{685FE7C7-0473-8CEB-C6CE-7FCD63D9EDF3}"/>
          </ac:spMkLst>
        </pc:spChg>
        <pc:spChg chg="mod">
          <ac:chgData name="Rachel Abramczuk" userId="557.rednucleus.egnyte.com_tp_egnyte_plus" providerId="OAuth2" clId="{229BECFC-A234-4040-8776-BD0152C8D98B}" dt="2026-01-13T20:37:25.756" v="18" actId="13926"/>
          <ac:spMkLst>
            <pc:docMk/>
            <pc:sldMk cId="4251852866" sldId="2147480061"/>
            <ac:spMk id="4" creationId="{7D496A31-6765-87D5-3450-E4DCE96E34ED}"/>
          </ac:spMkLst>
        </pc:spChg>
        <pc:spChg chg="mod">
          <ac:chgData name="Rachel Abramczuk" userId="557.rednucleus.egnyte.com_tp_egnyte_plus" providerId="OAuth2" clId="{229BECFC-A234-4040-8776-BD0152C8D98B}" dt="2026-01-13T20:37:24.045" v="17" actId="13926"/>
          <ac:spMkLst>
            <pc:docMk/>
            <pc:sldMk cId="4251852866" sldId="2147480061"/>
            <ac:spMk id="16" creationId="{D5E306A4-CBE4-F6B7-AB99-267918852E4E}"/>
          </ac:spMkLst>
        </pc:spChg>
        <pc:spChg chg="mod">
          <ac:chgData name="Rachel Abramczuk" userId="557.rednucleus.egnyte.com_tp_egnyte_plus" providerId="OAuth2" clId="{229BECFC-A234-4040-8776-BD0152C8D98B}" dt="2026-01-13T20:37:22.945" v="16" actId="13926"/>
          <ac:spMkLst>
            <pc:docMk/>
            <pc:sldMk cId="4251852866" sldId="2147480061"/>
            <ac:spMk id="19" creationId="{150C6B0F-AE0F-5673-A0E6-29C31942A786}"/>
          </ac:spMkLst>
        </pc:spChg>
      </pc:sldChg>
      <pc:sldChg chg="modSp del mod modCm">
        <pc:chgData name="Rachel Abramczuk" userId="557.rednucleus.egnyte.com_tp_egnyte_plus" providerId="OAuth2" clId="{229BECFC-A234-4040-8776-BD0152C8D98B}" dt="2026-01-27T19:25:35.404" v="554" actId="47"/>
        <pc:sldMkLst>
          <pc:docMk/>
          <pc:sldMk cId="4152229369" sldId="2147480090"/>
        </pc:sldMkLst>
        <pc:spChg chg="mod">
          <ac:chgData name="Rachel Abramczuk" userId="557.rednucleus.egnyte.com_tp_egnyte_plus" providerId="OAuth2" clId="{229BECFC-A234-4040-8776-BD0152C8D98B}" dt="2026-01-23T20:14:22.177" v="547" actId="20577"/>
          <ac:spMkLst>
            <pc:docMk/>
            <pc:sldMk cId="4152229369" sldId="2147480090"/>
            <ac:spMk id="8" creationId="{9039AEB1-5DE6-F3A6-4C04-F65603083B79}"/>
          </ac:spMkLst>
        </pc:spChg>
        <pc:spChg chg="mod">
          <ac:chgData name="Rachel Abramczuk" userId="557.rednucleus.egnyte.com_tp_egnyte_plus" providerId="OAuth2" clId="{229BECFC-A234-4040-8776-BD0152C8D98B}" dt="2026-01-13T20:37:28.604" v="19" actId="13926"/>
          <ac:spMkLst>
            <pc:docMk/>
            <pc:sldMk cId="4152229369" sldId="2147480090"/>
            <ac:spMk id="25" creationId="{CDF0C95D-4234-774C-5508-D23CAF6F33CC}"/>
          </ac:spMkLst>
        </pc:spChg>
        <pc:spChg chg="mod">
          <ac:chgData name="Rachel Abramczuk" userId="557.rednucleus.egnyte.com_tp_egnyte_plus" providerId="OAuth2" clId="{229BECFC-A234-4040-8776-BD0152C8D98B}" dt="2026-01-23T20:11:38.143" v="375" actId="20577"/>
          <ac:spMkLst>
            <pc:docMk/>
            <pc:sldMk cId="4152229369" sldId="2147480090"/>
            <ac:spMk id="45" creationId="{6DA2E2BD-91C6-11C0-1E53-15ACB8CBA7B8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achel Abramczuk" userId="557.rednucleus.egnyte.com_tp_egnyte_plus" providerId="OAuth2" clId="{229BECFC-A234-4040-8776-BD0152C8D98B}" dt="2026-01-23T20:11:38.143" v="375" actId="20577"/>
              <pc2:cmMkLst xmlns:pc2="http://schemas.microsoft.com/office/powerpoint/2019/9/main/command">
                <pc:docMk/>
                <pc:sldMk cId="4152229369" sldId="2147480090"/>
                <pc2:cmMk id="{91A26E8C-3FC7-4C45-8B29-EBE88E6B343C}"/>
              </pc2:cmMkLst>
            </pc226:cmChg>
          </p:ext>
        </pc:extLst>
      </pc:sldChg>
      <pc:sldChg chg="modSp mod">
        <pc:chgData name="Rachel Abramczuk" userId="557.rednucleus.egnyte.com_tp_egnyte_plus" providerId="OAuth2" clId="{229BECFC-A234-4040-8776-BD0152C8D98B}" dt="2026-01-13T20:36:59.448" v="9" actId="13926"/>
        <pc:sldMkLst>
          <pc:docMk/>
          <pc:sldMk cId="2534547001" sldId="2147483645"/>
        </pc:sldMkLst>
        <pc:spChg chg="mod">
          <ac:chgData name="Rachel Abramczuk" userId="557.rednucleus.egnyte.com_tp_egnyte_plus" providerId="OAuth2" clId="{229BECFC-A234-4040-8776-BD0152C8D98B}" dt="2026-01-13T20:36:59.448" v="9" actId="13926"/>
          <ac:spMkLst>
            <pc:docMk/>
            <pc:sldMk cId="2534547001" sldId="2147483645"/>
            <ac:spMk id="7" creationId="{331D9B6B-5B18-65DE-8D10-D21234279374}"/>
          </ac:spMkLst>
        </pc:spChg>
      </pc:sldChg>
      <pc:sldChg chg="addSp delSp modSp mod">
        <pc:chgData name="Rachel Abramczuk" userId="557.rednucleus.egnyte.com_tp_egnyte_plus" providerId="OAuth2" clId="{229BECFC-A234-4040-8776-BD0152C8D98B}" dt="2026-01-13T20:37:55.622" v="25" actId="1036"/>
        <pc:sldMkLst>
          <pc:docMk/>
          <pc:sldMk cId="27738777" sldId="2147483646"/>
        </pc:sldMkLst>
        <pc:picChg chg="mod">
          <ac:chgData name="Rachel Abramczuk" userId="557.rednucleus.egnyte.com_tp_egnyte_plus" providerId="OAuth2" clId="{229BECFC-A234-4040-8776-BD0152C8D98B}" dt="2026-01-13T20:37:55.622" v="25" actId="1036"/>
          <ac:picMkLst>
            <pc:docMk/>
            <pc:sldMk cId="27738777" sldId="2147483646"/>
            <ac:picMk id="43" creationId="{B83F7F29-73AA-8372-A697-3686B10D4EE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A9CE28-CD15-453C-8A89-1EAECA4EDAD9}" type="datetimeFigureOut">
              <a:rPr lang="en-CA" smtClean="0"/>
              <a:t>2026-01-27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23597-792D-46BF-86E2-0B2A2E4FC80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6864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40366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52057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911BA-7ACD-55AC-6D26-4B94334AC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4BAD56-45F3-BAC2-C0DC-7C4936E9BE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0CCF1F-F6AF-9D10-BECD-AE6A5C7073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ACF983-E031-9630-E0CA-C05DB59E22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823597-792D-46BF-86E2-0B2A2E4FC80B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77916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6A771A-6BC4-11FD-4659-39A650344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720D68-25FA-9594-7804-25CFC7254D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DE4088-D387-3CDB-D3AE-47FC1F6791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8D2207-FEA0-DA65-B8C2-EB70D1F660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6CFAD1-D197-4A88-B173-A6412E995EE5}" type="slidenum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11648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C0E94-4EBF-ECCE-0C3A-ED40B22C8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DE8187-0A99-C500-7594-CA59CBEBEC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AA664D-AF51-7381-EA70-D173F960EB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9D9ACE-CD2E-FC2C-987E-FB97A06CCF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E89B1-B476-4C59-A1AE-E6F2A1941AB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38046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C3F2C-3355-01D8-756E-32F2E4728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C30CCB-23A1-9657-C24D-73DC947651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9AF0D3-EFA4-CCE6-7CCA-B569DC9E9A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32D613-8217-7B54-CD9A-C9ADCE897C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E89B1-B476-4C59-A1AE-E6F2A1941AB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9189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0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980C894-9D8D-4E84-92B9-6EA4ECCC00D1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648000"/>
            <a:ext cx="8652001" cy="5562000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DBC0D27-79CE-4CB8-9819-041246B921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F363458-92CB-4BC5-8F81-D4DBE70473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1999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FDF5EDE-8F7F-4DF3-B844-7C0C4E6AC641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DD4078-7398-DE52-A22D-F333AFB2150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48324" y="6717511"/>
            <a:ext cx="3295351" cy="126000"/>
          </a:xfrm>
          <a:prstGeom prst="rect">
            <a:avLst/>
          </a:prstGeom>
        </p:spPr>
        <p:txBody>
          <a:bodyPr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18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330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0B9B4-7D3D-0A6E-86B7-FD943792C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13911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lines in a white background&#10;&#10;AI-generated content may be incorrect.">
            <a:extLst>
              <a:ext uri="{FF2B5EF4-FFF2-40B4-BE49-F238E27FC236}">
                <a16:creationId xmlns:a16="http://schemas.microsoft.com/office/drawing/2014/main" id="{715320D8-071A-66FF-1F7D-6BD1983987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80D2B6-26B9-84C3-58D8-61AD6880A05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5B59C88-C8DA-8A6D-5244-FBAEC419F58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2987" y="294136"/>
            <a:ext cx="5578658" cy="29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0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2: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C9014B-AE49-D86D-2979-778771441A4F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14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84EF09B7-32FE-0BB0-98DC-5D5A2E09B5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76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4: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C82650-19BC-CD17-A0CA-BB0E75CA8E8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AACCE5AB-31E3-C8FE-CD16-EA8C7D6388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185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3: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E220D0-2FD9-575A-B783-71C689C20B5B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F02D476C-2D84-758A-2352-65AE84E9CB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11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1: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1A00C2-F5B9-DA80-0DC1-087D153A473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60A256A4-9989-7A92-7B45-C9016FF1F6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81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0896000" cy="79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6264000"/>
            <a:ext cx="9360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700" i="0" dirty="0">
                <a:solidFill>
                  <a:schemeClr val="bg2"/>
                </a:solidFill>
              </a:defRPr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DDD04-F645-2CD4-B810-B387B15165E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800" y="1442434"/>
            <a:ext cx="11404600" cy="44043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18906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379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83BF171-11B0-4BBC-A5E0-54E06540B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AA248-E79B-425D-A481-907ECC478D31}" type="datetime3">
              <a:rPr lang="en-US" smtClean="0"/>
              <a:t>27 January 2026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D4BEBA1-3B3D-4B4B-9C17-2B3431510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Field Medical Employee Use in Scientific Exchange. ©2020 Novo Nordisk.</a:t>
            </a:r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4A63ACE-2F21-4C6E-8E2B-F2CF74469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105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2799640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(1-line)">
    <p:bg>
      <p:bgPr>
        <a:solidFill>
          <a:srgbClr val="D8E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Rectangle 209">
            <a:extLst>
              <a:ext uri="{FF2B5EF4-FFF2-40B4-BE49-F238E27FC236}">
                <a16:creationId xmlns:a16="http://schemas.microsoft.com/office/drawing/2014/main" id="{0B2992AB-F67A-6688-7228-633DCB0B2D4C}"/>
              </a:ext>
            </a:extLst>
          </p:cNvPr>
          <p:cNvSpPr/>
          <p:nvPr userDrawn="1"/>
        </p:nvSpPr>
        <p:spPr>
          <a:xfrm>
            <a:off x="168505" y="154113"/>
            <a:ext cx="11867920" cy="6703888"/>
          </a:xfrm>
          <a:prstGeom prst="rect">
            <a:avLst/>
          </a:prstGeom>
          <a:solidFill>
            <a:schemeClr val="bg1"/>
          </a:solidFill>
          <a:ln w="127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263" name="Freeform: Shape 26">
            <a:extLst>
              <a:ext uri="{FF2B5EF4-FFF2-40B4-BE49-F238E27FC236}">
                <a16:creationId xmlns:a16="http://schemas.microsoft.com/office/drawing/2014/main" id="{3CEAC0C8-0EBF-2CDB-D59E-8E4C9ED17A5E}"/>
              </a:ext>
            </a:extLst>
          </p:cNvPr>
          <p:cNvSpPr/>
          <p:nvPr userDrawn="1"/>
        </p:nvSpPr>
        <p:spPr>
          <a:xfrm>
            <a:off x="11282638" y="329238"/>
            <a:ext cx="610916" cy="435514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tx2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1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290" name="Footer Placeholder 2">
            <a:extLst>
              <a:ext uri="{FF2B5EF4-FFF2-40B4-BE49-F238E27FC236}">
                <a16:creationId xmlns:a16="http://schemas.microsoft.com/office/drawing/2014/main" id="{88886D50-60AA-7F2E-0F5B-48D77E8CFDBB}"/>
              </a:ext>
            </a:extLst>
          </p:cNvPr>
          <p:cNvSpPr txBox="1">
            <a:spLocks/>
          </p:cNvSpPr>
          <p:nvPr userDrawn="1"/>
        </p:nvSpPr>
        <p:spPr>
          <a:xfrm>
            <a:off x="313089" y="6717361"/>
            <a:ext cx="3295351" cy="1260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+mn-cs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01" y="6180486"/>
            <a:ext cx="10675971" cy="324000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6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5901" y="546995"/>
            <a:ext cx="10413817" cy="369332"/>
          </a:xfrm>
        </p:spPr>
        <p:txBody>
          <a:bodyPr wrap="square" tIns="0" rIns="0" bIns="0">
            <a:spAutoFit/>
          </a:bodyPr>
          <a:lstStyle>
            <a:lvl1pPr>
              <a:defRPr sz="2400"/>
            </a:lvl1pPr>
          </a:lstStyle>
          <a:p>
            <a:r>
              <a:rPr lang="en-GB" noProof="0"/>
              <a:t>Click to add title (1-line)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5901" y="1089025"/>
            <a:ext cx="11590831" cy="4716463"/>
          </a:xfrm>
        </p:spPr>
        <p:txBody>
          <a:bodyPr tIns="0" rIns="0" bIns="0"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130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  <p15:guide id="2" pos="3840">
          <p15:clr>
            <a:srgbClr val="FBAE40"/>
          </p15:clr>
        </p15:guide>
        <p15:guide id="3" pos="98">
          <p15:clr>
            <a:srgbClr val="FBAE40"/>
          </p15:clr>
        </p15:guide>
        <p15:guide id="4" pos="7582">
          <p15:clr>
            <a:srgbClr val="FBAE40"/>
          </p15:clr>
        </p15:guide>
        <p15:guide id="5" pos="7491">
          <p15:clr>
            <a:srgbClr val="FBAE40"/>
          </p15:clr>
        </p15:guide>
        <p15:guide id="6" pos="189">
          <p15:clr>
            <a:srgbClr val="FBAE40"/>
          </p15:clr>
        </p15:guide>
        <p15:guide id="7" orient="horz" pos="255">
          <p15:clr>
            <a:srgbClr val="FBAE40"/>
          </p15:clr>
        </p15:guide>
        <p15:guide id="8" orient="horz" pos="527">
          <p15:clr>
            <a:srgbClr val="FBAE40"/>
          </p15:clr>
        </p15:guide>
        <p15:guide id="9" orient="horz" pos="3657">
          <p15:clr>
            <a:srgbClr val="FBAE40"/>
          </p15:clr>
        </p15:guide>
        <p15:guide id="10" orient="horz" pos="4110">
          <p15:clr>
            <a:srgbClr val="FBAE40"/>
          </p15:clr>
        </p15:guide>
        <p15:guide id="11" orient="horz" pos="2160">
          <p15:clr>
            <a:srgbClr val="A4A3A4"/>
          </p15:clr>
        </p15:guide>
        <p15:guide id="12" pos="3885">
          <p15:clr>
            <a:srgbClr val="A4A3A4"/>
          </p15:clr>
        </p15:guide>
        <p15:guide id="13" pos="3795">
          <p15:clr>
            <a:srgbClr val="A4A3A4"/>
          </p15:clr>
        </p15:guide>
        <p15:guide id="14" pos="2003">
          <p15:clr>
            <a:srgbClr val="A4A3A4"/>
          </p15:clr>
        </p15:guide>
        <p15:guide id="15" pos="5677">
          <p15:clr>
            <a:srgbClr val="A4A3A4"/>
          </p15:clr>
        </p15:guide>
        <p15:guide id="16" pos="2048">
          <p15:clr>
            <a:srgbClr val="A4A3A4"/>
          </p15:clr>
        </p15:guide>
        <p15:guide id="17" pos="1958">
          <p15:clr>
            <a:srgbClr val="A4A3A4"/>
          </p15:clr>
        </p15:guide>
        <p15:guide id="18" pos="5722">
          <p15:clr>
            <a:srgbClr val="A4A3A4"/>
          </p15:clr>
        </p15:guide>
        <p15:guide id="19" pos="5632">
          <p15:clr>
            <a:srgbClr val="A4A3A4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800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5843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5345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16365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5582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543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lines in a white background&#10;&#10;AI-generated content may be incorrect.">
            <a:extLst>
              <a:ext uri="{FF2B5EF4-FFF2-40B4-BE49-F238E27FC236}">
                <a16:creationId xmlns:a16="http://schemas.microsoft.com/office/drawing/2014/main" id="{715320D8-071A-66FF-1F7D-6BD1983987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80D2B6-26B9-84C3-58D8-61AD6880A05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C3B30AD-D8D4-D779-4A52-14C6FC1CBC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2987" y="294136"/>
            <a:ext cx="5578658" cy="29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35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2: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C9014B-AE49-D86D-2979-778771441A4F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18E904B2-79FB-19B8-9B99-3A2FCCAA9F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33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4: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C82650-19BC-CD17-A0CA-BB0E75CA8E8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26D8712B-0C59-106A-83A1-8265B893D33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51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3: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E220D0-2FD9-575A-B783-71C689C20B5B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8843C6CA-0141-41E0-2D7A-33CE5178F1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08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1: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1A00C2-F5B9-DA80-0DC1-087D153A473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D0AF4FBB-DA1B-2B74-3DEC-05FCBE7317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02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0896000" cy="79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6264000"/>
            <a:ext cx="9360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700" i="0" dirty="0">
                <a:solidFill>
                  <a:schemeClr val="bg2"/>
                </a:solidFill>
              </a:defRPr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DDD04-F645-2CD4-B810-B387B15165E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800" y="1442434"/>
            <a:ext cx="11404600" cy="44043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4466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62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tags" Target="../tags/tag23.xml"/><Relationship Id="rId21" Type="http://schemas.openxmlformats.org/officeDocument/2006/relationships/tags" Target="../tags/tag18.xml"/><Relationship Id="rId42" Type="http://schemas.openxmlformats.org/officeDocument/2006/relationships/tags" Target="../tags/tag39.xml"/><Relationship Id="rId47" Type="http://schemas.openxmlformats.org/officeDocument/2006/relationships/tags" Target="../tags/tag44.xml"/><Relationship Id="rId63" Type="http://schemas.openxmlformats.org/officeDocument/2006/relationships/tags" Target="../tags/tag60.xml"/><Relationship Id="rId68" Type="http://schemas.openxmlformats.org/officeDocument/2006/relationships/tags" Target="../tags/tag65.xml"/><Relationship Id="rId84" Type="http://schemas.openxmlformats.org/officeDocument/2006/relationships/tags" Target="../tags/tag81.xml"/><Relationship Id="rId89" Type="http://schemas.openxmlformats.org/officeDocument/2006/relationships/tags" Target="../tags/tag86.xml"/><Relationship Id="rId16" Type="http://schemas.openxmlformats.org/officeDocument/2006/relationships/tags" Target="../tags/tag13.xml"/><Relationship Id="rId11" Type="http://schemas.openxmlformats.org/officeDocument/2006/relationships/tags" Target="../tags/tag8.xml"/><Relationship Id="rId32" Type="http://schemas.openxmlformats.org/officeDocument/2006/relationships/tags" Target="../tags/tag29.xml"/><Relationship Id="rId37" Type="http://schemas.openxmlformats.org/officeDocument/2006/relationships/tags" Target="../tags/tag34.xml"/><Relationship Id="rId53" Type="http://schemas.openxmlformats.org/officeDocument/2006/relationships/tags" Target="../tags/tag50.xml"/><Relationship Id="rId58" Type="http://schemas.openxmlformats.org/officeDocument/2006/relationships/tags" Target="../tags/tag55.xml"/><Relationship Id="rId74" Type="http://schemas.openxmlformats.org/officeDocument/2006/relationships/tags" Target="../tags/tag71.xml"/><Relationship Id="rId79" Type="http://schemas.openxmlformats.org/officeDocument/2006/relationships/tags" Target="../tags/tag76.xml"/><Relationship Id="rId5" Type="http://schemas.openxmlformats.org/officeDocument/2006/relationships/tags" Target="../tags/tag2.xml"/><Relationship Id="rId90" Type="http://schemas.openxmlformats.org/officeDocument/2006/relationships/tags" Target="../tags/tag87.xml"/><Relationship Id="rId14" Type="http://schemas.openxmlformats.org/officeDocument/2006/relationships/tags" Target="../tags/tag11.xml"/><Relationship Id="rId22" Type="http://schemas.openxmlformats.org/officeDocument/2006/relationships/tags" Target="../tags/tag19.xml"/><Relationship Id="rId27" Type="http://schemas.openxmlformats.org/officeDocument/2006/relationships/tags" Target="../tags/tag24.xml"/><Relationship Id="rId30" Type="http://schemas.openxmlformats.org/officeDocument/2006/relationships/tags" Target="../tags/tag27.xml"/><Relationship Id="rId35" Type="http://schemas.openxmlformats.org/officeDocument/2006/relationships/tags" Target="../tags/tag32.xml"/><Relationship Id="rId43" Type="http://schemas.openxmlformats.org/officeDocument/2006/relationships/tags" Target="../tags/tag40.xml"/><Relationship Id="rId48" Type="http://schemas.openxmlformats.org/officeDocument/2006/relationships/tags" Target="../tags/tag45.xml"/><Relationship Id="rId56" Type="http://schemas.openxmlformats.org/officeDocument/2006/relationships/tags" Target="../tags/tag53.xml"/><Relationship Id="rId64" Type="http://schemas.openxmlformats.org/officeDocument/2006/relationships/tags" Target="../tags/tag61.xml"/><Relationship Id="rId69" Type="http://schemas.openxmlformats.org/officeDocument/2006/relationships/tags" Target="../tags/tag66.xml"/><Relationship Id="rId77" Type="http://schemas.openxmlformats.org/officeDocument/2006/relationships/tags" Target="../tags/tag74.xml"/><Relationship Id="rId8" Type="http://schemas.openxmlformats.org/officeDocument/2006/relationships/tags" Target="../tags/tag5.xml"/><Relationship Id="rId51" Type="http://schemas.openxmlformats.org/officeDocument/2006/relationships/tags" Target="../tags/tag48.xml"/><Relationship Id="rId72" Type="http://schemas.openxmlformats.org/officeDocument/2006/relationships/tags" Target="../tags/tag69.xml"/><Relationship Id="rId80" Type="http://schemas.openxmlformats.org/officeDocument/2006/relationships/tags" Target="../tags/tag77.xml"/><Relationship Id="rId85" Type="http://schemas.openxmlformats.org/officeDocument/2006/relationships/tags" Target="../tags/tag82.xml"/><Relationship Id="rId3" Type="http://schemas.openxmlformats.org/officeDocument/2006/relationships/theme" Target="../theme/theme1.xml"/><Relationship Id="rId12" Type="http://schemas.openxmlformats.org/officeDocument/2006/relationships/tags" Target="../tags/tag9.xml"/><Relationship Id="rId17" Type="http://schemas.openxmlformats.org/officeDocument/2006/relationships/tags" Target="../tags/tag14.xml"/><Relationship Id="rId25" Type="http://schemas.openxmlformats.org/officeDocument/2006/relationships/tags" Target="../tags/tag22.xml"/><Relationship Id="rId33" Type="http://schemas.openxmlformats.org/officeDocument/2006/relationships/tags" Target="../tags/tag30.xml"/><Relationship Id="rId38" Type="http://schemas.openxmlformats.org/officeDocument/2006/relationships/tags" Target="../tags/tag35.xml"/><Relationship Id="rId46" Type="http://schemas.openxmlformats.org/officeDocument/2006/relationships/tags" Target="../tags/tag43.xml"/><Relationship Id="rId59" Type="http://schemas.openxmlformats.org/officeDocument/2006/relationships/tags" Target="../tags/tag56.xml"/><Relationship Id="rId67" Type="http://schemas.openxmlformats.org/officeDocument/2006/relationships/tags" Target="../tags/tag64.xml"/><Relationship Id="rId20" Type="http://schemas.openxmlformats.org/officeDocument/2006/relationships/tags" Target="../tags/tag17.xml"/><Relationship Id="rId41" Type="http://schemas.openxmlformats.org/officeDocument/2006/relationships/tags" Target="../tags/tag38.xml"/><Relationship Id="rId54" Type="http://schemas.openxmlformats.org/officeDocument/2006/relationships/tags" Target="../tags/tag51.xml"/><Relationship Id="rId62" Type="http://schemas.openxmlformats.org/officeDocument/2006/relationships/tags" Target="../tags/tag59.xml"/><Relationship Id="rId70" Type="http://schemas.openxmlformats.org/officeDocument/2006/relationships/tags" Target="../tags/tag67.xml"/><Relationship Id="rId75" Type="http://schemas.openxmlformats.org/officeDocument/2006/relationships/tags" Target="../tags/tag72.xml"/><Relationship Id="rId83" Type="http://schemas.openxmlformats.org/officeDocument/2006/relationships/tags" Target="../tags/tag80.xml"/><Relationship Id="rId88" Type="http://schemas.openxmlformats.org/officeDocument/2006/relationships/tags" Target="../tags/tag85.xml"/><Relationship Id="rId91" Type="http://schemas.openxmlformats.org/officeDocument/2006/relationships/tags" Target="../tags/tag88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3.xml"/><Relationship Id="rId15" Type="http://schemas.openxmlformats.org/officeDocument/2006/relationships/tags" Target="../tags/tag12.xml"/><Relationship Id="rId23" Type="http://schemas.openxmlformats.org/officeDocument/2006/relationships/tags" Target="../tags/tag20.xml"/><Relationship Id="rId28" Type="http://schemas.openxmlformats.org/officeDocument/2006/relationships/tags" Target="../tags/tag25.xml"/><Relationship Id="rId36" Type="http://schemas.openxmlformats.org/officeDocument/2006/relationships/tags" Target="../tags/tag33.xml"/><Relationship Id="rId49" Type="http://schemas.openxmlformats.org/officeDocument/2006/relationships/tags" Target="../tags/tag46.xml"/><Relationship Id="rId57" Type="http://schemas.openxmlformats.org/officeDocument/2006/relationships/tags" Target="../tags/tag54.xml"/><Relationship Id="rId10" Type="http://schemas.openxmlformats.org/officeDocument/2006/relationships/tags" Target="../tags/tag7.xml"/><Relationship Id="rId31" Type="http://schemas.openxmlformats.org/officeDocument/2006/relationships/tags" Target="../tags/tag28.xml"/><Relationship Id="rId44" Type="http://schemas.openxmlformats.org/officeDocument/2006/relationships/tags" Target="../tags/tag41.xml"/><Relationship Id="rId52" Type="http://schemas.openxmlformats.org/officeDocument/2006/relationships/tags" Target="../tags/tag49.xml"/><Relationship Id="rId60" Type="http://schemas.openxmlformats.org/officeDocument/2006/relationships/tags" Target="../tags/tag57.xml"/><Relationship Id="rId65" Type="http://schemas.openxmlformats.org/officeDocument/2006/relationships/tags" Target="../tags/tag62.xml"/><Relationship Id="rId73" Type="http://schemas.openxmlformats.org/officeDocument/2006/relationships/tags" Target="../tags/tag70.xml"/><Relationship Id="rId78" Type="http://schemas.openxmlformats.org/officeDocument/2006/relationships/tags" Target="../tags/tag75.xml"/><Relationship Id="rId81" Type="http://schemas.openxmlformats.org/officeDocument/2006/relationships/tags" Target="../tags/tag78.xml"/><Relationship Id="rId86" Type="http://schemas.openxmlformats.org/officeDocument/2006/relationships/tags" Target="../tags/tag83.xml"/><Relationship Id="rId4" Type="http://schemas.openxmlformats.org/officeDocument/2006/relationships/tags" Target="../tags/tag1.xml"/><Relationship Id="rId9" Type="http://schemas.openxmlformats.org/officeDocument/2006/relationships/tags" Target="../tags/tag6.xml"/><Relationship Id="rId13" Type="http://schemas.openxmlformats.org/officeDocument/2006/relationships/tags" Target="../tags/tag10.xml"/><Relationship Id="rId18" Type="http://schemas.openxmlformats.org/officeDocument/2006/relationships/tags" Target="../tags/tag15.xml"/><Relationship Id="rId39" Type="http://schemas.openxmlformats.org/officeDocument/2006/relationships/tags" Target="../tags/tag36.xml"/><Relationship Id="rId34" Type="http://schemas.openxmlformats.org/officeDocument/2006/relationships/tags" Target="../tags/tag31.xml"/><Relationship Id="rId50" Type="http://schemas.openxmlformats.org/officeDocument/2006/relationships/tags" Target="../tags/tag47.xml"/><Relationship Id="rId55" Type="http://schemas.openxmlformats.org/officeDocument/2006/relationships/tags" Target="../tags/tag52.xml"/><Relationship Id="rId76" Type="http://schemas.openxmlformats.org/officeDocument/2006/relationships/tags" Target="../tags/tag73.xml"/><Relationship Id="rId7" Type="http://schemas.openxmlformats.org/officeDocument/2006/relationships/tags" Target="../tags/tag4.xml"/><Relationship Id="rId71" Type="http://schemas.openxmlformats.org/officeDocument/2006/relationships/tags" Target="../tags/tag68.xml"/><Relationship Id="rId2" Type="http://schemas.openxmlformats.org/officeDocument/2006/relationships/slideLayout" Target="../slideLayouts/slideLayout2.xml"/><Relationship Id="rId29" Type="http://schemas.openxmlformats.org/officeDocument/2006/relationships/tags" Target="../tags/tag26.xml"/><Relationship Id="rId24" Type="http://schemas.openxmlformats.org/officeDocument/2006/relationships/tags" Target="../tags/tag21.xml"/><Relationship Id="rId40" Type="http://schemas.openxmlformats.org/officeDocument/2006/relationships/tags" Target="../tags/tag37.xml"/><Relationship Id="rId45" Type="http://schemas.openxmlformats.org/officeDocument/2006/relationships/tags" Target="../tags/tag42.xml"/><Relationship Id="rId66" Type="http://schemas.openxmlformats.org/officeDocument/2006/relationships/tags" Target="../tags/tag63.xml"/><Relationship Id="rId87" Type="http://schemas.openxmlformats.org/officeDocument/2006/relationships/tags" Target="../tags/tag84.xml"/><Relationship Id="rId61" Type="http://schemas.openxmlformats.org/officeDocument/2006/relationships/tags" Target="../tags/tag58.xml"/><Relationship Id="rId82" Type="http://schemas.openxmlformats.org/officeDocument/2006/relationships/tags" Target="../tags/tag79.xml"/><Relationship Id="rId19" Type="http://schemas.openxmlformats.org/officeDocument/2006/relationships/tags" Target="../tags/tag16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tags" Target="../tags/tag104.xml"/><Relationship Id="rId21" Type="http://schemas.openxmlformats.org/officeDocument/2006/relationships/tags" Target="../tags/tag99.xml"/><Relationship Id="rId42" Type="http://schemas.openxmlformats.org/officeDocument/2006/relationships/tags" Target="../tags/tag120.xml"/><Relationship Id="rId47" Type="http://schemas.openxmlformats.org/officeDocument/2006/relationships/tags" Target="../tags/tag125.xml"/><Relationship Id="rId63" Type="http://schemas.openxmlformats.org/officeDocument/2006/relationships/tags" Target="../tags/tag141.xml"/><Relationship Id="rId68" Type="http://schemas.openxmlformats.org/officeDocument/2006/relationships/tags" Target="../tags/tag146.xml"/><Relationship Id="rId84" Type="http://schemas.openxmlformats.org/officeDocument/2006/relationships/tags" Target="../tags/tag162.xml"/><Relationship Id="rId89" Type="http://schemas.openxmlformats.org/officeDocument/2006/relationships/tags" Target="../tags/tag167.xml"/><Relationship Id="rId16" Type="http://schemas.openxmlformats.org/officeDocument/2006/relationships/tags" Target="../tags/tag94.xml"/><Relationship Id="rId11" Type="http://schemas.openxmlformats.org/officeDocument/2006/relationships/tags" Target="../tags/tag89.xml"/><Relationship Id="rId32" Type="http://schemas.openxmlformats.org/officeDocument/2006/relationships/tags" Target="../tags/tag110.xml"/><Relationship Id="rId37" Type="http://schemas.openxmlformats.org/officeDocument/2006/relationships/tags" Target="../tags/tag115.xml"/><Relationship Id="rId53" Type="http://schemas.openxmlformats.org/officeDocument/2006/relationships/tags" Target="../tags/tag131.xml"/><Relationship Id="rId58" Type="http://schemas.openxmlformats.org/officeDocument/2006/relationships/tags" Target="../tags/tag136.xml"/><Relationship Id="rId74" Type="http://schemas.openxmlformats.org/officeDocument/2006/relationships/tags" Target="../tags/tag152.xml"/><Relationship Id="rId79" Type="http://schemas.openxmlformats.org/officeDocument/2006/relationships/tags" Target="../tags/tag157.xml"/><Relationship Id="rId5" Type="http://schemas.openxmlformats.org/officeDocument/2006/relationships/slideLayout" Target="../slideLayouts/slideLayout7.xml"/><Relationship Id="rId90" Type="http://schemas.openxmlformats.org/officeDocument/2006/relationships/tags" Target="../tags/tag168.xml"/><Relationship Id="rId95" Type="http://schemas.openxmlformats.org/officeDocument/2006/relationships/tags" Target="../tags/tag173.xml"/><Relationship Id="rId22" Type="http://schemas.openxmlformats.org/officeDocument/2006/relationships/tags" Target="../tags/tag100.xml"/><Relationship Id="rId27" Type="http://schemas.openxmlformats.org/officeDocument/2006/relationships/tags" Target="../tags/tag105.xml"/><Relationship Id="rId43" Type="http://schemas.openxmlformats.org/officeDocument/2006/relationships/tags" Target="../tags/tag121.xml"/><Relationship Id="rId48" Type="http://schemas.openxmlformats.org/officeDocument/2006/relationships/tags" Target="../tags/tag126.xml"/><Relationship Id="rId64" Type="http://schemas.openxmlformats.org/officeDocument/2006/relationships/tags" Target="../tags/tag142.xml"/><Relationship Id="rId69" Type="http://schemas.openxmlformats.org/officeDocument/2006/relationships/tags" Target="../tags/tag147.xml"/><Relationship Id="rId80" Type="http://schemas.openxmlformats.org/officeDocument/2006/relationships/tags" Target="../tags/tag158.xml"/><Relationship Id="rId85" Type="http://schemas.openxmlformats.org/officeDocument/2006/relationships/tags" Target="../tags/tag163.xml"/><Relationship Id="rId3" Type="http://schemas.openxmlformats.org/officeDocument/2006/relationships/slideLayout" Target="../slideLayouts/slideLayout5.xml"/><Relationship Id="rId12" Type="http://schemas.openxmlformats.org/officeDocument/2006/relationships/tags" Target="../tags/tag90.xml"/><Relationship Id="rId17" Type="http://schemas.openxmlformats.org/officeDocument/2006/relationships/tags" Target="../tags/tag95.xml"/><Relationship Id="rId25" Type="http://schemas.openxmlformats.org/officeDocument/2006/relationships/tags" Target="../tags/tag103.xml"/><Relationship Id="rId33" Type="http://schemas.openxmlformats.org/officeDocument/2006/relationships/tags" Target="../tags/tag111.xml"/><Relationship Id="rId38" Type="http://schemas.openxmlformats.org/officeDocument/2006/relationships/tags" Target="../tags/tag116.xml"/><Relationship Id="rId46" Type="http://schemas.openxmlformats.org/officeDocument/2006/relationships/tags" Target="../tags/tag124.xml"/><Relationship Id="rId59" Type="http://schemas.openxmlformats.org/officeDocument/2006/relationships/tags" Target="../tags/tag137.xml"/><Relationship Id="rId67" Type="http://schemas.openxmlformats.org/officeDocument/2006/relationships/tags" Target="../tags/tag145.xml"/><Relationship Id="rId20" Type="http://schemas.openxmlformats.org/officeDocument/2006/relationships/tags" Target="../tags/tag98.xml"/><Relationship Id="rId41" Type="http://schemas.openxmlformats.org/officeDocument/2006/relationships/tags" Target="../tags/tag119.xml"/><Relationship Id="rId54" Type="http://schemas.openxmlformats.org/officeDocument/2006/relationships/tags" Target="../tags/tag132.xml"/><Relationship Id="rId62" Type="http://schemas.openxmlformats.org/officeDocument/2006/relationships/tags" Target="../tags/tag140.xml"/><Relationship Id="rId70" Type="http://schemas.openxmlformats.org/officeDocument/2006/relationships/tags" Target="../tags/tag148.xml"/><Relationship Id="rId75" Type="http://schemas.openxmlformats.org/officeDocument/2006/relationships/tags" Target="../tags/tag153.xml"/><Relationship Id="rId83" Type="http://schemas.openxmlformats.org/officeDocument/2006/relationships/tags" Target="../tags/tag161.xml"/><Relationship Id="rId88" Type="http://schemas.openxmlformats.org/officeDocument/2006/relationships/tags" Target="../tags/tag166.xml"/><Relationship Id="rId91" Type="http://schemas.openxmlformats.org/officeDocument/2006/relationships/tags" Target="../tags/tag169.xml"/><Relationship Id="rId96" Type="http://schemas.openxmlformats.org/officeDocument/2006/relationships/tags" Target="../tags/tag17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5" Type="http://schemas.openxmlformats.org/officeDocument/2006/relationships/tags" Target="../tags/tag93.xml"/><Relationship Id="rId23" Type="http://schemas.openxmlformats.org/officeDocument/2006/relationships/tags" Target="../tags/tag101.xml"/><Relationship Id="rId28" Type="http://schemas.openxmlformats.org/officeDocument/2006/relationships/tags" Target="../tags/tag106.xml"/><Relationship Id="rId36" Type="http://schemas.openxmlformats.org/officeDocument/2006/relationships/tags" Target="../tags/tag114.xml"/><Relationship Id="rId49" Type="http://schemas.openxmlformats.org/officeDocument/2006/relationships/tags" Target="../tags/tag127.xml"/><Relationship Id="rId57" Type="http://schemas.openxmlformats.org/officeDocument/2006/relationships/tags" Target="../tags/tag135.xml"/><Relationship Id="rId10" Type="http://schemas.openxmlformats.org/officeDocument/2006/relationships/theme" Target="../theme/theme2.xml"/><Relationship Id="rId31" Type="http://schemas.openxmlformats.org/officeDocument/2006/relationships/tags" Target="../tags/tag109.xml"/><Relationship Id="rId44" Type="http://schemas.openxmlformats.org/officeDocument/2006/relationships/tags" Target="../tags/tag122.xml"/><Relationship Id="rId52" Type="http://schemas.openxmlformats.org/officeDocument/2006/relationships/tags" Target="../tags/tag130.xml"/><Relationship Id="rId60" Type="http://schemas.openxmlformats.org/officeDocument/2006/relationships/tags" Target="../tags/tag138.xml"/><Relationship Id="rId65" Type="http://schemas.openxmlformats.org/officeDocument/2006/relationships/tags" Target="../tags/tag143.xml"/><Relationship Id="rId73" Type="http://schemas.openxmlformats.org/officeDocument/2006/relationships/tags" Target="../tags/tag151.xml"/><Relationship Id="rId78" Type="http://schemas.openxmlformats.org/officeDocument/2006/relationships/tags" Target="../tags/tag156.xml"/><Relationship Id="rId81" Type="http://schemas.openxmlformats.org/officeDocument/2006/relationships/tags" Target="../tags/tag159.xml"/><Relationship Id="rId86" Type="http://schemas.openxmlformats.org/officeDocument/2006/relationships/tags" Target="../tags/tag164.xml"/><Relationship Id="rId94" Type="http://schemas.openxmlformats.org/officeDocument/2006/relationships/tags" Target="../tags/tag172.xml"/><Relationship Id="rId99" Type="http://schemas.openxmlformats.org/officeDocument/2006/relationships/image" Target="../media/image1.png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3" Type="http://schemas.openxmlformats.org/officeDocument/2006/relationships/tags" Target="../tags/tag91.xml"/><Relationship Id="rId18" Type="http://schemas.openxmlformats.org/officeDocument/2006/relationships/tags" Target="../tags/tag96.xml"/><Relationship Id="rId39" Type="http://schemas.openxmlformats.org/officeDocument/2006/relationships/tags" Target="../tags/tag117.xml"/><Relationship Id="rId34" Type="http://schemas.openxmlformats.org/officeDocument/2006/relationships/tags" Target="../tags/tag112.xml"/><Relationship Id="rId50" Type="http://schemas.openxmlformats.org/officeDocument/2006/relationships/tags" Target="../tags/tag128.xml"/><Relationship Id="rId55" Type="http://schemas.openxmlformats.org/officeDocument/2006/relationships/tags" Target="../tags/tag133.xml"/><Relationship Id="rId76" Type="http://schemas.openxmlformats.org/officeDocument/2006/relationships/tags" Target="../tags/tag154.xml"/><Relationship Id="rId97" Type="http://schemas.openxmlformats.org/officeDocument/2006/relationships/tags" Target="../tags/tag175.xml"/><Relationship Id="rId7" Type="http://schemas.openxmlformats.org/officeDocument/2006/relationships/slideLayout" Target="../slideLayouts/slideLayout9.xml"/><Relationship Id="rId71" Type="http://schemas.openxmlformats.org/officeDocument/2006/relationships/tags" Target="../tags/tag149.xml"/><Relationship Id="rId92" Type="http://schemas.openxmlformats.org/officeDocument/2006/relationships/tags" Target="../tags/tag170.xml"/><Relationship Id="rId2" Type="http://schemas.openxmlformats.org/officeDocument/2006/relationships/slideLayout" Target="../slideLayouts/slideLayout4.xml"/><Relationship Id="rId29" Type="http://schemas.openxmlformats.org/officeDocument/2006/relationships/tags" Target="../tags/tag107.xml"/><Relationship Id="rId24" Type="http://schemas.openxmlformats.org/officeDocument/2006/relationships/tags" Target="../tags/tag102.xml"/><Relationship Id="rId40" Type="http://schemas.openxmlformats.org/officeDocument/2006/relationships/tags" Target="../tags/tag118.xml"/><Relationship Id="rId45" Type="http://schemas.openxmlformats.org/officeDocument/2006/relationships/tags" Target="../tags/tag123.xml"/><Relationship Id="rId66" Type="http://schemas.openxmlformats.org/officeDocument/2006/relationships/tags" Target="../tags/tag144.xml"/><Relationship Id="rId87" Type="http://schemas.openxmlformats.org/officeDocument/2006/relationships/tags" Target="../tags/tag165.xml"/><Relationship Id="rId61" Type="http://schemas.openxmlformats.org/officeDocument/2006/relationships/tags" Target="../tags/tag139.xml"/><Relationship Id="rId82" Type="http://schemas.openxmlformats.org/officeDocument/2006/relationships/tags" Target="../tags/tag160.xml"/><Relationship Id="rId19" Type="http://schemas.openxmlformats.org/officeDocument/2006/relationships/tags" Target="../tags/tag97.xml"/><Relationship Id="rId14" Type="http://schemas.openxmlformats.org/officeDocument/2006/relationships/tags" Target="../tags/tag92.xml"/><Relationship Id="rId30" Type="http://schemas.openxmlformats.org/officeDocument/2006/relationships/tags" Target="../tags/tag108.xml"/><Relationship Id="rId35" Type="http://schemas.openxmlformats.org/officeDocument/2006/relationships/tags" Target="../tags/tag113.xml"/><Relationship Id="rId56" Type="http://schemas.openxmlformats.org/officeDocument/2006/relationships/tags" Target="../tags/tag134.xml"/><Relationship Id="rId77" Type="http://schemas.openxmlformats.org/officeDocument/2006/relationships/tags" Target="../tags/tag155.xml"/><Relationship Id="rId8" Type="http://schemas.openxmlformats.org/officeDocument/2006/relationships/slideLayout" Target="../slideLayouts/slideLayout10.xml"/><Relationship Id="rId51" Type="http://schemas.openxmlformats.org/officeDocument/2006/relationships/tags" Target="../tags/tag129.xml"/><Relationship Id="rId72" Type="http://schemas.openxmlformats.org/officeDocument/2006/relationships/tags" Target="../tags/tag150.xml"/><Relationship Id="rId93" Type="http://schemas.openxmlformats.org/officeDocument/2006/relationships/tags" Target="../tags/tag171.xml"/><Relationship Id="rId98" Type="http://schemas.openxmlformats.org/officeDocument/2006/relationships/tags" Target="../tags/tag176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tags" Target="../tags/tag187.xml"/><Relationship Id="rId21" Type="http://schemas.openxmlformats.org/officeDocument/2006/relationships/tags" Target="../tags/tag182.xml"/><Relationship Id="rId42" Type="http://schemas.openxmlformats.org/officeDocument/2006/relationships/tags" Target="../tags/tag203.xml"/><Relationship Id="rId47" Type="http://schemas.openxmlformats.org/officeDocument/2006/relationships/tags" Target="../tags/tag208.xml"/><Relationship Id="rId63" Type="http://schemas.openxmlformats.org/officeDocument/2006/relationships/tags" Target="../tags/tag224.xml"/><Relationship Id="rId68" Type="http://schemas.openxmlformats.org/officeDocument/2006/relationships/tags" Target="../tags/tag229.xml"/><Relationship Id="rId84" Type="http://schemas.openxmlformats.org/officeDocument/2006/relationships/tags" Target="../tags/tag245.xml"/><Relationship Id="rId89" Type="http://schemas.openxmlformats.org/officeDocument/2006/relationships/tags" Target="../tags/tag250.xml"/><Relationship Id="rId16" Type="http://schemas.openxmlformats.org/officeDocument/2006/relationships/tags" Target="../tags/tag177.xml"/><Relationship Id="rId11" Type="http://schemas.openxmlformats.org/officeDocument/2006/relationships/slideLayout" Target="../slideLayouts/slideLayout22.xml"/><Relationship Id="rId32" Type="http://schemas.openxmlformats.org/officeDocument/2006/relationships/tags" Target="../tags/tag193.xml"/><Relationship Id="rId37" Type="http://schemas.openxmlformats.org/officeDocument/2006/relationships/tags" Target="../tags/tag198.xml"/><Relationship Id="rId53" Type="http://schemas.openxmlformats.org/officeDocument/2006/relationships/tags" Target="../tags/tag214.xml"/><Relationship Id="rId58" Type="http://schemas.openxmlformats.org/officeDocument/2006/relationships/tags" Target="../tags/tag219.xml"/><Relationship Id="rId74" Type="http://schemas.openxmlformats.org/officeDocument/2006/relationships/tags" Target="../tags/tag235.xml"/><Relationship Id="rId79" Type="http://schemas.openxmlformats.org/officeDocument/2006/relationships/tags" Target="../tags/tag240.xml"/><Relationship Id="rId102" Type="http://schemas.openxmlformats.org/officeDocument/2006/relationships/tags" Target="../tags/tag263.xml"/><Relationship Id="rId5" Type="http://schemas.openxmlformats.org/officeDocument/2006/relationships/slideLayout" Target="../slideLayouts/slideLayout16.xml"/><Relationship Id="rId90" Type="http://schemas.openxmlformats.org/officeDocument/2006/relationships/tags" Target="../tags/tag251.xml"/><Relationship Id="rId95" Type="http://schemas.openxmlformats.org/officeDocument/2006/relationships/tags" Target="../tags/tag256.xml"/><Relationship Id="rId22" Type="http://schemas.openxmlformats.org/officeDocument/2006/relationships/tags" Target="../tags/tag183.xml"/><Relationship Id="rId27" Type="http://schemas.openxmlformats.org/officeDocument/2006/relationships/tags" Target="../tags/tag188.xml"/><Relationship Id="rId43" Type="http://schemas.openxmlformats.org/officeDocument/2006/relationships/tags" Target="../tags/tag204.xml"/><Relationship Id="rId48" Type="http://schemas.openxmlformats.org/officeDocument/2006/relationships/tags" Target="../tags/tag209.xml"/><Relationship Id="rId64" Type="http://schemas.openxmlformats.org/officeDocument/2006/relationships/tags" Target="../tags/tag225.xml"/><Relationship Id="rId69" Type="http://schemas.openxmlformats.org/officeDocument/2006/relationships/tags" Target="../tags/tag230.xml"/><Relationship Id="rId80" Type="http://schemas.openxmlformats.org/officeDocument/2006/relationships/tags" Target="../tags/tag241.xml"/><Relationship Id="rId85" Type="http://schemas.openxmlformats.org/officeDocument/2006/relationships/tags" Target="../tags/tag246.xml"/><Relationship Id="rId12" Type="http://schemas.openxmlformats.org/officeDocument/2006/relationships/slideLayout" Target="../slideLayouts/slideLayout23.xml"/><Relationship Id="rId17" Type="http://schemas.openxmlformats.org/officeDocument/2006/relationships/tags" Target="../tags/tag178.xml"/><Relationship Id="rId25" Type="http://schemas.openxmlformats.org/officeDocument/2006/relationships/tags" Target="../tags/tag186.xml"/><Relationship Id="rId33" Type="http://schemas.openxmlformats.org/officeDocument/2006/relationships/tags" Target="../tags/tag194.xml"/><Relationship Id="rId38" Type="http://schemas.openxmlformats.org/officeDocument/2006/relationships/tags" Target="../tags/tag199.xml"/><Relationship Id="rId46" Type="http://schemas.openxmlformats.org/officeDocument/2006/relationships/tags" Target="../tags/tag207.xml"/><Relationship Id="rId59" Type="http://schemas.openxmlformats.org/officeDocument/2006/relationships/tags" Target="../tags/tag220.xml"/><Relationship Id="rId67" Type="http://schemas.openxmlformats.org/officeDocument/2006/relationships/tags" Target="../tags/tag228.xml"/><Relationship Id="rId103" Type="http://schemas.openxmlformats.org/officeDocument/2006/relationships/tags" Target="../tags/tag264.xml"/><Relationship Id="rId20" Type="http://schemas.openxmlformats.org/officeDocument/2006/relationships/tags" Target="../tags/tag181.xml"/><Relationship Id="rId41" Type="http://schemas.openxmlformats.org/officeDocument/2006/relationships/tags" Target="../tags/tag202.xml"/><Relationship Id="rId54" Type="http://schemas.openxmlformats.org/officeDocument/2006/relationships/tags" Target="../tags/tag215.xml"/><Relationship Id="rId62" Type="http://schemas.openxmlformats.org/officeDocument/2006/relationships/tags" Target="../tags/tag223.xml"/><Relationship Id="rId70" Type="http://schemas.openxmlformats.org/officeDocument/2006/relationships/tags" Target="../tags/tag231.xml"/><Relationship Id="rId75" Type="http://schemas.openxmlformats.org/officeDocument/2006/relationships/tags" Target="../tags/tag236.xml"/><Relationship Id="rId83" Type="http://schemas.openxmlformats.org/officeDocument/2006/relationships/tags" Target="../tags/tag244.xml"/><Relationship Id="rId88" Type="http://schemas.openxmlformats.org/officeDocument/2006/relationships/tags" Target="../tags/tag249.xml"/><Relationship Id="rId91" Type="http://schemas.openxmlformats.org/officeDocument/2006/relationships/tags" Target="../tags/tag252.xml"/><Relationship Id="rId96" Type="http://schemas.openxmlformats.org/officeDocument/2006/relationships/tags" Target="../tags/tag25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5" Type="http://schemas.openxmlformats.org/officeDocument/2006/relationships/theme" Target="../theme/theme3.xml"/><Relationship Id="rId23" Type="http://schemas.openxmlformats.org/officeDocument/2006/relationships/tags" Target="../tags/tag184.xml"/><Relationship Id="rId28" Type="http://schemas.openxmlformats.org/officeDocument/2006/relationships/tags" Target="../tags/tag189.xml"/><Relationship Id="rId36" Type="http://schemas.openxmlformats.org/officeDocument/2006/relationships/tags" Target="../tags/tag197.xml"/><Relationship Id="rId49" Type="http://schemas.openxmlformats.org/officeDocument/2006/relationships/tags" Target="../tags/tag210.xml"/><Relationship Id="rId57" Type="http://schemas.openxmlformats.org/officeDocument/2006/relationships/tags" Target="../tags/tag218.xml"/><Relationship Id="rId10" Type="http://schemas.openxmlformats.org/officeDocument/2006/relationships/slideLayout" Target="../slideLayouts/slideLayout21.xml"/><Relationship Id="rId31" Type="http://schemas.openxmlformats.org/officeDocument/2006/relationships/tags" Target="../tags/tag192.xml"/><Relationship Id="rId44" Type="http://schemas.openxmlformats.org/officeDocument/2006/relationships/tags" Target="../tags/tag205.xml"/><Relationship Id="rId52" Type="http://schemas.openxmlformats.org/officeDocument/2006/relationships/tags" Target="../tags/tag213.xml"/><Relationship Id="rId60" Type="http://schemas.openxmlformats.org/officeDocument/2006/relationships/tags" Target="../tags/tag221.xml"/><Relationship Id="rId65" Type="http://schemas.openxmlformats.org/officeDocument/2006/relationships/tags" Target="../tags/tag226.xml"/><Relationship Id="rId73" Type="http://schemas.openxmlformats.org/officeDocument/2006/relationships/tags" Target="../tags/tag234.xml"/><Relationship Id="rId78" Type="http://schemas.openxmlformats.org/officeDocument/2006/relationships/tags" Target="../tags/tag239.xml"/><Relationship Id="rId81" Type="http://schemas.openxmlformats.org/officeDocument/2006/relationships/tags" Target="../tags/tag242.xml"/><Relationship Id="rId86" Type="http://schemas.openxmlformats.org/officeDocument/2006/relationships/tags" Target="../tags/tag247.xml"/><Relationship Id="rId94" Type="http://schemas.openxmlformats.org/officeDocument/2006/relationships/tags" Target="../tags/tag255.xml"/><Relationship Id="rId99" Type="http://schemas.openxmlformats.org/officeDocument/2006/relationships/tags" Target="../tags/tag260.xml"/><Relationship Id="rId101" Type="http://schemas.openxmlformats.org/officeDocument/2006/relationships/tags" Target="../tags/tag26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4.xml"/><Relationship Id="rId18" Type="http://schemas.openxmlformats.org/officeDocument/2006/relationships/tags" Target="../tags/tag179.xml"/><Relationship Id="rId39" Type="http://schemas.openxmlformats.org/officeDocument/2006/relationships/tags" Target="../tags/tag200.xml"/><Relationship Id="rId34" Type="http://schemas.openxmlformats.org/officeDocument/2006/relationships/tags" Target="../tags/tag195.xml"/><Relationship Id="rId50" Type="http://schemas.openxmlformats.org/officeDocument/2006/relationships/tags" Target="../tags/tag211.xml"/><Relationship Id="rId55" Type="http://schemas.openxmlformats.org/officeDocument/2006/relationships/tags" Target="../tags/tag216.xml"/><Relationship Id="rId76" Type="http://schemas.openxmlformats.org/officeDocument/2006/relationships/tags" Target="../tags/tag237.xml"/><Relationship Id="rId97" Type="http://schemas.openxmlformats.org/officeDocument/2006/relationships/tags" Target="../tags/tag258.xml"/><Relationship Id="rId104" Type="http://schemas.openxmlformats.org/officeDocument/2006/relationships/image" Target="../media/image1.png"/><Relationship Id="rId7" Type="http://schemas.openxmlformats.org/officeDocument/2006/relationships/slideLayout" Target="../slideLayouts/slideLayout18.xml"/><Relationship Id="rId71" Type="http://schemas.openxmlformats.org/officeDocument/2006/relationships/tags" Target="../tags/tag232.xml"/><Relationship Id="rId92" Type="http://schemas.openxmlformats.org/officeDocument/2006/relationships/tags" Target="../tags/tag253.xml"/><Relationship Id="rId2" Type="http://schemas.openxmlformats.org/officeDocument/2006/relationships/slideLayout" Target="../slideLayouts/slideLayout13.xml"/><Relationship Id="rId29" Type="http://schemas.openxmlformats.org/officeDocument/2006/relationships/tags" Target="../tags/tag190.xml"/><Relationship Id="rId24" Type="http://schemas.openxmlformats.org/officeDocument/2006/relationships/tags" Target="../tags/tag185.xml"/><Relationship Id="rId40" Type="http://schemas.openxmlformats.org/officeDocument/2006/relationships/tags" Target="../tags/tag201.xml"/><Relationship Id="rId45" Type="http://schemas.openxmlformats.org/officeDocument/2006/relationships/tags" Target="../tags/tag206.xml"/><Relationship Id="rId66" Type="http://schemas.openxmlformats.org/officeDocument/2006/relationships/tags" Target="../tags/tag227.xml"/><Relationship Id="rId87" Type="http://schemas.openxmlformats.org/officeDocument/2006/relationships/tags" Target="../tags/tag248.xml"/><Relationship Id="rId61" Type="http://schemas.openxmlformats.org/officeDocument/2006/relationships/tags" Target="../tags/tag222.xml"/><Relationship Id="rId82" Type="http://schemas.openxmlformats.org/officeDocument/2006/relationships/tags" Target="../tags/tag243.xml"/><Relationship Id="rId19" Type="http://schemas.openxmlformats.org/officeDocument/2006/relationships/tags" Target="../tags/tag180.xml"/><Relationship Id="rId14" Type="http://schemas.openxmlformats.org/officeDocument/2006/relationships/slideLayout" Target="../slideLayouts/slideLayout25.xml"/><Relationship Id="rId30" Type="http://schemas.openxmlformats.org/officeDocument/2006/relationships/tags" Target="../tags/tag191.xml"/><Relationship Id="rId35" Type="http://schemas.openxmlformats.org/officeDocument/2006/relationships/tags" Target="../tags/tag196.xml"/><Relationship Id="rId56" Type="http://schemas.openxmlformats.org/officeDocument/2006/relationships/tags" Target="../tags/tag217.xml"/><Relationship Id="rId77" Type="http://schemas.openxmlformats.org/officeDocument/2006/relationships/tags" Target="../tags/tag238.xml"/><Relationship Id="rId100" Type="http://schemas.openxmlformats.org/officeDocument/2006/relationships/tags" Target="../tags/tag261.xml"/><Relationship Id="rId8" Type="http://schemas.openxmlformats.org/officeDocument/2006/relationships/slideLayout" Target="../slideLayouts/slideLayout19.xml"/><Relationship Id="rId51" Type="http://schemas.openxmlformats.org/officeDocument/2006/relationships/tags" Target="../tags/tag212.xml"/><Relationship Id="rId72" Type="http://schemas.openxmlformats.org/officeDocument/2006/relationships/tags" Target="../tags/tag233.xml"/><Relationship Id="rId93" Type="http://schemas.openxmlformats.org/officeDocument/2006/relationships/tags" Target="../tags/tag254.xml"/><Relationship Id="rId98" Type="http://schemas.openxmlformats.org/officeDocument/2006/relationships/tags" Target="../tags/tag259.xml"/><Relationship Id="rId3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000" y="1944000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  <a:p>
            <a:pPr lvl="8"/>
            <a:r>
              <a:rPr lang="en-GB" noProof="0"/>
              <a:t>Level 9, Infographic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0896000" cy="129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4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5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6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7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8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9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10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11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14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</p:spTree>
    <p:extLst>
      <p:ext uri="{BB962C8B-B14F-4D97-AF65-F5344CB8AC3E}">
        <p14:creationId xmlns:p14="http://schemas.microsoft.com/office/powerpoint/2010/main" val="1023005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01" r:id="rId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444752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596263" cy="7955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11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4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97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98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082CE4-8079-5C62-801D-1A9081D1C97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Picture 1" descr="A blue and black text&#10;&#10;AI-generated content may be incorrect.">
            <a:extLst>
              <a:ext uri="{FF2B5EF4-FFF2-40B4-BE49-F238E27FC236}">
                <a16:creationId xmlns:a16="http://schemas.microsoft.com/office/drawing/2014/main" id="{FF3BC8DF-9726-856E-BDE5-D2CEE7BC10D3}"/>
              </a:ext>
            </a:extLst>
          </p:cNvPr>
          <p:cNvPicPr>
            <a:picLocks noChangeAspect="1"/>
          </p:cNvPicPr>
          <p:nvPr userDrawn="1"/>
        </p:nvPicPr>
        <p:blipFill>
          <a:blip r:embed="rId9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873" y="5738184"/>
            <a:ext cx="2093271" cy="11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047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8" r:id="rId2"/>
    <p:sldLayoutId id="2147483760" r:id="rId3"/>
    <p:sldLayoutId id="2147483759" r:id="rId4"/>
    <p:sldLayoutId id="2147483752" r:id="rId5"/>
    <p:sldLayoutId id="2147483754" r:id="rId6"/>
    <p:sldLayoutId id="2147483755" r:id="rId7"/>
    <p:sldLayoutId id="2147483762" r:id="rId8"/>
    <p:sldLayoutId id="2147483763" r:id="rId9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444752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596263" cy="7955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97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8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9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100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101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102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103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082CE4-8079-5C62-801D-1A9081D1C97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Picture 28" descr="A blue and black text&#10;&#10;AI-generated content may be incorrect.">
            <a:extLst>
              <a:ext uri="{FF2B5EF4-FFF2-40B4-BE49-F238E27FC236}">
                <a16:creationId xmlns:a16="http://schemas.microsoft.com/office/drawing/2014/main" id="{762705D0-F0E0-E2FC-A614-02EE080E81CC}"/>
              </a:ext>
            </a:extLst>
          </p:cNvPr>
          <p:cNvPicPr>
            <a:picLocks noChangeAspect="1"/>
          </p:cNvPicPr>
          <p:nvPr userDrawn="1"/>
        </p:nvPicPr>
        <p:blipFill>
          <a:blip r:embed="rId10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873" y="5738184"/>
            <a:ext cx="2093271" cy="11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381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  <p:sldLayoutId id="2147483778" r:id="rId14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CA571-E51B-7B16-7D71-735D75658D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552" y="1749386"/>
            <a:ext cx="9195516" cy="660042"/>
          </a:xfrm>
        </p:spPr>
        <p:txBody>
          <a:bodyPr/>
          <a:lstStyle/>
          <a:p>
            <a:r>
              <a:rPr lang="en-US"/>
              <a:t>Patient identification and risk factors</a:t>
            </a:r>
          </a:p>
        </p:txBody>
      </p:sp>
    </p:spTree>
    <p:extLst>
      <p:ext uri="{BB962C8B-B14F-4D97-AF65-F5344CB8AC3E}">
        <p14:creationId xmlns:p14="http://schemas.microsoft.com/office/powerpoint/2010/main" val="2297833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0926E3E-BF1C-21D7-B412-952016CB2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896000" cy="792000"/>
          </a:xfrm>
        </p:spPr>
        <p:txBody>
          <a:bodyPr/>
          <a:lstStyle/>
          <a:p>
            <a:r>
              <a:rPr lang="en-US"/>
              <a:t>Thank you for using the Elivate™: </a:t>
            </a:r>
            <a:r>
              <a:rPr lang="en-US" i="1"/>
              <a:t>Creating Change Through Liver Health Education</a:t>
            </a:r>
            <a:r>
              <a:rPr lang="en-US"/>
              <a:t> curriculum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057731-727F-6CB9-95DB-9447EB0658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76788" y="6264000"/>
            <a:ext cx="2524125" cy="324000"/>
          </a:xfrm>
        </p:spPr>
        <p:txBody>
          <a:bodyPr/>
          <a:lstStyle/>
          <a:p>
            <a:pPr algn="ctr"/>
            <a:r>
              <a:rPr lang="en-US" sz="1000"/>
              <a:t>Content current as of January 2026.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31D9B6B-5B18-65DE-8D10-D2123427937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799" y="1789923"/>
            <a:ext cx="11328402" cy="3163077"/>
          </a:xfrm>
        </p:spPr>
        <p:txBody>
          <a:bodyPr/>
          <a:lstStyle/>
          <a:p>
            <a:r>
              <a:rPr lang="en-US" sz="1800" dirty="0"/>
              <a:t>Welcome to the Elivate™ curriculum, funded by Novo Nordisk Inc. A third-party provider developed the curriculum content in consultation with Novo Nordisk Inc. and leading liver health clinician experts. Elivate™ relies exclusively on open-source materials available to the general public. </a:t>
            </a:r>
          </a:p>
          <a:p>
            <a:r>
              <a:rPr lang="en-US" sz="1800" dirty="0"/>
              <a:t>The goal of Elivate™ is to present a complete, accurate, non-promotional, and fair-balanced picture of the current state of metabolic dysfunction-associated steatohepatitis (MASH). Elivate™ is intended to educate healthcare providers on the screening, diagnosis, and management of MASH and improve support for patients. By choosing to access and browse this module of Elivate™, you acknowledge that you have read, understand, and agree to the Elivate™ Terms of Use. If you do not agree with the Elivate™ Terms of Use, you are not permitted to further access this module and should immediately discontinue your use. </a:t>
            </a:r>
          </a:p>
          <a:p>
            <a:endParaRPr lang="en-US" sz="24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81EB22A-F71F-07C1-D7C9-C9EFEE672068}"/>
              </a:ext>
            </a:extLst>
          </p:cNvPr>
          <p:cNvSpPr/>
          <p:nvPr/>
        </p:nvSpPr>
        <p:spPr>
          <a:xfrm>
            <a:off x="431799" y="5133092"/>
            <a:ext cx="11328402" cy="56494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82880" rIns="182880" bIns="182880" rtlCol="0" anchor="ctr"/>
          <a:lstStyle/>
          <a:p>
            <a:pPr algn="ctr"/>
            <a:r>
              <a:rPr lang="en-US" sz="2000" noProof="0">
                <a:solidFill>
                  <a:schemeClr val="tx2"/>
                </a:solidFill>
              </a:rPr>
              <a:t>Link to </a:t>
            </a:r>
            <a:r>
              <a:rPr lang="en-US" sz="2000" noProof="0" err="1">
                <a:solidFill>
                  <a:schemeClr val="tx2"/>
                </a:solidFill>
              </a:rPr>
              <a:t>Elivate</a:t>
            </a:r>
            <a:r>
              <a:rPr lang="en-US" sz="2000" noProof="0">
                <a:solidFill>
                  <a:schemeClr val="tx2"/>
                </a:solidFill>
              </a:rPr>
              <a:t>™ Terms of Use</a:t>
            </a:r>
          </a:p>
        </p:txBody>
      </p:sp>
    </p:spTree>
    <p:extLst>
      <p:ext uri="{BB962C8B-B14F-4D97-AF65-F5344CB8AC3E}">
        <p14:creationId xmlns:p14="http://schemas.microsoft.com/office/powerpoint/2010/main" val="253454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4D111-7CF7-251A-F02D-C3C4A6932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DDB3E1-29ED-D6DC-FD0E-927EE1C19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Module 2 learning outcome </a:t>
            </a:r>
            <a:br>
              <a:rPr lang="en-US"/>
            </a:br>
            <a:r>
              <a:rPr lang="en-CA" sz="2400"/>
              <a:t>Patient identification and risk factors</a:t>
            </a:r>
            <a:endParaRPr lang="en-CA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85FEE47-C08B-47AE-5F80-B4D8697140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MASH, metabolic dysfunction-associated steatohepatitis; </a:t>
            </a:r>
            <a:r>
              <a:rPr lang="en-US" err="1"/>
              <a:t>MASLD</a:t>
            </a:r>
            <a:r>
              <a:rPr lang="en-US"/>
              <a:t>, metabolic dysfunction-associated </a:t>
            </a:r>
            <a:r>
              <a:rPr lang="en-US" err="1"/>
              <a:t>steatotic</a:t>
            </a:r>
            <a:r>
              <a:rPr lang="en-US"/>
              <a:t> liver disease.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B3FA5ED-01C7-85F5-2DCC-B40A31A99370}"/>
              </a:ext>
            </a:extLst>
          </p:cNvPr>
          <p:cNvSpPr/>
          <p:nvPr/>
        </p:nvSpPr>
        <p:spPr>
          <a:xfrm>
            <a:off x="432000" y="1515979"/>
            <a:ext cx="11327999" cy="4217163"/>
          </a:xfrm>
          <a:prstGeom prst="rect">
            <a:avLst/>
          </a:prstGeom>
          <a:solidFill>
            <a:srgbClr val="D8E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383280" tIns="36000" rIns="640080" bIns="36000" rtlCol="0" anchor="ctr"/>
          <a:lstStyle/>
          <a:p>
            <a:pPr>
              <a:defRPr/>
            </a:pPr>
            <a:r>
              <a:rPr lang="en-US" sz="2400" dirty="0">
                <a:solidFill>
                  <a:srgbClr val="001965"/>
                </a:solidFill>
              </a:rPr>
              <a:t>Learners will be able to analyze the </a:t>
            </a:r>
            <a:r>
              <a:rPr lang="en-US" sz="2400" b="1" dirty="0">
                <a:solidFill>
                  <a:srgbClr val="001965"/>
                </a:solidFill>
              </a:rPr>
              <a:t>burden and clinical outcomes</a:t>
            </a:r>
            <a:r>
              <a:rPr lang="en-US" sz="2400" dirty="0">
                <a:solidFill>
                  <a:srgbClr val="001965"/>
                </a:solidFill>
              </a:rPr>
              <a:t> of MASLD/MASH in high-risk populations, identify </a:t>
            </a:r>
            <a:r>
              <a:rPr lang="en-US" sz="2400" b="1" dirty="0">
                <a:solidFill>
                  <a:srgbClr val="001965"/>
                </a:solidFill>
              </a:rPr>
              <a:t>comorbidities</a:t>
            </a:r>
            <a:r>
              <a:rPr lang="en-US" sz="2400" dirty="0">
                <a:solidFill>
                  <a:srgbClr val="001965"/>
                </a:solidFill>
              </a:rPr>
              <a:t>, apply current </a:t>
            </a:r>
            <a:r>
              <a:rPr lang="en-US" sz="2400" b="1" dirty="0">
                <a:solidFill>
                  <a:srgbClr val="001965"/>
                </a:solidFill>
              </a:rPr>
              <a:t>screening guidelines</a:t>
            </a:r>
            <a:r>
              <a:rPr lang="en-US" sz="2400" dirty="0">
                <a:solidFill>
                  <a:srgbClr val="001965"/>
                </a:solidFill>
              </a:rPr>
              <a:t>, recognize the importance of </a:t>
            </a:r>
            <a:r>
              <a:rPr lang="en-US" sz="2400" b="1" dirty="0">
                <a:solidFill>
                  <a:srgbClr val="001965"/>
                </a:solidFill>
              </a:rPr>
              <a:t>early identification and recommendations on timing of referral to hepatology </a:t>
            </a:r>
            <a:r>
              <a:rPr lang="en-US" sz="2400" dirty="0">
                <a:solidFill>
                  <a:srgbClr val="001965"/>
                </a:solidFill>
              </a:rPr>
              <a:t>for comprehensive evaluation and management.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9D19AAC-8923-F432-50C7-B2065EC781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2463" y="2416921"/>
            <a:ext cx="2024158" cy="202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75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5A883-8CF4-C78B-4E86-13F5BBAB5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Rectangle 224">
            <a:extLst>
              <a:ext uri="{FF2B5EF4-FFF2-40B4-BE49-F238E27FC236}">
                <a16:creationId xmlns:a16="http://schemas.microsoft.com/office/drawing/2014/main" id="{DEB9231D-E400-1A5A-2491-17AAEDE83111}"/>
              </a:ext>
            </a:extLst>
          </p:cNvPr>
          <p:cNvSpPr/>
          <p:nvPr/>
        </p:nvSpPr>
        <p:spPr>
          <a:xfrm>
            <a:off x="3959689" y="2848107"/>
            <a:ext cx="7814290" cy="144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CA" sz="2400" noProof="0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9EB654-4342-A27E-80FA-5DC116737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252300" cy="792000"/>
          </a:xfrm>
        </p:spPr>
        <p:txBody>
          <a:bodyPr/>
          <a:lstStyle/>
          <a:p>
            <a:r>
              <a:rPr lang="en-CA">
                <a:latin typeface="+mn-lt"/>
              </a:rPr>
              <a:t>There are a number of steatotic liver disease subtypes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10A0CE-9D18-4DF8-8CC5-3B101E3557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b">
            <a:noAutofit/>
          </a:bodyPr>
          <a:lstStyle/>
          <a:p>
            <a:r>
              <a:rPr lang="en-US"/>
              <a:t>*MASH is under the umbrella term </a:t>
            </a:r>
            <a:r>
              <a:rPr lang="en-US" err="1"/>
              <a:t>MASLD</a:t>
            </a:r>
            <a:r>
              <a:rPr lang="en-US"/>
              <a:t>. </a:t>
            </a:r>
            <a:r>
              <a:rPr lang="en-US" baseline="30000"/>
              <a:t>†</a:t>
            </a:r>
            <a:r>
              <a:rPr lang="en-US"/>
              <a:t>Weekly intake 140-350 g female, 210-420 g male (average daily 20-50 g female, 30-60 g male). </a:t>
            </a:r>
            <a:r>
              <a:rPr lang="en-US" baseline="30000"/>
              <a:t>‡</a:t>
            </a:r>
            <a:r>
              <a:rPr lang="en-US"/>
              <a:t>E.g., lysosomal acid lipase deficiency (</a:t>
            </a:r>
            <a:r>
              <a:rPr lang="en-US" err="1"/>
              <a:t>LALD</a:t>
            </a:r>
            <a:r>
              <a:rPr lang="en-US"/>
              <a:t>), Wilson disease, hypobetalipoproteinemia, inborn errors of metabolism. </a:t>
            </a:r>
            <a:r>
              <a:rPr lang="en-US" baseline="30000"/>
              <a:t>§</a:t>
            </a:r>
            <a:r>
              <a:rPr lang="en-US"/>
              <a:t>E.g., hepatitis C virus (HCV), malnutrition, celiac disease.</a:t>
            </a:r>
            <a:br>
              <a:rPr lang="en-US"/>
            </a:br>
            <a:r>
              <a:rPr lang="en-US"/>
              <a:t>ALD, alcohol-associated liver disease; DILI, drug-induced liver injury; HCV, hepatitis C virus; </a:t>
            </a:r>
            <a:r>
              <a:rPr lang="en-US" err="1"/>
              <a:t>LALD</a:t>
            </a:r>
            <a:r>
              <a:rPr lang="en-US"/>
              <a:t>, lysosomal acid lipase deficiency; MASH, metabolic dysfunction-associated steatohepatitis; </a:t>
            </a:r>
            <a:r>
              <a:rPr lang="en-US" err="1"/>
              <a:t>MASLD</a:t>
            </a:r>
            <a:r>
              <a:rPr lang="en-US"/>
              <a:t>, metabolic dysfunction-associated </a:t>
            </a:r>
            <a:r>
              <a:rPr lang="en-US" err="1"/>
              <a:t>steatotic</a:t>
            </a:r>
            <a:r>
              <a:rPr lang="en-US"/>
              <a:t> liver disease; </a:t>
            </a:r>
            <a:r>
              <a:rPr lang="en-US" err="1"/>
              <a:t>MetALD</a:t>
            </a:r>
            <a:r>
              <a:rPr lang="en-US"/>
              <a:t>, metabolic dysfunction and alcohol-related </a:t>
            </a:r>
            <a:r>
              <a:rPr lang="en-US" err="1"/>
              <a:t>steatotic</a:t>
            </a:r>
            <a:r>
              <a:rPr lang="en-US"/>
              <a:t> liver disease; </a:t>
            </a:r>
            <a:r>
              <a:rPr lang="en-US" err="1"/>
              <a:t>SLD</a:t>
            </a:r>
            <a:r>
              <a:rPr lang="en-US"/>
              <a:t>, </a:t>
            </a:r>
            <a:r>
              <a:rPr lang="en-US" err="1"/>
              <a:t>steatotic</a:t>
            </a:r>
            <a:r>
              <a:rPr lang="en-US"/>
              <a:t> liver disease.</a:t>
            </a:r>
            <a:br>
              <a:rPr lang="en-US"/>
            </a:br>
            <a:r>
              <a:rPr lang="en-US"/>
              <a:t>Rinella ME et al. </a:t>
            </a:r>
            <a:r>
              <a:rPr lang="en-US" i="1"/>
              <a:t>Hepatology</a:t>
            </a:r>
            <a:r>
              <a:rPr lang="en-US"/>
              <a:t>. 2023;78(6):1966–1986.</a:t>
            </a:r>
            <a:r>
              <a:rPr lang="en-GB"/>
              <a:t> </a:t>
            </a: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C0DD13E6-54E3-9DB3-CB01-242119D34CEB}"/>
              </a:ext>
            </a:extLst>
          </p:cNvPr>
          <p:cNvSpPr/>
          <p:nvPr/>
        </p:nvSpPr>
        <p:spPr>
          <a:xfrm>
            <a:off x="3959689" y="4455190"/>
            <a:ext cx="7814290" cy="144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CA" sz="2400" noProof="0">
              <a:solidFill>
                <a:schemeClr val="tx1"/>
              </a:solidFill>
            </a:endParaRPr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FC0C4AE7-29F6-4E51-1C6F-89D49B91D4F9}"/>
              </a:ext>
            </a:extLst>
          </p:cNvPr>
          <p:cNvSpPr/>
          <p:nvPr/>
        </p:nvSpPr>
        <p:spPr>
          <a:xfrm>
            <a:off x="3959689" y="1241024"/>
            <a:ext cx="7789399" cy="1440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CA" sz="2400" noProof="0" err="1">
              <a:solidFill>
                <a:schemeClr val="tx1"/>
              </a:solidFill>
            </a:endParaRPr>
          </a:p>
        </p:txBody>
      </p:sp>
      <p:sp>
        <p:nvSpPr>
          <p:cNvPr id="229" name="Oval 228">
            <a:extLst>
              <a:ext uri="{FF2B5EF4-FFF2-40B4-BE49-F238E27FC236}">
                <a16:creationId xmlns:a16="http://schemas.microsoft.com/office/drawing/2014/main" id="{2AF67901-3288-1193-1246-FFA77FE75E3B}"/>
              </a:ext>
            </a:extLst>
          </p:cNvPr>
          <p:cNvSpPr/>
          <p:nvPr/>
        </p:nvSpPr>
        <p:spPr>
          <a:xfrm>
            <a:off x="9658180" y="1056044"/>
            <a:ext cx="1944000" cy="1944000"/>
          </a:xfrm>
          <a:prstGeom prst="ellipse">
            <a:avLst/>
          </a:prstGeom>
          <a:solidFill>
            <a:schemeClr val="bg1"/>
          </a:solidFill>
          <a:ln w="22225" cap="rnd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M</a:t>
            </a:r>
            <a:r>
              <a:rPr lang="en-US" sz="1400">
                <a:solidFill>
                  <a:schemeClr val="tx1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etabolic Dysfunction-</a:t>
            </a:r>
            <a:r>
              <a:rPr lang="en-US" sz="1400" b="1">
                <a:solidFill>
                  <a:schemeClr val="tx1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A</a:t>
            </a:r>
            <a:r>
              <a:rPr lang="en-US" sz="1400">
                <a:solidFill>
                  <a:schemeClr val="tx1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ssociated </a:t>
            </a:r>
            <a:r>
              <a:rPr lang="en-US" sz="1400" b="1">
                <a:solidFill>
                  <a:schemeClr val="tx1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S</a:t>
            </a:r>
            <a:r>
              <a:rPr lang="en-US" sz="1400">
                <a:solidFill>
                  <a:schemeClr val="tx1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teato</a:t>
            </a:r>
            <a:r>
              <a:rPr lang="en-US" sz="1400" b="1">
                <a:solidFill>
                  <a:schemeClr val="tx1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h</a:t>
            </a:r>
            <a:r>
              <a:rPr lang="en-US" sz="1400">
                <a:solidFill>
                  <a:schemeClr val="tx1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epatitis</a:t>
            </a:r>
          </a:p>
          <a:p>
            <a:pPr algn="ctr"/>
            <a:r>
              <a:rPr lang="en-US" sz="1400" noProof="0">
                <a:solidFill>
                  <a:schemeClr val="tx1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(</a:t>
            </a:r>
            <a:r>
              <a:rPr lang="en-US" sz="1400" b="1">
                <a:solidFill>
                  <a:schemeClr val="tx1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MASH</a:t>
            </a:r>
            <a:r>
              <a:rPr lang="en-US" sz="1400" noProof="0">
                <a:solidFill>
                  <a:schemeClr val="tx1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)*</a:t>
            </a:r>
          </a:p>
          <a:p>
            <a:pPr algn="ctr">
              <a:spcBef>
                <a:spcPts val="600"/>
              </a:spcBef>
            </a:pPr>
            <a:r>
              <a:rPr lang="en-US" sz="1100">
                <a:solidFill>
                  <a:schemeClr val="tx1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The progressive </a:t>
            </a:r>
            <a:br>
              <a:rPr lang="en-US" sz="1100">
                <a:solidFill>
                  <a:schemeClr val="tx1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</a:br>
            <a:r>
              <a:rPr lang="en-US" sz="1100">
                <a:solidFill>
                  <a:schemeClr val="tx1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form of MASLD</a:t>
            </a:r>
            <a:endParaRPr lang="en-US" sz="1100" noProof="0">
              <a:solidFill>
                <a:schemeClr val="tx1"/>
              </a:solidFill>
              <a:ea typeface="Apis For Office Light" panose="020B0404010101010104" pitchFamily="34" charset="0"/>
              <a:cs typeface="Apis For Office Light" panose="020B0404010101010104" pitchFamily="34" charset="0"/>
            </a:endParaRP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BA16E417-6EC5-7A24-6FE8-98BCD6E3D5E8}"/>
              </a:ext>
            </a:extLst>
          </p:cNvPr>
          <p:cNvSpPr txBox="1"/>
          <p:nvPr/>
        </p:nvSpPr>
        <p:spPr>
          <a:xfrm>
            <a:off x="4191711" y="1449773"/>
            <a:ext cx="2304053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600" b="1" noProof="0">
                <a:ea typeface="Apis For Office Light" panose="020B0404010101010104" pitchFamily="34" charset="0"/>
                <a:cs typeface="Apis For Office Light" panose="020B0404010101010104" pitchFamily="34" charset="0"/>
              </a:rPr>
              <a:t>M</a:t>
            </a:r>
            <a:r>
              <a:rPr lang="en-US" sz="1600" noProof="0">
                <a:ea typeface="Apis For Office Light" panose="020B0404010101010104" pitchFamily="34" charset="0"/>
                <a:cs typeface="Apis For Office Light" panose="020B0404010101010104" pitchFamily="34" charset="0"/>
              </a:rPr>
              <a:t>etabolic Dysfunction-</a:t>
            </a:r>
            <a:r>
              <a:rPr lang="en-US" sz="1600" b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A</a:t>
            </a:r>
            <a:r>
              <a:rPr lang="en-US" sz="1600" noProof="0" err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ssociated</a:t>
            </a:r>
            <a:r>
              <a:rPr lang="en-US" sz="1600" noProof="0">
                <a:ea typeface="Apis For Office Light" panose="020B0404010101010104" pitchFamily="34" charset="0"/>
                <a:cs typeface="Apis For Office Light" panose="020B0404010101010104" pitchFamily="34" charset="0"/>
              </a:rPr>
              <a:t> </a:t>
            </a:r>
            <a:r>
              <a:rPr lang="en-US" sz="1600" b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S</a:t>
            </a:r>
            <a:r>
              <a:rPr lang="en-US" sz="1600" noProof="0" err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teatotic</a:t>
            </a:r>
            <a:endParaRPr lang="en-US" sz="1600" noProof="0">
              <a:ea typeface="Apis For Office Light" panose="020B0404010101010104" pitchFamily="34" charset="0"/>
              <a:cs typeface="Apis For Office Light" panose="020B0404010101010104" pitchFamily="34" charset="0"/>
            </a:endParaRPr>
          </a:p>
          <a:p>
            <a:pPr algn="ctr"/>
            <a:r>
              <a:rPr lang="en-US" sz="1600" b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L</a:t>
            </a:r>
            <a:r>
              <a:rPr lang="en-US" sz="1600" noProof="0" err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iver</a:t>
            </a:r>
            <a:r>
              <a:rPr lang="en-US" sz="1600" noProof="0">
                <a:ea typeface="Apis For Office Light" panose="020B0404010101010104" pitchFamily="34" charset="0"/>
                <a:cs typeface="Apis For Office Light" panose="020B0404010101010104" pitchFamily="34" charset="0"/>
              </a:rPr>
              <a:t> </a:t>
            </a:r>
            <a:r>
              <a:rPr lang="en-US" sz="1600" b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D</a:t>
            </a:r>
            <a:r>
              <a:rPr lang="en-US" sz="1600" noProof="0" err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isease</a:t>
            </a:r>
            <a:r>
              <a:rPr lang="en-US" sz="1600" noProof="0">
                <a:ea typeface="Apis For Office Light" panose="020B0404010101010104" pitchFamily="34" charset="0"/>
                <a:cs typeface="Apis For Office Light" panose="020B0404010101010104" pitchFamily="34" charset="0"/>
              </a:rPr>
              <a:t> </a:t>
            </a:r>
            <a:r>
              <a:rPr lang="en-US" sz="1600">
                <a:ea typeface="Apis For Office Light" panose="020B0404010101010104" pitchFamily="34" charset="0"/>
                <a:cs typeface="Apis For Office Light" panose="020B0404010101010104" pitchFamily="34" charset="0"/>
              </a:rPr>
              <a:t>(</a:t>
            </a:r>
            <a:r>
              <a:rPr lang="en-US" sz="1600" b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MASLD</a:t>
            </a:r>
            <a:r>
              <a:rPr lang="en-US" sz="1600">
                <a:ea typeface="Apis For Office Light" panose="020B0404010101010104" pitchFamily="34" charset="0"/>
                <a:cs typeface="Apis For Office Light" panose="020B0404010101010104" pitchFamily="34" charset="0"/>
              </a:rPr>
              <a:t>)</a:t>
            </a:r>
          </a:p>
          <a:p>
            <a:pPr algn="ctr"/>
            <a:endParaRPr lang="en-US" sz="1600">
              <a:ea typeface="Apis For Office Light" panose="020B0404010101010104" pitchFamily="34" charset="0"/>
              <a:cs typeface="Apis For Office Light" panose="020B0404010101010104" pitchFamily="34" charset="0"/>
            </a:endParaRP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CA204675-1E96-D9A5-B36C-E24E80616F80}"/>
              </a:ext>
            </a:extLst>
          </p:cNvPr>
          <p:cNvSpPr txBox="1"/>
          <p:nvPr/>
        </p:nvSpPr>
        <p:spPr>
          <a:xfrm>
            <a:off x="4178342" y="3184403"/>
            <a:ext cx="21029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noProof="0" err="1"/>
              <a:t>MetALD</a:t>
            </a:r>
            <a:endParaRPr lang="en-US" b="1" noProof="0"/>
          </a:p>
          <a:p>
            <a:pPr algn="ctr"/>
            <a:r>
              <a:rPr lang="en-US" sz="1400" noProof="0"/>
              <a:t>(</a:t>
            </a:r>
            <a:r>
              <a:rPr lang="en-US" sz="1400" b="1" noProof="0"/>
              <a:t>MASLD</a:t>
            </a:r>
            <a:r>
              <a:rPr lang="en-US" sz="1400" noProof="0"/>
              <a:t> and increased alcohol intake</a:t>
            </a:r>
            <a:r>
              <a:rPr lang="en-US" sz="1400" baseline="30000">
                <a:cs typeface="Times New Roman" panose="02020603050405020304" pitchFamily="18" charset="0"/>
              </a:rPr>
              <a:t>†</a:t>
            </a:r>
            <a:r>
              <a:rPr lang="en-US" sz="1400" noProof="0"/>
              <a:t>)</a:t>
            </a:r>
            <a:endParaRPr lang="en-CA" sz="1400"/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E5797E95-5078-54AC-3551-6FBD478DAC19}"/>
              </a:ext>
            </a:extLst>
          </p:cNvPr>
          <p:cNvSpPr txBox="1"/>
          <p:nvPr/>
        </p:nvSpPr>
        <p:spPr>
          <a:xfrm>
            <a:off x="4142475" y="4781417"/>
            <a:ext cx="21746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A</a:t>
            </a:r>
            <a:r>
              <a:rPr lang="en-US" sz="1600">
                <a:ea typeface="Apis For Office Light" panose="020B0404010101010104" pitchFamily="34" charset="0"/>
                <a:cs typeface="Apis For Office Light" panose="020B0404010101010104" pitchFamily="34" charset="0"/>
              </a:rPr>
              <a:t>lcohol-Associated (Alcohol-related) </a:t>
            </a:r>
            <a:r>
              <a:rPr lang="en-US" sz="1600" b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L</a:t>
            </a:r>
            <a:r>
              <a:rPr lang="en-US" sz="1600">
                <a:ea typeface="Apis For Office Light" panose="020B0404010101010104" pitchFamily="34" charset="0"/>
                <a:cs typeface="Apis For Office Light" panose="020B0404010101010104" pitchFamily="34" charset="0"/>
              </a:rPr>
              <a:t>iver </a:t>
            </a:r>
            <a:r>
              <a:rPr lang="en-US" sz="1600" b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D</a:t>
            </a:r>
            <a:r>
              <a:rPr lang="en-US" sz="1600">
                <a:ea typeface="Apis For Office Light" panose="020B0404010101010104" pitchFamily="34" charset="0"/>
                <a:cs typeface="Apis For Office Light" panose="020B0404010101010104" pitchFamily="34" charset="0"/>
              </a:rPr>
              <a:t>isease (</a:t>
            </a:r>
            <a:r>
              <a:rPr lang="en-US" sz="1600" b="1">
                <a:ea typeface="Apis For Office Light" panose="020B0404010101010104" pitchFamily="34" charset="0"/>
                <a:cs typeface="Apis For Office Light" panose="020B0404010101010104" pitchFamily="34" charset="0"/>
              </a:rPr>
              <a:t>ALD</a:t>
            </a:r>
            <a:r>
              <a:rPr lang="en-US" sz="1600">
                <a:ea typeface="Apis For Office Light" panose="020B0404010101010104" pitchFamily="34" charset="0"/>
                <a:cs typeface="Apis For Office Light" panose="020B0404010101010104" pitchFamily="34" charset="0"/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09E9A8-110B-C3D1-DAA7-A041EB3DEE14}"/>
              </a:ext>
            </a:extLst>
          </p:cNvPr>
          <p:cNvSpPr txBox="1"/>
          <p:nvPr/>
        </p:nvSpPr>
        <p:spPr>
          <a:xfrm>
            <a:off x="8587314" y="4831209"/>
            <a:ext cx="2407593" cy="2012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b="1"/>
              <a:t>Average daily alcohol intake (g)</a:t>
            </a:r>
            <a:endParaRPr lang="en-US" sz="1050" b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A720B9-B744-CD13-89F1-4249981F63AF}"/>
              </a:ext>
            </a:extLst>
          </p:cNvPr>
          <p:cNvSpPr txBox="1"/>
          <p:nvPr/>
        </p:nvSpPr>
        <p:spPr>
          <a:xfrm>
            <a:off x="10044732" y="5257433"/>
            <a:ext cx="1307989" cy="2012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/>
              <a:t>&gt;60/day</a:t>
            </a:r>
            <a:endParaRPr lang="en-US" sz="105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3916D8-7F19-2BB7-8AB6-C2AA71D6BC1A}"/>
              </a:ext>
            </a:extLst>
          </p:cNvPr>
          <p:cNvSpPr txBox="1"/>
          <p:nvPr/>
        </p:nvSpPr>
        <p:spPr>
          <a:xfrm>
            <a:off x="8554181" y="5257433"/>
            <a:ext cx="1307989" cy="2012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/>
              <a:t>&gt;50/day</a:t>
            </a:r>
            <a:endParaRPr lang="en-US" sz="1050"/>
          </a:p>
        </p:txBody>
      </p:sp>
      <p:pic>
        <p:nvPicPr>
          <p:cNvPr id="10" name="Graphic 9" descr="Male with solid fill">
            <a:extLst>
              <a:ext uri="{FF2B5EF4-FFF2-40B4-BE49-F238E27FC236}">
                <a16:creationId xmlns:a16="http://schemas.microsoft.com/office/drawing/2014/main" id="{4324A789-D24D-CA89-70CE-56E40C43DC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24328" y="5136234"/>
            <a:ext cx="431848" cy="431848"/>
          </a:xfrm>
          <a:prstGeom prst="rect">
            <a:avLst/>
          </a:prstGeom>
        </p:spPr>
      </p:pic>
      <p:pic>
        <p:nvPicPr>
          <p:cNvPr id="12" name="Graphic 11" descr="Female with solid fill">
            <a:extLst>
              <a:ext uri="{FF2B5EF4-FFF2-40B4-BE49-F238E27FC236}">
                <a16:creationId xmlns:a16="http://schemas.microsoft.com/office/drawing/2014/main" id="{03289F63-657C-3C78-7ABD-907992FE25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93968" y="5136234"/>
            <a:ext cx="431848" cy="43184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FF15D0E-F10D-5C33-3400-B08B9C5C9150}"/>
              </a:ext>
            </a:extLst>
          </p:cNvPr>
          <p:cNvSpPr txBox="1"/>
          <p:nvPr/>
        </p:nvSpPr>
        <p:spPr>
          <a:xfrm>
            <a:off x="6823932" y="1591692"/>
            <a:ext cx="104360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/>
              <a:t>The hepatic manifestation of metabolic syndrome</a:t>
            </a:r>
            <a:endParaRPr lang="en-US" sz="105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581E11-5EB4-25DC-C594-5BAFE4A48B5D}"/>
              </a:ext>
            </a:extLst>
          </p:cNvPr>
          <p:cNvSpPr txBox="1"/>
          <p:nvPr/>
        </p:nvSpPr>
        <p:spPr>
          <a:xfrm>
            <a:off x="6823932" y="4827583"/>
            <a:ext cx="110824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/>
              <a:t>Sustained increased alcohol consumption</a:t>
            </a:r>
          </a:p>
        </p:txBody>
      </p: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A62C5201-4216-946A-4399-740A0C93DAEE}"/>
              </a:ext>
            </a:extLst>
          </p:cNvPr>
          <p:cNvCxnSpPr>
            <a:cxnSpLocks/>
          </p:cNvCxnSpPr>
          <p:nvPr/>
        </p:nvCxnSpPr>
        <p:spPr>
          <a:xfrm>
            <a:off x="3032193" y="3709008"/>
            <a:ext cx="914050" cy="1548794"/>
          </a:xfrm>
          <a:prstGeom prst="bentConnector3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37DBF3B8-EA54-92F7-229D-0829294F68F1}"/>
              </a:ext>
            </a:extLst>
          </p:cNvPr>
          <p:cNvCxnSpPr>
            <a:cxnSpLocks/>
          </p:cNvCxnSpPr>
          <p:nvPr/>
        </p:nvCxnSpPr>
        <p:spPr>
          <a:xfrm flipV="1">
            <a:off x="3032193" y="2079968"/>
            <a:ext cx="914050" cy="1629040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51C5ECC0-DCB5-7467-D4E8-D493540CE996}"/>
              </a:ext>
            </a:extLst>
          </p:cNvPr>
          <p:cNvCxnSpPr>
            <a:cxnSpLocks/>
          </p:cNvCxnSpPr>
          <p:nvPr/>
        </p:nvCxnSpPr>
        <p:spPr>
          <a:xfrm>
            <a:off x="3153216" y="3709008"/>
            <a:ext cx="778979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0FBFC6DE-B9D2-E131-A07C-CCF581DF8233}"/>
              </a:ext>
            </a:extLst>
          </p:cNvPr>
          <p:cNvSpPr/>
          <p:nvPr/>
        </p:nvSpPr>
        <p:spPr>
          <a:xfrm>
            <a:off x="432000" y="2898094"/>
            <a:ext cx="2694322" cy="162182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216000" rIns="72000" bIns="216000" rtlCol="0" anchor="ctr">
            <a:noAutofit/>
          </a:bodyPr>
          <a:lstStyle/>
          <a:p>
            <a:pPr algn="ctr"/>
            <a:r>
              <a:rPr lang="en-US" sz="2400" noProof="0" err="1">
                <a:solidFill>
                  <a:schemeClr val="bg1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Steatotic</a:t>
            </a:r>
            <a:r>
              <a:rPr lang="en-US" sz="2400" noProof="0">
                <a:solidFill>
                  <a:schemeClr val="bg1"/>
                </a:solidFill>
                <a:ea typeface="Apis For Office Light" panose="020B0404010101010104" pitchFamily="34" charset="0"/>
                <a:cs typeface="Apis For Office Light" panose="020B0404010101010104" pitchFamily="34" charset="0"/>
              </a:rPr>
              <a:t> Liver Disease (SLD)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446F9C-8A8F-515F-8886-2498E364C1D4}"/>
              </a:ext>
            </a:extLst>
          </p:cNvPr>
          <p:cNvSpPr txBox="1"/>
          <p:nvPr/>
        </p:nvSpPr>
        <p:spPr>
          <a:xfrm>
            <a:off x="8314678" y="1843378"/>
            <a:ext cx="518156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200" b="1"/>
              <a:t>Can lead to</a:t>
            </a:r>
            <a:endParaRPr lang="en-US" sz="1050" b="1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47E9AE0-0A84-F889-7D68-A74ED3F52C5E}"/>
              </a:ext>
            </a:extLst>
          </p:cNvPr>
          <p:cNvCxnSpPr>
            <a:cxnSpLocks/>
            <a:stCxn id="4" idx="3"/>
            <a:endCxn id="229" idx="2"/>
          </p:cNvCxnSpPr>
          <p:nvPr/>
        </p:nvCxnSpPr>
        <p:spPr>
          <a:xfrm>
            <a:off x="8832834" y="2028044"/>
            <a:ext cx="825346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82E5FB2-D34A-8BAA-B4C7-29715B319023}"/>
              </a:ext>
            </a:extLst>
          </p:cNvPr>
          <p:cNvGrpSpPr/>
          <p:nvPr/>
        </p:nvGrpSpPr>
        <p:grpSpPr>
          <a:xfrm>
            <a:off x="6370905" y="2984670"/>
            <a:ext cx="3938012" cy="1110253"/>
            <a:chOff x="6370905" y="2951134"/>
            <a:chExt cx="3938012" cy="111025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400F535-7FA4-8E68-356D-2C8F0140FC9D}"/>
                </a:ext>
              </a:extLst>
            </p:cNvPr>
            <p:cNvSpPr/>
            <p:nvPr/>
          </p:nvSpPr>
          <p:spPr>
            <a:xfrm>
              <a:off x="6414913" y="3366530"/>
              <a:ext cx="3894004" cy="471735"/>
            </a:xfrm>
            <a:prstGeom prst="rect">
              <a:avLst/>
            </a:prstGeom>
            <a:gradFill>
              <a:gsLst>
                <a:gs pos="0">
                  <a:srgbClr val="E6553F"/>
                </a:gs>
                <a:gs pos="100000">
                  <a:srgbClr val="EAAB00"/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en-US" sz="2000" noProof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380DF7F-DC45-4EE1-D4B8-498D2B146F64}"/>
                </a:ext>
              </a:extLst>
            </p:cNvPr>
            <p:cNvSpPr txBox="1"/>
            <p:nvPr/>
          </p:nvSpPr>
          <p:spPr>
            <a:xfrm>
              <a:off x="6370905" y="2951134"/>
              <a:ext cx="118449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200" dirty="0"/>
                <a:t>MASLD</a:t>
              </a:r>
              <a:endParaRPr lang="en-US" sz="1400" dirty="0"/>
            </a:p>
            <a:p>
              <a:pPr algn="ctr"/>
              <a:r>
                <a:rPr lang="en-US" sz="1200" dirty="0"/>
                <a:t>predominant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A19C6AA-6EB8-C23A-E5EB-502ADACF4FE9}"/>
                </a:ext>
              </a:extLst>
            </p:cNvPr>
            <p:cNvSpPr txBox="1"/>
            <p:nvPr/>
          </p:nvSpPr>
          <p:spPr>
            <a:xfrm>
              <a:off x="8971911" y="2951134"/>
              <a:ext cx="118449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200"/>
                <a:t>ALD</a:t>
              </a:r>
              <a:endParaRPr lang="en-US" sz="1400"/>
            </a:p>
            <a:p>
              <a:pPr algn="ctr"/>
              <a:r>
                <a:rPr lang="en-US" sz="1200"/>
                <a:t>predominant</a:t>
              </a:r>
              <a:endParaRPr lang="en-US" sz="110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86A4C61-8BAB-A5B2-6C3B-3E1830BC3720}"/>
                </a:ext>
              </a:extLst>
            </p:cNvPr>
            <p:cNvSpPr txBox="1"/>
            <p:nvPr/>
          </p:nvSpPr>
          <p:spPr>
            <a:xfrm>
              <a:off x="6414913" y="3876913"/>
              <a:ext cx="3894004" cy="1844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100" b="1" dirty="0"/>
                <a:t>Average daily alcohol intake (g)</a:t>
              </a:r>
              <a:endParaRPr lang="en-US" sz="1000" b="1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2F8FE31-854B-D467-69AD-9AFA411FFA2F}"/>
                </a:ext>
              </a:extLst>
            </p:cNvPr>
            <p:cNvSpPr txBox="1"/>
            <p:nvPr/>
          </p:nvSpPr>
          <p:spPr>
            <a:xfrm>
              <a:off x="6601203" y="3373136"/>
              <a:ext cx="169918" cy="20127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b="1" dirty="0"/>
                <a:t>20</a:t>
              </a:r>
              <a:endParaRPr lang="en-US" sz="1050" b="1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8D1A423-EB63-AF24-B0FD-497BE10F3489}"/>
                </a:ext>
              </a:extLst>
            </p:cNvPr>
            <p:cNvSpPr txBox="1"/>
            <p:nvPr/>
          </p:nvSpPr>
          <p:spPr>
            <a:xfrm>
              <a:off x="7808957" y="3501760"/>
              <a:ext cx="169263" cy="20127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200" b="1" dirty="0"/>
                <a:t>30</a:t>
              </a:r>
              <a:endParaRPr lang="en-US" sz="1050" b="1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7F86289-9EAB-331F-0660-54214108ABCB}"/>
                </a:ext>
              </a:extLst>
            </p:cNvPr>
            <p:cNvSpPr txBox="1"/>
            <p:nvPr/>
          </p:nvSpPr>
          <p:spPr>
            <a:xfrm>
              <a:off x="8531145" y="3501760"/>
              <a:ext cx="169263" cy="20127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200" b="1" dirty="0"/>
                <a:t>40</a:t>
              </a:r>
              <a:endParaRPr lang="en-US" sz="1050" b="1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8D4D389-DF6E-2E28-701A-BDD7BC3DB570}"/>
                </a:ext>
              </a:extLst>
            </p:cNvPr>
            <p:cNvSpPr txBox="1"/>
            <p:nvPr/>
          </p:nvSpPr>
          <p:spPr>
            <a:xfrm>
              <a:off x="6928815" y="3373136"/>
              <a:ext cx="169918" cy="20127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b="1" dirty="0"/>
                <a:t>30</a:t>
              </a:r>
              <a:endParaRPr lang="en-US" sz="1050" b="1" dirty="0"/>
            </a:p>
          </p:txBody>
        </p:sp>
        <p:pic>
          <p:nvPicPr>
            <p:cNvPr id="42" name="Graphic 41" descr="Female with solid fill">
              <a:extLst>
                <a:ext uri="{FF2B5EF4-FFF2-40B4-BE49-F238E27FC236}">
                  <a16:creationId xmlns:a16="http://schemas.microsoft.com/office/drawing/2014/main" id="{5D19AA30-E235-6567-CC54-988B0126F1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566414" y="3563604"/>
              <a:ext cx="235672" cy="235672"/>
            </a:xfrm>
            <a:prstGeom prst="rect">
              <a:avLst/>
            </a:prstGeom>
          </p:spPr>
        </p:pic>
        <p:pic>
          <p:nvPicPr>
            <p:cNvPr id="43" name="Graphic 42" descr="Male with solid fill">
              <a:extLst>
                <a:ext uri="{FF2B5EF4-FFF2-40B4-BE49-F238E27FC236}">
                  <a16:creationId xmlns:a16="http://schemas.microsoft.com/office/drawing/2014/main" id="{B83F7F29-73AA-8372-A697-3686B10D4E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868963" y="3544129"/>
              <a:ext cx="265085" cy="265085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DB9C7E4-8F8D-57D9-8827-D899A7CF1E2C}"/>
                </a:ext>
              </a:extLst>
            </p:cNvPr>
            <p:cNvSpPr txBox="1"/>
            <p:nvPr/>
          </p:nvSpPr>
          <p:spPr>
            <a:xfrm>
              <a:off x="9319577" y="3373136"/>
              <a:ext cx="169918" cy="20120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b="1" dirty="0"/>
                <a:t>50</a:t>
              </a:r>
              <a:endParaRPr lang="en-US" sz="1050" b="1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63534C4-3802-35E4-EE3F-DBD9FBA110EF}"/>
                </a:ext>
              </a:extLst>
            </p:cNvPr>
            <p:cNvSpPr txBox="1"/>
            <p:nvPr/>
          </p:nvSpPr>
          <p:spPr>
            <a:xfrm>
              <a:off x="9647189" y="3373136"/>
              <a:ext cx="169918" cy="20127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200" b="1" dirty="0"/>
                <a:t>60</a:t>
              </a:r>
              <a:endParaRPr lang="en-US" sz="1050" b="1" dirty="0"/>
            </a:p>
          </p:txBody>
        </p:sp>
        <p:pic>
          <p:nvPicPr>
            <p:cNvPr id="46" name="Graphic 45" descr="Female with solid fill">
              <a:extLst>
                <a:ext uri="{FF2B5EF4-FFF2-40B4-BE49-F238E27FC236}">
                  <a16:creationId xmlns:a16="http://schemas.microsoft.com/office/drawing/2014/main" id="{1D6E02E5-F141-D2D3-1BBA-C93DBCF95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284788" y="3563604"/>
              <a:ext cx="235672" cy="235672"/>
            </a:xfrm>
            <a:prstGeom prst="rect">
              <a:avLst/>
            </a:prstGeom>
          </p:spPr>
        </p:pic>
        <p:pic>
          <p:nvPicPr>
            <p:cNvPr id="47" name="Graphic 46" descr="Male with solid fill">
              <a:extLst>
                <a:ext uri="{FF2B5EF4-FFF2-40B4-BE49-F238E27FC236}">
                  <a16:creationId xmlns:a16="http://schemas.microsoft.com/office/drawing/2014/main" id="{C99BAE09-FEF7-3443-E432-2D73251495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606638" y="3534191"/>
              <a:ext cx="245784" cy="245784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2488B98-AFBD-326E-97FD-D0925B59F8E5}"/>
              </a:ext>
            </a:extLst>
          </p:cNvPr>
          <p:cNvGrpSpPr/>
          <p:nvPr/>
        </p:nvGrpSpPr>
        <p:grpSpPr>
          <a:xfrm>
            <a:off x="378960" y="5286790"/>
            <a:ext cx="812381" cy="652804"/>
            <a:chOff x="405464" y="5453279"/>
            <a:chExt cx="812381" cy="652804"/>
          </a:xfrm>
        </p:grpSpPr>
        <p:pic>
          <p:nvPicPr>
            <p:cNvPr id="22" name="Graphic 21" descr="Male with solid fill">
              <a:extLst>
                <a:ext uri="{FF2B5EF4-FFF2-40B4-BE49-F238E27FC236}">
                  <a16:creationId xmlns:a16="http://schemas.microsoft.com/office/drawing/2014/main" id="{4D872901-0D24-7B04-A765-4E20F2B7C2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05464" y="5800526"/>
              <a:ext cx="305557" cy="305557"/>
            </a:xfrm>
            <a:prstGeom prst="rect">
              <a:avLst/>
            </a:prstGeom>
          </p:spPr>
        </p:pic>
        <p:pic>
          <p:nvPicPr>
            <p:cNvPr id="24" name="Graphic 23" descr="Female with solid fill">
              <a:extLst>
                <a:ext uri="{FF2B5EF4-FFF2-40B4-BE49-F238E27FC236}">
                  <a16:creationId xmlns:a16="http://schemas.microsoft.com/office/drawing/2014/main" id="{9F648CEE-2463-C2E4-81CE-C0A8B27001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05464" y="5453279"/>
              <a:ext cx="305557" cy="305557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F4EC798-E757-171E-D862-C7A3755B5D38}"/>
                </a:ext>
              </a:extLst>
            </p:cNvPr>
            <p:cNvSpPr txBox="1"/>
            <p:nvPr/>
          </p:nvSpPr>
          <p:spPr>
            <a:xfrm>
              <a:off x="711020" y="5510414"/>
              <a:ext cx="506825" cy="1846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200" dirty="0"/>
                <a:t>Female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581D997-359F-0E75-3B6E-58A4DCFF648B}"/>
                </a:ext>
              </a:extLst>
            </p:cNvPr>
            <p:cNvSpPr txBox="1"/>
            <p:nvPr/>
          </p:nvSpPr>
          <p:spPr>
            <a:xfrm>
              <a:off x="711021" y="5863982"/>
              <a:ext cx="46842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200" dirty="0"/>
                <a:t>Male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3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DBEDC-4748-F934-38CF-A3B5999AC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82093-A1B7-4B35-C14E-D2BFD5AAC61B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>
                <a:latin typeface="+mn-lt"/>
              </a:rPr>
              <a:t>MASLD diagnosis no longer relies on ruling out </a:t>
            </a:r>
            <a:br>
              <a:rPr lang="en-US" dirty="0">
                <a:latin typeface="+mn-lt"/>
              </a:rPr>
            </a:br>
            <a:r>
              <a:rPr lang="en-US" dirty="0">
                <a:latin typeface="+mn-lt"/>
              </a:rPr>
              <a:t>other diseases</a:t>
            </a:r>
            <a:r>
              <a:rPr lang="en-US" baseline="30000" dirty="0">
                <a:latin typeface="+mn-lt"/>
              </a:rPr>
              <a:t>1</a:t>
            </a:r>
            <a:endParaRPr lang="en-US" dirty="0"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CBAC57-A92A-C05C-12AB-EE94F4CF4F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b">
            <a:noAutofit/>
          </a:bodyPr>
          <a:lstStyle/>
          <a:p>
            <a:br>
              <a:rPr lang="en-US" dirty="0"/>
            </a:br>
            <a:r>
              <a:rPr lang="en-US" dirty="0"/>
              <a:t>ALD, alcohol-related liver disease; BMI, body mass index; DILI, drug-induced liver injury; F, female; HbA</a:t>
            </a:r>
            <a:r>
              <a:rPr lang="en-US" baseline="-25000" dirty="0"/>
              <a:t>1c</a:t>
            </a:r>
            <a:r>
              <a:rPr lang="en-US" dirty="0"/>
              <a:t>, glycated hemoglobin; HDL, high-density lipoprotein; M, male; MASLD, metabolic dysfunction-associated steatotic liver disease; </a:t>
            </a:r>
            <a:r>
              <a:rPr lang="en-US" dirty="0" err="1"/>
              <a:t>MetALD</a:t>
            </a:r>
            <a:r>
              <a:rPr lang="en-US" dirty="0"/>
              <a:t>, metabolic dysfunction and alcohol-related steatotic liver disease; SLD, steatotic liver disease; WC, waist circumference. </a:t>
            </a:r>
            <a:br>
              <a:rPr lang="en-US" dirty="0"/>
            </a:br>
            <a:r>
              <a:rPr lang="en-US" dirty="0"/>
              <a:t>1. Rinella ME et al. </a:t>
            </a:r>
            <a:r>
              <a:rPr lang="en-US" i="1" dirty="0"/>
              <a:t>Hepatology</a:t>
            </a:r>
            <a:r>
              <a:rPr lang="en-US" dirty="0"/>
              <a:t>. 2023;78(6):1966–1986. 2. Lominadze Z, </a:t>
            </a:r>
            <a:r>
              <a:rPr lang="en-US" dirty="0" err="1"/>
              <a:t>Kallwitz</a:t>
            </a:r>
            <a:r>
              <a:rPr lang="en-US" dirty="0"/>
              <a:t> ER. </a:t>
            </a:r>
            <a:r>
              <a:rPr lang="en-US" i="1" dirty="0"/>
              <a:t>Clin Liver Dis (Hoboken). </a:t>
            </a:r>
            <a:r>
              <a:rPr lang="en-US" dirty="0"/>
              <a:t>2018;12(4):96-99.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45127E-6283-F62B-4D39-0662D0793AA9}"/>
              </a:ext>
            </a:extLst>
          </p:cNvPr>
          <p:cNvSpPr txBox="1"/>
          <p:nvPr/>
        </p:nvSpPr>
        <p:spPr>
          <a:xfrm>
            <a:off x="9450182" y="1740240"/>
            <a:ext cx="2309818" cy="409688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wrap="square" lIns="90000" tIns="91440" rIns="91440" bIns="91440" rtlCol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b="1" dirty="0"/>
              <a:t>Diagnostic criteria do not require elevated AST and/or ALT</a:t>
            </a:r>
            <a:r>
              <a:rPr lang="en-US" b="1" baseline="30000" dirty="0"/>
              <a:t>1,2</a:t>
            </a:r>
            <a:endParaRPr lang="en-US" b="1" dirty="0"/>
          </a:p>
        </p:txBody>
      </p:sp>
      <p:graphicFrame>
        <p:nvGraphicFramePr>
          <p:cNvPr id="14" name="Content Placeholder 4">
            <a:extLst>
              <a:ext uri="{FF2B5EF4-FFF2-40B4-BE49-F238E27FC236}">
                <a16:creationId xmlns:a16="http://schemas.microsoft.com/office/drawing/2014/main" id="{69C3AAC2-BF9A-3081-2764-7BF1921D95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6191148"/>
              </p:ext>
            </p:extLst>
          </p:nvPr>
        </p:nvGraphicFramePr>
        <p:xfrm>
          <a:off x="432000" y="1740240"/>
          <a:ext cx="8887364" cy="41544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1841">
                  <a:extLst>
                    <a:ext uri="{9D8B030D-6E8A-4147-A177-3AD203B41FA5}">
                      <a16:colId xmlns:a16="http://schemas.microsoft.com/office/drawing/2014/main" val="1563080469"/>
                    </a:ext>
                  </a:extLst>
                </a:gridCol>
                <a:gridCol w="2221841">
                  <a:extLst>
                    <a:ext uri="{9D8B030D-6E8A-4147-A177-3AD203B41FA5}">
                      <a16:colId xmlns:a16="http://schemas.microsoft.com/office/drawing/2014/main" val="3832547396"/>
                    </a:ext>
                  </a:extLst>
                </a:gridCol>
                <a:gridCol w="2221841">
                  <a:extLst>
                    <a:ext uri="{9D8B030D-6E8A-4147-A177-3AD203B41FA5}">
                      <a16:colId xmlns:a16="http://schemas.microsoft.com/office/drawing/2014/main" val="1524782381"/>
                    </a:ext>
                  </a:extLst>
                </a:gridCol>
                <a:gridCol w="2221841">
                  <a:extLst>
                    <a:ext uri="{9D8B030D-6E8A-4147-A177-3AD203B41FA5}">
                      <a16:colId xmlns:a16="http://schemas.microsoft.com/office/drawing/2014/main" val="2419369053"/>
                    </a:ext>
                  </a:extLst>
                </a:gridCol>
              </a:tblGrid>
              <a:tr h="671063">
                <a:tc gridSpan="4"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MASLD/MASH is defined by the presence of hepatic steatosis </a:t>
                      </a:r>
                      <a:br>
                        <a:rPr lang="en-US" sz="1800" dirty="0">
                          <a:solidFill>
                            <a:schemeClr val="bg1"/>
                          </a:solidFill>
                        </a:rPr>
                      </a:br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and 1 or more cardiometabolic risk factors:</a:t>
                      </a:r>
                    </a:p>
                  </a:txBody>
                  <a:tcPr marT="90000" marB="90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5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55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55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0929144"/>
                  </a:ext>
                </a:extLst>
              </a:tr>
              <a:tr h="3425826">
                <a:tc>
                  <a:txBody>
                    <a:bodyPr/>
                    <a:lstStyle/>
                    <a:p>
                      <a:pPr marL="136525" indent="-136525" algn="l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600" b="1" dirty="0"/>
                        <a:t>Ethnically </a:t>
                      </a:r>
                      <a:br>
                        <a:rPr lang="en-US" sz="1600" b="1" dirty="0"/>
                      </a:br>
                      <a:r>
                        <a:rPr lang="en-US" sz="1600" b="1" dirty="0"/>
                        <a:t>adjusted BMI </a:t>
                      </a:r>
                    </a:p>
                    <a:p>
                      <a:pPr marL="311150" lvl="1" indent="-174625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600" b="0" i="0" dirty="0">
                          <a:effectLst/>
                        </a:rPr>
                        <a:t>White: ≥25 kg/m</a:t>
                      </a:r>
                      <a:r>
                        <a:rPr lang="en-US" sz="1600" b="0" i="0" baseline="30000" dirty="0">
                          <a:effectLst/>
                        </a:rPr>
                        <a:t>2</a:t>
                      </a:r>
                      <a:endParaRPr lang="en-US" sz="1600" baseline="30000" dirty="0"/>
                    </a:p>
                    <a:p>
                      <a:pPr marL="311150" lvl="1" indent="-174625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600" b="0" i="0" dirty="0">
                          <a:effectLst/>
                        </a:rPr>
                        <a:t>Asian: </a:t>
                      </a:r>
                      <a:r>
                        <a:rPr lang="en-US" sz="1600" dirty="0"/>
                        <a:t>≥</a:t>
                      </a:r>
                      <a:r>
                        <a:rPr lang="en-US" sz="1600" b="0" i="0" dirty="0">
                          <a:effectLst/>
                        </a:rPr>
                        <a:t>2</a:t>
                      </a:r>
                      <a:r>
                        <a:rPr lang="en-US" sz="1600" dirty="0"/>
                        <a:t>3</a:t>
                      </a:r>
                      <a:r>
                        <a:rPr lang="en-US" sz="1600" b="0" i="0" dirty="0">
                          <a:effectLst/>
                        </a:rPr>
                        <a:t> kg/m</a:t>
                      </a:r>
                      <a:r>
                        <a:rPr lang="en-US" sz="1600" b="0" i="0" baseline="30000" dirty="0">
                          <a:effectLst/>
                        </a:rPr>
                        <a:t>2</a:t>
                      </a:r>
                      <a:endParaRPr lang="en-US" sz="1600" b="0" i="0" dirty="0">
                        <a:effectLst/>
                      </a:endParaRPr>
                    </a:p>
                    <a:p>
                      <a:pPr marL="136525" indent="-136525"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600" b="1" i="0" dirty="0">
                          <a:effectLst/>
                        </a:rPr>
                        <a:t>Waist circumference </a:t>
                      </a:r>
                      <a:br>
                        <a:rPr lang="en-US" sz="1600" b="0" i="0" dirty="0">
                          <a:effectLst/>
                        </a:rPr>
                      </a:br>
                      <a:r>
                        <a:rPr lang="en-US" sz="1600" b="0" i="0" dirty="0">
                          <a:effectLst/>
                        </a:rPr>
                        <a:t>&gt;37” (M); </a:t>
                      </a:r>
                      <a:r>
                        <a:rPr lang="en-US" sz="1600" dirty="0"/>
                        <a:t>&gt;31.5” (F)</a:t>
                      </a:r>
                      <a:endParaRPr lang="en-US" sz="1600" b="0" i="0" dirty="0">
                        <a:effectLst/>
                      </a:endParaRPr>
                    </a:p>
                    <a:p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T="216000" marB="90000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36525" indent="-136525" algn="l"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600" b="1" i="0" dirty="0">
                          <a:effectLst/>
                        </a:rPr>
                        <a:t>Fasting seru</a:t>
                      </a:r>
                      <a:r>
                        <a:rPr lang="en-US" sz="1600" b="1" dirty="0"/>
                        <a:t>m glucose </a:t>
                      </a:r>
                      <a:br>
                        <a:rPr lang="en-US" sz="1600" dirty="0"/>
                      </a:br>
                      <a:r>
                        <a:rPr lang="en-US" sz="1600" b="0" i="0" dirty="0">
                          <a:effectLst/>
                        </a:rPr>
                        <a:t>≥</a:t>
                      </a:r>
                      <a:r>
                        <a:rPr lang="en-US" sz="1600" dirty="0"/>
                        <a:t>5.6 mmol/L [100 mg/dL] </a:t>
                      </a:r>
                    </a:p>
                    <a:p>
                      <a:pPr marL="136525" indent="-136525" algn="l"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600" b="1" dirty="0"/>
                        <a:t>2-hour post-load </a:t>
                      </a:r>
                      <a:br>
                        <a:rPr lang="en-US" sz="1600" b="1" dirty="0"/>
                      </a:br>
                      <a:r>
                        <a:rPr lang="en-US" sz="1600" b="1" dirty="0"/>
                        <a:t>glucose levels </a:t>
                      </a:r>
                      <a:br>
                        <a:rPr lang="en-US" sz="1600" dirty="0"/>
                      </a:br>
                      <a:r>
                        <a:rPr lang="en-US" sz="1600" b="0" i="0" dirty="0">
                          <a:effectLst/>
                        </a:rPr>
                        <a:t>≥7.8 mmol/L [≥140 mg/dL] </a:t>
                      </a:r>
                    </a:p>
                    <a:p>
                      <a:pPr marL="136525" indent="-136525" algn="l"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600" b="1" i="0" dirty="0">
                          <a:effectLst/>
                        </a:rPr>
                        <a:t>Prediabetes </a:t>
                      </a:r>
                      <a:br>
                        <a:rPr lang="en-US" sz="1600" b="0" i="0" dirty="0">
                          <a:effectLst/>
                        </a:rPr>
                      </a:br>
                      <a:r>
                        <a:rPr lang="en-US" sz="1600" b="0" i="0" dirty="0">
                          <a:effectLst/>
                        </a:rPr>
                        <a:t>HbA</a:t>
                      </a:r>
                      <a:r>
                        <a:rPr lang="en-US" sz="1600" b="0" i="0" baseline="-25000" dirty="0">
                          <a:effectLst/>
                        </a:rPr>
                        <a:t>1c</a:t>
                      </a:r>
                      <a:r>
                        <a:rPr lang="en-US" sz="1600" b="0" i="0" dirty="0">
                          <a:effectLst/>
                        </a:rPr>
                        <a:t> ≥5.7% [39 mmol/L]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T="216000" marB="90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 indent="-182880" algn="l"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dirty="0"/>
                        <a:t>T</a:t>
                      </a:r>
                      <a:r>
                        <a:rPr lang="en-US" sz="1600" b="1" i="0" dirty="0">
                          <a:effectLst/>
                        </a:rPr>
                        <a:t>ype 2 diabetes</a:t>
                      </a:r>
                      <a:r>
                        <a:rPr lang="en-US" sz="1600" b="0" i="0" dirty="0">
                          <a:effectLst/>
                        </a:rPr>
                        <a:t> or treated with diabetes medication</a:t>
                      </a:r>
                      <a:endParaRPr lang="en-US" sz="1600" dirty="0"/>
                    </a:p>
                    <a:p>
                      <a:pPr marL="182880" indent="-182880" algn="l"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b="1" dirty="0"/>
                        <a:t>Blood pressure </a:t>
                      </a:r>
                      <a:br>
                        <a:rPr lang="en-US" sz="1600" dirty="0"/>
                      </a:br>
                      <a:r>
                        <a:rPr lang="en-US" sz="1600" b="0" i="0" dirty="0">
                          <a:effectLst/>
                        </a:rPr>
                        <a:t>≥</a:t>
                      </a:r>
                      <a:r>
                        <a:rPr lang="en-US" sz="1600" dirty="0"/>
                        <a:t>130/85 mmHg or </a:t>
                      </a:r>
                      <a:br>
                        <a:rPr lang="en-US" sz="1600" dirty="0"/>
                      </a:br>
                      <a:r>
                        <a:rPr lang="en-US" sz="1600" dirty="0"/>
                        <a:t>treated with hypertension medication </a:t>
                      </a:r>
                    </a:p>
                    <a:p>
                      <a:pPr algn="l"/>
                      <a:endParaRPr lang="en-US" sz="1600" dirty="0"/>
                    </a:p>
                  </a:txBody>
                  <a:tcPr marT="216000" marB="90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36525" marR="0" lvl="0" indent="-136525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dirty="0"/>
                        <a:t>T</a:t>
                      </a:r>
                      <a:r>
                        <a:rPr lang="en-US" sz="1600" b="1" i="0" dirty="0">
                          <a:effectLst/>
                        </a:rPr>
                        <a:t>riglycerides</a:t>
                      </a:r>
                      <a:br>
                        <a:rPr lang="en-US" sz="1600" b="0" i="0" dirty="0">
                          <a:effectLst/>
                        </a:rPr>
                      </a:br>
                      <a:r>
                        <a:rPr lang="en-US" sz="1600" b="0" i="0" dirty="0">
                          <a:effectLst/>
                        </a:rPr>
                        <a:t>≥1.70 mmol/L [150 mg/dL] or treated with lipid-lowering medication</a:t>
                      </a:r>
                      <a:endParaRPr lang="en-US" sz="1600" b="1" dirty="0"/>
                    </a:p>
                    <a:p>
                      <a:pPr marL="136525" marR="0" lvl="0" indent="-136525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1" dirty="0"/>
                        <a:t>HDL </a:t>
                      </a:r>
                      <a:br>
                        <a:rPr lang="en-US" sz="1600" dirty="0"/>
                      </a:br>
                      <a:r>
                        <a:rPr lang="en-US" sz="1600" dirty="0"/>
                        <a:t>&lt;40 mg/dL in men;</a:t>
                      </a:r>
                      <a:br>
                        <a:rPr lang="en-US" sz="1600" dirty="0"/>
                      </a:br>
                      <a:r>
                        <a:rPr lang="en-US" sz="1600" dirty="0"/>
                        <a:t>&lt;50 mg/dL in women or treated with lipid-lowering medication</a:t>
                      </a:r>
                    </a:p>
                  </a:txBody>
                  <a:tcPr marT="216000" marB="90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2276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2886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7B90B-885D-B778-105A-E478D29B3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CEEB19-3B1E-C5FE-FAB5-B35C3914B4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rtlCol="0" anchor="b">
            <a:noAutofit/>
          </a:bodyPr>
          <a:lstStyle/>
          <a:p>
            <a:br>
              <a:rPr lang="en-US"/>
            </a:br>
            <a:r>
              <a:rPr lang="en-US"/>
              <a:t>ALD, alcohol-related liver disease; BMI, body mass index; DILI, drug-induced liver injury; F, female; HbA</a:t>
            </a:r>
            <a:r>
              <a:rPr lang="en-US" baseline="-25000"/>
              <a:t>1c</a:t>
            </a:r>
            <a:r>
              <a:rPr lang="en-US"/>
              <a:t>, glycated hemoglobin; HDL, high-density lipoprotein; M, male; MASLD, metabolic dysfunction-associated </a:t>
            </a:r>
            <a:r>
              <a:rPr lang="en-US" err="1"/>
              <a:t>steatotic</a:t>
            </a:r>
            <a:r>
              <a:rPr lang="en-US"/>
              <a:t> liver disease; </a:t>
            </a:r>
            <a:r>
              <a:rPr lang="en-US" err="1"/>
              <a:t>MetALD</a:t>
            </a:r>
            <a:r>
              <a:rPr lang="en-US"/>
              <a:t>, metabolic dysfunction and alcohol-related </a:t>
            </a:r>
            <a:r>
              <a:rPr lang="en-US" err="1"/>
              <a:t>steatotic</a:t>
            </a:r>
            <a:r>
              <a:rPr lang="en-US"/>
              <a:t> liver disease; SLD, </a:t>
            </a:r>
            <a:r>
              <a:rPr lang="en-US" err="1"/>
              <a:t>steatotic</a:t>
            </a:r>
            <a:r>
              <a:rPr lang="en-US"/>
              <a:t> liver disease; WC, waist circumference. </a:t>
            </a:r>
            <a:br>
              <a:rPr lang="en-US"/>
            </a:br>
            <a:r>
              <a:rPr lang="en-US"/>
              <a:t>Rinella ME et al. </a:t>
            </a:r>
            <a:r>
              <a:rPr lang="en-US" i="1"/>
              <a:t>Hepatology</a:t>
            </a:r>
            <a:r>
              <a:rPr lang="en-US"/>
              <a:t>. 2023;78(6):1966–1986.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0422EA7-EF5D-6647-6D4F-E2C0D6613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896000" cy="792000"/>
          </a:xfrm>
        </p:spPr>
        <p:txBody>
          <a:bodyPr/>
          <a:lstStyle/>
          <a:p>
            <a:r>
              <a:rPr lang="da-DK">
                <a:latin typeface="+mn-lt"/>
              </a:rPr>
              <a:t>Overview of diagnostic criteria for MASLD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54CF9449-311E-07D4-8A36-6A6BC58A5695}"/>
              </a:ext>
            </a:extLst>
          </p:cNvPr>
          <p:cNvSpPr txBox="1">
            <a:spLocks/>
          </p:cNvSpPr>
          <p:nvPr/>
        </p:nvSpPr>
        <p:spPr>
          <a:xfrm>
            <a:off x="432000" y="6264000"/>
            <a:ext cx="9360000" cy="324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GB" sz="700" i="0" kern="120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539987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9980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377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377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9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996" indent="-179996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4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br>
              <a:rPr lang="en-US"/>
            </a:br>
            <a:r>
              <a:rPr lang="en-US"/>
              <a:t>ALD, alcohol-related liver disease; BMI, body mass index; DILI, drug-induced liver injury; F, female; HbA</a:t>
            </a:r>
            <a:r>
              <a:rPr lang="en-US" baseline="-25000"/>
              <a:t>1c</a:t>
            </a:r>
            <a:r>
              <a:rPr lang="en-US"/>
              <a:t>, glycated hemoglobin; HDL, high-density lipoprotein; M, male; MASLD, metabolic dysfunction-associated </a:t>
            </a:r>
            <a:r>
              <a:rPr lang="en-US" err="1"/>
              <a:t>steatotic</a:t>
            </a:r>
            <a:r>
              <a:rPr lang="en-US"/>
              <a:t> liver disease; </a:t>
            </a:r>
            <a:r>
              <a:rPr lang="en-US" err="1"/>
              <a:t>MetALD</a:t>
            </a:r>
            <a:r>
              <a:rPr lang="en-US"/>
              <a:t>, metabolic dysfunction and alcohol-related </a:t>
            </a:r>
            <a:r>
              <a:rPr lang="en-US" err="1"/>
              <a:t>steatotic</a:t>
            </a:r>
            <a:r>
              <a:rPr lang="en-US"/>
              <a:t> liver disease; SLD, </a:t>
            </a:r>
            <a:r>
              <a:rPr lang="en-US" err="1"/>
              <a:t>steatotic</a:t>
            </a:r>
            <a:r>
              <a:rPr lang="en-US"/>
              <a:t> liver disease; WC, waist circumference. </a:t>
            </a:r>
            <a:br>
              <a:rPr lang="en-US"/>
            </a:br>
            <a:r>
              <a:rPr lang="en-US"/>
              <a:t>Rinella ME et al. </a:t>
            </a:r>
            <a:r>
              <a:rPr lang="en-US" i="1"/>
              <a:t>Hepatology</a:t>
            </a:r>
            <a:r>
              <a:rPr lang="en-US"/>
              <a:t>. 2023;77(5):1797–1835.</a:t>
            </a:r>
            <a:endParaRPr lang="da-DK"/>
          </a:p>
        </p:txBody>
      </p:sp>
      <p:sp>
        <p:nvSpPr>
          <p:cNvPr id="24" name="Freeform: Shape 21">
            <a:extLst>
              <a:ext uri="{FF2B5EF4-FFF2-40B4-BE49-F238E27FC236}">
                <a16:creationId xmlns:a16="http://schemas.microsoft.com/office/drawing/2014/main" id="{A376F085-3516-A39B-76D7-DAF87B99BD4E}"/>
              </a:ext>
            </a:extLst>
          </p:cNvPr>
          <p:cNvSpPr/>
          <p:nvPr/>
        </p:nvSpPr>
        <p:spPr>
          <a:xfrm>
            <a:off x="432000" y="1234455"/>
            <a:ext cx="11277049" cy="624300"/>
          </a:xfrm>
          <a:custGeom>
            <a:avLst/>
            <a:gdLst>
              <a:gd name="csX0" fmla="*/ 0 w 3479570"/>
              <a:gd name="csY0" fmla="*/ 0 h 658165"/>
              <a:gd name="csX1" fmla="*/ 3479570 w 3479570"/>
              <a:gd name="csY1" fmla="*/ 0 h 658165"/>
              <a:gd name="csX2" fmla="*/ 3479570 w 3479570"/>
              <a:gd name="csY2" fmla="*/ 658165 h 658165"/>
              <a:gd name="csX3" fmla="*/ 0 w 3479570"/>
              <a:gd name="csY3" fmla="*/ 658165 h 658165"/>
              <a:gd name="csX4" fmla="*/ 0 w 3479570"/>
              <a:gd name="csY4" fmla="*/ 0 h 6581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479570" h="658165">
                <a:moveTo>
                  <a:pt x="0" y="0"/>
                </a:moveTo>
                <a:lnTo>
                  <a:pt x="3479570" y="0"/>
                </a:lnTo>
                <a:lnTo>
                  <a:pt x="3479570" y="658165"/>
                </a:lnTo>
                <a:lnTo>
                  <a:pt x="0" y="658165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890" tIns="8890" rIns="8890" bIns="889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1" kern="1200" err="1">
                <a:solidFill>
                  <a:schemeClr val="tx1"/>
                </a:solidFill>
              </a:rPr>
              <a:t>Steatotic</a:t>
            </a:r>
            <a:r>
              <a:rPr lang="en-US" sz="1400" b="1" kern="1200">
                <a:solidFill>
                  <a:schemeClr val="tx1"/>
                </a:solidFill>
              </a:rPr>
              <a:t> liver disease </a:t>
            </a:r>
          </a:p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>
                <a:solidFill>
                  <a:schemeClr val="tx1"/>
                </a:solidFill>
              </a:rPr>
              <a:t>(hepatic steatosis identified by imaging or biopsy)</a:t>
            </a:r>
          </a:p>
        </p:txBody>
      </p:sp>
      <p:sp>
        <p:nvSpPr>
          <p:cNvPr id="42" name="Rectangle: Rounded Corners 4">
            <a:extLst>
              <a:ext uri="{FF2B5EF4-FFF2-40B4-BE49-F238E27FC236}">
                <a16:creationId xmlns:a16="http://schemas.microsoft.com/office/drawing/2014/main" id="{09BB55FE-AC4C-73DD-D027-241F774CC17C}"/>
              </a:ext>
            </a:extLst>
          </p:cNvPr>
          <p:cNvSpPr/>
          <p:nvPr/>
        </p:nvSpPr>
        <p:spPr>
          <a:xfrm>
            <a:off x="432000" y="5147769"/>
            <a:ext cx="11277049" cy="58612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56000" tIns="36000" rIns="273600" bIns="36000" rtlCol="0" anchor="ctr"/>
          <a:lstStyle/>
          <a:p>
            <a:pPr algn="ctr"/>
            <a:r>
              <a:rPr lang="en-US" sz="1400" i="1" noProof="0">
                <a:solidFill>
                  <a:schemeClr val="tx1"/>
                </a:solidFill>
              </a:rPr>
              <a:t>For more details on </a:t>
            </a:r>
            <a:r>
              <a:rPr lang="en-US" sz="1400" b="1" i="1" noProof="0">
                <a:solidFill>
                  <a:schemeClr val="tx1"/>
                </a:solidFill>
              </a:rPr>
              <a:t>patient identification and risk factors</a:t>
            </a:r>
            <a:r>
              <a:rPr lang="en-US" sz="1400" i="1" noProof="0">
                <a:solidFill>
                  <a:schemeClr val="tx1"/>
                </a:solidFill>
              </a:rPr>
              <a:t>, see </a:t>
            </a:r>
            <a:r>
              <a:rPr lang="en-US" sz="1400" b="1" i="1" noProof="0">
                <a:solidFill>
                  <a:schemeClr val="tx1"/>
                </a:solidFill>
              </a:rPr>
              <a:t>Module 3</a:t>
            </a:r>
          </a:p>
        </p:txBody>
      </p:sp>
      <p:sp>
        <p:nvSpPr>
          <p:cNvPr id="43" name="Freeform: Shape 22">
            <a:extLst>
              <a:ext uri="{FF2B5EF4-FFF2-40B4-BE49-F238E27FC236}">
                <a16:creationId xmlns:a16="http://schemas.microsoft.com/office/drawing/2014/main" id="{DDD5974E-981E-EDE0-DA84-91F17F786CE6}"/>
              </a:ext>
            </a:extLst>
          </p:cNvPr>
          <p:cNvSpPr/>
          <p:nvPr/>
        </p:nvSpPr>
        <p:spPr>
          <a:xfrm>
            <a:off x="432000" y="1969402"/>
            <a:ext cx="11277049" cy="546728"/>
          </a:xfrm>
          <a:custGeom>
            <a:avLst/>
            <a:gdLst>
              <a:gd name="csX0" fmla="*/ 0 w 3498972"/>
              <a:gd name="csY0" fmla="*/ 0 h 576385"/>
              <a:gd name="csX1" fmla="*/ 3498972 w 3498972"/>
              <a:gd name="csY1" fmla="*/ 0 h 576385"/>
              <a:gd name="csX2" fmla="*/ 3498972 w 3498972"/>
              <a:gd name="csY2" fmla="*/ 576385 h 576385"/>
              <a:gd name="csX3" fmla="*/ 0 w 3498972"/>
              <a:gd name="csY3" fmla="*/ 576385 h 576385"/>
              <a:gd name="csX4" fmla="*/ 0 w 3498972"/>
              <a:gd name="csY4" fmla="*/ 0 h 5763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498972" h="576385">
                <a:moveTo>
                  <a:pt x="0" y="0"/>
                </a:moveTo>
                <a:lnTo>
                  <a:pt x="3498972" y="0"/>
                </a:lnTo>
                <a:lnTo>
                  <a:pt x="3498972" y="576385"/>
                </a:lnTo>
                <a:lnTo>
                  <a:pt x="0" y="576385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>
                <a:solidFill>
                  <a:schemeClr val="tx1"/>
                </a:solidFill>
              </a:rPr>
              <a:t>Does the patient meet any of the </a:t>
            </a:r>
            <a:br>
              <a:rPr lang="en-US" sz="1400" b="0" kern="1200">
                <a:solidFill>
                  <a:schemeClr val="tx1"/>
                </a:solidFill>
              </a:rPr>
            </a:br>
            <a:r>
              <a:rPr lang="en-US" sz="1400" b="1" kern="1200">
                <a:solidFill>
                  <a:schemeClr val="tx1"/>
                </a:solidFill>
              </a:rPr>
              <a:t>cardiometabolic criteria?</a:t>
            </a:r>
            <a:endParaRPr lang="en-US" sz="1400" b="1" kern="1200" baseline="3000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9B1AD3A1-7DAC-A337-52F9-379046E4F7C6}"/>
              </a:ext>
            </a:extLst>
          </p:cNvPr>
          <p:cNvCxnSpPr>
            <a:cxnSpLocks/>
          </p:cNvCxnSpPr>
          <p:nvPr/>
        </p:nvCxnSpPr>
        <p:spPr>
          <a:xfrm flipV="1">
            <a:off x="6096001" y="1858755"/>
            <a:ext cx="0" cy="10149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Freeform: Shape 5">
            <a:extLst>
              <a:ext uri="{FF2B5EF4-FFF2-40B4-BE49-F238E27FC236}">
                <a16:creationId xmlns:a16="http://schemas.microsoft.com/office/drawing/2014/main" id="{399395F2-F338-3C9E-964E-78D3758B1719}"/>
              </a:ext>
            </a:extLst>
          </p:cNvPr>
          <p:cNvSpPr/>
          <p:nvPr/>
        </p:nvSpPr>
        <p:spPr>
          <a:xfrm>
            <a:off x="8842270" y="3895963"/>
            <a:ext cx="218117" cy="589161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589161"/>
                </a:lnTo>
                <a:lnTo>
                  <a:pt x="138514" y="589161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44000" tIns="72000" rIns="144000" bIns="72000"/>
          <a:lstStyle/>
          <a:p>
            <a:endParaRPr lang="en-US"/>
          </a:p>
        </p:txBody>
      </p:sp>
      <p:sp>
        <p:nvSpPr>
          <p:cNvPr id="67" name="Freeform: Shape 6">
            <a:extLst>
              <a:ext uri="{FF2B5EF4-FFF2-40B4-BE49-F238E27FC236}">
                <a16:creationId xmlns:a16="http://schemas.microsoft.com/office/drawing/2014/main" id="{D600CA90-500F-ECE0-63D1-464285EEA8C8}"/>
              </a:ext>
            </a:extLst>
          </p:cNvPr>
          <p:cNvSpPr/>
          <p:nvPr/>
        </p:nvSpPr>
        <p:spPr>
          <a:xfrm>
            <a:off x="8199576" y="3444612"/>
            <a:ext cx="1224339" cy="13349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66749"/>
                </a:lnTo>
                <a:lnTo>
                  <a:pt x="777509" y="66749"/>
                </a:lnTo>
                <a:lnTo>
                  <a:pt x="777509" y="13349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44000" tIns="72000" rIns="144000" bIns="72000"/>
          <a:lstStyle/>
          <a:p>
            <a:endParaRPr lang="en-US"/>
          </a:p>
        </p:txBody>
      </p:sp>
      <p:sp>
        <p:nvSpPr>
          <p:cNvPr id="68" name="Freeform: Shape 10">
            <a:extLst>
              <a:ext uri="{FF2B5EF4-FFF2-40B4-BE49-F238E27FC236}">
                <a16:creationId xmlns:a16="http://schemas.microsoft.com/office/drawing/2014/main" id="{C90B7290-7B10-89C2-A8E0-CAC7EF86AA25}"/>
              </a:ext>
            </a:extLst>
          </p:cNvPr>
          <p:cNvSpPr/>
          <p:nvPr/>
        </p:nvSpPr>
        <p:spPr>
          <a:xfrm>
            <a:off x="6313396" y="3895963"/>
            <a:ext cx="143990" cy="58546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585460"/>
                </a:lnTo>
                <a:lnTo>
                  <a:pt x="129061" y="58546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44000" tIns="72000" rIns="144000" bIns="72000"/>
          <a:lstStyle/>
          <a:p>
            <a:endParaRPr lang="en-US"/>
          </a:p>
        </p:txBody>
      </p:sp>
      <p:sp>
        <p:nvSpPr>
          <p:cNvPr id="69" name="Freeform: Shape 11">
            <a:extLst>
              <a:ext uri="{FF2B5EF4-FFF2-40B4-BE49-F238E27FC236}">
                <a16:creationId xmlns:a16="http://schemas.microsoft.com/office/drawing/2014/main" id="{84B8E44B-E7C2-F307-F414-D33BF728506F}"/>
              </a:ext>
            </a:extLst>
          </p:cNvPr>
          <p:cNvSpPr/>
          <p:nvPr/>
        </p:nvSpPr>
        <p:spPr>
          <a:xfrm>
            <a:off x="6934231" y="3444612"/>
            <a:ext cx="1265347" cy="13349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803551" y="0"/>
                </a:moveTo>
                <a:lnTo>
                  <a:pt x="803551" y="66749"/>
                </a:lnTo>
                <a:lnTo>
                  <a:pt x="0" y="66749"/>
                </a:lnTo>
                <a:lnTo>
                  <a:pt x="0" y="13349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44000" tIns="72000" rIns="144000" bIns="72000"/>
          <a:lstStyle/>
          <a:p>
            <a:endParaRPr lang="en-US"/>
          </a:p>
        </p:txBody>
      </p:sp>
      <p:sp>
        <p:nvSpPr>
          <p:cNvPr id="70" name="Freeform: Shape 12">
            <a:extLst>
              <a:ext uri="{FF2B5EF4-FFF2-40B4-BE49-F238E27FC236}">
                <a16:creationId xmlns:a16="http://schemas.microsoft.com/office/drawing/2014/main" id="{54402B51-B2F3-E516-2320-742F98C9F81B}"/>
              </a:ext>
            </a:extLst>
          </p:cNvPr>
          <p:cNvSpPr/>
          <p:nvPr/>
        </p:nvSpPr>
        <p:spPr>
          <a:xfrm>
            <a:off x="8016330" y="3055341"/>
            <a:ext cx="143990" cy="13349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13349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44000" tIns="72000" rIns="144000" bIns="72000"/>
          <a:lstStyle/>
          <a:p>
            <a:endParaRPr lang="en-US"/>
          </a:p>
        </p:txBody>
      </p:sp>
      <p:sp>
        <p:nvSpPr>
          <p:cNvPr id="72" name="Freeform: Shape 15">
            <a:extLst>
              <a:ext uri="{FF2B5EF4-FFF2-40B4-BE49-F238E27FC236}">
                <a16:creationId xmlns:a16="http://schemas.microsoft.com/office/drawing/2014/main" id="{1441AFF1-77EA-EF16-EC9A-F930FF430BB1}"/>
              </a:ext>
            </a:extLst>
          </p:cNvPr>
          <p:cNvSpPr/>
          <p:nvPr/>
        </p:nvSpPr>
        <p:spPr>
          <a:xfrm>
            <a:off x="3112074" y="3426546"/>
            <a:ext cx="1342875" cy="13349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66749"/>
                </a:lnTo>
                <a:lnTo>
                  <a:pt x="852785" y="66749"/>
                </a:lnTo>
                <a:lnTo>
                  <a:pt x="852785" y="13349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44000" tIns="72000" rIns="144000" bIns="72000"/>
          <a:lstStyle/>
          <a:p>
            <a:endParaRPr lang="en-US"/>
          </a:p>
        </p:txBody>
      </p:sp>
      <p:sp>
        <p:nvSpPr>
          <p:cNvPr id="73" name="Freeform: Shape 16">
            <a:extLst>
              <a:ext uri="{FF2B5EF4-FFF2-40B4-BE49-F238E27FC236}">
                <a16:creationId xmlns:a16="http://schemas.microsoft.com/office/drawing/2014/main" id="{5E9325D3-EA9B-084D-AB93-63C44AB09C48}"/>
              </a:ext>
            </a:extLst>
          </p:cNvPr>
          <p:cNvSpPr/>
          <p:nvPr/>
        </p:nvSpPr>
        <p:spPr>
          <a:xfrm>
            <a:off x="757789" y="3880008"/>
            <a:ext cx="164834" cy="58401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584015"/>
                </a:lnTo>
                <a:lnTo>
                  <a:pt x="104677" y="584015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44000" tIns="72000" rIns="144000" bIns="72000"/>
          <a:lstStyle/>
          <a:p>
            <a:endParaRPr lang="en-US"/>
          </a:p>
        </p:txBody>
      </p:sp>
      <p:sp>
        <p:nvSpPr>
          <p:cNvPr id="74" name="Freeform: Shape 17">
            <a:extLst>
              <a:ext uri="{FF2B5EF4-FFF2-40B4-BE49-F238E27FC236}">
                <a16:creationId xmlns:a16="http://schemas.microsoft.com/office/drawing/2014/main" id="{0DC20D68-6C6E-1569-C29A-3EC467CE3425}"/>
              </a:ext>
            </a:extLst>
          </p:cNvPr>
          <p:cNvSpPr/>
          <p:nvPr/>
        </p:nvSpPr>
        <p:spPr>
          <a:xfrm>
            <a:off x="1306218" y="3426546"/>
            <a:ext cx="1354751" cy="13560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860327" y="0"/>
                </a:moveTo>
                <a:lnTo>
                  <a:pt x="860327" y="68859"/>
                </a:lnTo>
                <a:lnTo>
                  <a:pt x="0" y="68859"/>
                </a:lnTo>
                <a:lnTo>
                  <a:pt x="0" y="13560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44000" tIns="72000" rIns="144000" bIns="72000"/>
          <a:lstStyle/>
          <a:p>
            <a:endParaRPr lang="en-US"/>
          </a:p>
        </p:txBody>
      </p:sp>
      <p:sp>
        <p:nvSpPr>
          <p:cNvPr id="75" name="Freeform: Shape 18">
            <a:extLst>
              <a:ext uri="{FF2B5EF4-FFF2-40B4-BE49-F238E27FC236}">
                <a16:creationId xmlns:a16="http://schemas.microsoft.com/office/drawing/2014/main" id="{0E4E9F1E-8E42-2FD8-67C8-AD1E7DF57A1F}"/>
              </a:ext>
            </a:extLst>
          </p:cNvPr>
          <p:cNvSpPr/>
          <p:nvPr/>
        </p:nvSpPr>
        <p:spPr>
          <a:xfrm>
            <a:off x="2571442" y="3055341"/>
            <a:ext cx="143990" cy="13349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13349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44000" tIns="72000" rIns="144000" bIns="72000"/>
          <a:lstStyle/>
          <a:p>
            <a:endParaRPr lang="en-US"/>
          </a:p>
        </p:txBody>
      </p:sp>
      <p:sp>
        <p:nvSpPr>
          <p:cNvPr id="77" name="Freeform: Shape 23">
            <a:extLst>
              <a:ext uri="{FF2B5EF4-FFF2-40B4-BE49-F238E27FC236}">
                <a16:creationId xmlns:a16="http://schemas.microsoft.com/office/drawing/2014/main" id="{E637E25B-0FBF-CF16-1161-B533F004C741}"/>
              </a:ext>
            </a:extLst>
          </p:cNvPr>
          <p:cNvSpPr/>
          <p:nvPr/>
        </p:nvSpPr>
        <p:spPr>
          <a:xfrm>
            <a:off x="1983594" y="2737487"/>
            <a:ext cx="1328523" cy="317853"/>
          </a:xfrm>
          <a:custGeom>
            <a:avLst/>
            <a:gdLst>
              <a:gd name="csX0" fmla="*/ 0 w 843671"/>
              <a:gd name="csY0" fmla="*/ 0 h 317853"/>
              <a:gd name="csX1" fmla="*/ 843671 w 843671"/>
              <a:gd name="csY1" fmla="*/ 0 h 317853"/>
              <a:gd name="csX2" fmla="*/ 843671 w 843671"/>
              <a:gd name="csY2" fmla="*/ 317853 h 317853"/>
              <a:gd name="csX3" fmla="*/ 0 w 843671"/>
              <a:gd name="csY3" fmla="*/ 317853 h 317853"/>
              <a:gd name="csX4" fmla="*/ 0 w 843671"/>
              <a:gd name="csY4" fmla="*/ 0 h 3178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43671" h="317853">
                <a:moveTo>
                  <a:pt x="0" y="0"/>
                </a:moveTo>
                <a:lnTo>
                  <a:pt x="843671" y="0"/>
                </a:lnTo>
                <a:lnTo>
                  <a:pt x="843671" y="317853"/>
                </a:lnTo>
                <a:lnTo>
                  <a:pt x="0" y="3178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000" tIns="72000" rIns="144000" bIns="7200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/>
              <a:t>Yes</a:t>
            </a:r>
          </a:p>
        </p:txBody>
      </p:sp>
      <p:sp>
        <p:nvSpPr>
          <p:cNvPr id="78" name="Freeform: Shape 24">
            <a:extLst>
              <a:ext uri="{FF2B5EF4-FFF2-40B4-BE49-F238E27FC236}">
                <a16:creationId xmlns:a16="http://schemas.microsoft.com/office/drawing/2014/main" id="{710E1B5C-55C4-41C1-3359-64375D046376}"/>
              </a:ext>
            </a:extLst>
          </p:cNvPr>
          <p:cNvSpPr/>
          <p:nvPr/>
        </p:nvSpPr>
        <p:spPr>
          <a:xfrm>
            <a:off x="623959" y="3188839"/>
            <a:ext cx="4038954" cy="237706"/>
          </a:xfrm>
          <a:custGeom>
            <a:avLst/>
            <a:gdLst>
              <a:gd name="csX0" fmla="*/ 0 w 3220577"/>
              <a:gd name="csY0" fmla="*/ 0 h 237706"/>
              <a:gd name="csX1" fmla="*/ 3220577 w 3220577"/>
              <a:gd name="csY1" fmla="*/ 0 h 237706"/>
              <a:gd name="csX2" fmla="*/ 3220577 w 3220577"/>
              <a:gd name="csY2" fmla="*/ 237706 h 237706"/>
              <a:gd name="csX3" fmla="*/ 0 w 3220577"/>
              <a:gd name="csY3" fmla="*/ 237706 h 237706"/>
              <a:gd name="csX4" fmla="*/ 0 w 3220577"/>
              <a:gd name="csY4" fmla="*/ 0 h 23770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220577" h="237706">
                <a:moveTo>
                  <a:pt x="0" y="0"/>
                </a:moveTo>
                <a:lnTo>
                  <a:pt x="3220577" y="0"/>
                </a:lnTo>
                <a:lnTo>
                  <a:pt x="3220577" y="237706"/>
                </a:lnTo>
                <a:lnTo>
                  <a:pt x="0" y="23770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4000" tIns="72000" rIns="144000" bIns="7200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0" kern="1200">
                <a:solidFill>
                  <a:schemeClr val="tx1"/>
                </a:solidFill>
                <a:ea typeface="+mn-ea"/>
                <a:cs typeface="+mn-cs"/>
              </a:rPr>
              <a:t>Are there known causes of hepatic steatosis?</a:t>
            </a:r>
          </a:p>
        </p:txBody>
      </p:sp>
      <p:sp>
        <p:nvSpPr>
          <p:cNvPr id="79" name="Freeform: Shape 25">
            <a:extLst>
              <a:ext uri="{FF2B5EF4-FFF2-40B4-BE49-F238E27FC236}">
                <a16:creationId xmlns:a16="http://schemas.microsoft.com/office/drawing/2014/main" id="{87091481-E785-F4AD-3B15-1A6720A1789C}"/>
              </a:ext>
            </a:extLst>
          </p:cNvPr>
          <p:cNvSpPr/>
          <p:nvPr/>
        </p:nvSpPr>
        <p:spPr>
          <a:xfrm>
            <a:off x="623959" y="3562154"/>
            <a:ext cx="1338283" cy="317853"/>
          </a:xfrm>
          <a:custGeom>
            <a:avLst/>
            <a:gdLst>
              <a:gd name="csX0" fmla="*/ 0 w 849869"/>
              <a:gd name="csY0" fmla="*/ 0 h 317853"/>
              <a:gd name="csX1" fmla="*/ 849869 w 849869"/>
              <a:gd name="csY1" fmla="*/ 0 h 317853"/>
              <a:gd name="csX2" fmla="*/ 849869 w 849869"/>
              <a:gd name="csY2" fmla="*/ 317853 h 317853"/>
              <a:gd name="csX3" fmla="*/ 0 w 849869"/>
              <a:gd name="csY3" fmla="*/ 317853 h 317853"/>
              <a:gd name="csX4" fmla="*/ 0 w 849869"/>
              <a:gd name="csY4" fmla="*/ 0 h 3178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49869" h="317853">
                <a:moveTo>
                  <a:pt x="0" y="0"/>
                </a:moveTo>
                <a:lnTo>
                  <a:pt x="849869" y="0"/>
                </a:lnTo>
                <a:lnTo>
                  <a:pt x="849869" y="317853"/>
                </a:lnTo>
                <a:lnTo>
                  <a:pt x="0" y="317853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000" tIns="72000" rIns="144000" bIns="7200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/>
              <a:t>No</a:t>
            </a:r>
          </a:p>
        </p:txBody>
      </p:sp>
      <p:sp>
        <p:nvSpPr>
          <p:cNvPr id="80" name="Freeform: Shape 26">
            <a:extLst>
              <a:ext uri="{FF2B5EF4-FFF2-40B4-BE49-F238E27FC236}">
                <a16:creationId xmlns:a16="http://schemas.microsoft.com/office/drawing/2014/main" id="{955C4D49-EFE0-04AE-A821-0E05D421AA22}"/>
              </a:ext>
            </a:extLst>
          </p:cNvPr>
          <p:cNvSpPr/>
          <p:nvPr/>
        </p:nvSpPr>
        <p:spPr>
          <a:xfrm>
            <a:off x="922624" y="4011394"/>
            <a:ext cx="2477048" cy="905255"/>
          </a:xfrm>
          <a:custGeom>
            <a:avLst/>
            <a:gdLst>
              <a:gd name="csX0" fmla="*/ 0 w 1573036"/>
              <a:gd name="csY0" fmla="*/ 0 h 905255"/>
              <a:gd name="csX1" fmla="*/ 1573036 w 1573036"/>
              <a:gd name="csY1" fmla="*/ 0 h 905255"/>
              <a:gd name="csX2" fmla="*/ 1573036 w 1573036"/>
              <a:gd name="csY2" fmla="*/ 905255 h 905255"/>
              <a:gd name="csX3" fmla="*/ 0 w 1573036"/>
              <a:gd name="csY3" fmla="*/ 905255 h 905255"/>
              <a:gd name="csX4" fmla="*/ 0 w 1573036"/>
              <a:gd name="csY4" fmla="*/ 0 h 9052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573036" h="905255">
                <a:moveTo>
                  <a:pt x="0" y="0"/>
                </a:moveTo>
                <a:lnTo>
                  <a:pt x="1573036" y="0"/>
                </a:lnTo>
                <a:lnTo>
                  <a:pt x="1573036" y="905255"/>
                </a:lnTo>
                <a:lnTo>
                  <a:pt x="0" y="905255"/>
                </a:lnTo>
                <a:lnTo>
                  <a:pt x="0" y="0"/>
                </a:lnTo>
                <a:close/>
              </a:path>
            </a:pathLst>
          </a:custGeom>
          <a:solidFill>
            <a:srgbClr val="3B97DE">
              <a:alpha val="20392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000" tIns="72000" rIns="144000" bIns="7200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>
                <a:solidFill>
                  <a:schemeClr val="tx1"/>
                </a:solidFill>
              </a:rPr>
              <a:t>MASLD</a:t>
            </a:r>
          </a:p>
        </p:txBody>
      </p:sp>
      <p:sp>
        <p:nvSpPr>
          <p:cNvPr id="81" name="Freeform: Shape 27">
            <a:extLst>
              <a:ext uri="{FF2B5EF4-FFF2-40B4-BE49-F238E27FC236}">
                <a16:creationId xmlns:a16="http://schemas.microsoft.com/office/drawing/2014/main" id="{025423D6-A511-C243-737F-586924778F6C}"/>
              </a:ext>
            </a:extLst>
          </p:cNvPr>
          <p:cNvSpPr/>
          <p:nvPr/>
        </p:nvSpPr>
        <p:spPr>
          <a:xfrm>
            <a:off x="3318551" y="3560044"/>
            <a:ext cx="1344360" cy="317853"/>
          </a:xfrm>
          <a:custGeom>
            <a:avLst/>
            <a:gdLst>
              <a:gd name="csX0" fmla="*/ 0 w 853728"/>
              <a:gd name="csY0" fmla="*/ 0 h 317853"/>
              <a:gd name="csX1" fmla="*/ 853728 w 853728"/>
              <a:gd name="csY1" fmla="*/ 0 h 317853"/>
              <a:gd name="csX2" fmla="*/ 853728 w 853728"/>
              <a:gd name="csY2" fmla="*/ 317853 h 317853"/>
              <a:gd name="csX3" fmla="*/ 0 w 853728"/>
              <a:gd name="csY3" fmla="*/ 317853 h 317853"/>
              <a:gd name="csX4" fmla="*/ 0 w 853728"/>
              <a:gd name="csY4" fmla="*/ 0 h 3178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53728" h="317853">
                <a:moveTo>
                  <a:pt x="0" y="0"/>
                </a:moveTo>
                <a:lnTo>
                  <a:pt x="853728" y="0"/>
                </a:lnTo>
                <a:lnTo>
                  <a:pt x="853728" y="317853"/>
                </a:lnTo>
                <a:lnTo>
                  <a:pt x="0" y="317853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000" tIns="72000" rIns="144000" bIns="7200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/>
              <a:t>Yes</a:t>
            </a:r>
          </a:p>
        </p:txBody>
      </p:sp>
      <p:sp>
        <p:nvSpPr>
          <p:cNvPr id="82" name="Freeform: Shape 28">
            <a:extLst>
              <a:ext uri="{FF2B5EF4-FFF2-40B4-BE49-F238E27FC236}">
                <a16:creationId xmlns:a16="http://schemas.microsoft.com/office/drawing/2014/main" id="{AA6BCBC5-858F-61A2-4F9A-B1FEE34719FB}"/>
              </a:ext>
            </a:extLst>
          </p:cNvPr>
          <p:cNvSpPr/>
          <p:nvPr/>
        </p:nvSpPr>
        <p:spPr>
          <a:xfrm>
            <a:off x="3654641" y="4011394"/>
            <a:ext cx="2578966" cy="905255"/>
          </a:xfrm>
          <a:custGeom>
            <a:avLst/>
            <a:gdLst>
              <a:gd name="csX0" fmla="*/ 0 w 1637757"/>
              <a:gd name="csY0" fmla="*/ 0 h 905255"/>
              <a:gd name="csX1" fmla="*/ 1637757 w 1637757"/>
              <a:gd name="csY1" fmla="*/ 0 h 905255"/>
              <a:gd name="csX2" fmla="*/ 1637757 w 1637757"/>
              <a:gd name="csY2" fmla="*/ 905255 h 905255"/>
              <a:gd name="csX3" fmla="*/ 0 w 1637757"/>
              <a:gd name="csY3" fmla="*/ 905255 h 905255"/>
              <a:gd name="csX4" fmla="*/ 0 w 1637757"/>
              <a:gd name="csY4" fmla="*/ 0 h 9052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637757" h="905255">
                <a:moveTo>
                  <a:pt x="0" y="0"/>
                </a:moveTo>
                <a:lnTo>
                  <a:pt x="1637757" y="0"/>
                </a:lnTo>
                <a:lnTo>
                  <a:pt x="1637757" y="905255"/>
                </a:lnTo>
                <a:lnTo>
                  <a:pt x="0" y="905255"/>
                </a:lnTo>
                <a:lnTo>
                  <a:pt x="0" y="0"/>
                </a:lnTo>
                <a:close/>
              </a:path>
            </a:pathLst>
          </a:custGeom>
          <a:solidFill>
            <a:srgbClr val="3B97DE">
              <a:alpha val="20392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000" tIns="72000" rIns="144000" bIns="7200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err="1">
                <a:solidFill>
                  <a:schemeClr val="tx1"/>
                </a:solidFill>
              </a:rPr>
              <a:t>MetALD</a:t>
            </a:r>
            <a:r>
              <a:rPr lang="en-US" sz="1200" kern="1200">
                <a:solidFill>
                  <a:schemeClr val="tx1"/>
                </a:solidFill>
              </a:rPr>
              <a:t> or ALD (depending on extent of alcohol intake) or other combination etiology</a:t>
            </a:r>
          </a:p>
        </p:txBody>
      </p:sp>
      <p:sp>
        <p:nvSpPr>
          <p:cNvPr id="83" name="Freeform: Shape 29">
            <a:extLst>
              <a:ext uri="{FF2B5EF4-FFF2-40B4-BE49-F238E27FC236}">
                <a16:creationId xmlns:a16="http://schemas.microsoft.com/office/drawing/2014/main" id="{227F6615-277C-FE96-0038-18858F6F04F8}"/>
              </a:ext>
            </a:extLst>
          </p:cNvPr>
          <p:cNvSpPr/>
          <p:nvPr/>
        </p:nvSpPr>
        <p:spPr>
          <a:xfrm>
            <a:off x="7335842" y="2737487"/>
            <a:ext cx="1439749" cy="317853"/>
          </a:xfrm>
          <a:custGeom>
            <a:avLst/>
            <a:gdLst>
              <a:gd name="csX0" fmla="*/ 0 w 914304"/>
              <a:gd name="csY0" fmla="*/ 0 h 317853"/>
              <a:gd name="csX1" fmla="*/ 914304 w 914304"/>
              <a:gd name="csY1" fmla="*/ 0 h 317853"/>
              <a:gd name="csX2" fmla="*/ 914304 w 914304"/>
              <a:gd name="csY2" fmla="*/ 317853 h 317853"/>
              <a:gd name="csX3" fmla="*/ 0 w 914304"/>
              <a:gd name="csY3" fmla="*/ 317853 h 317853"/>
              <a:gd name="csX4" fmla="*/ 0 w 914304"/>
              <a:gd name="csY4" fmla="*/ 0 h 3178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914304" h="317853">
                <a:moveTo>
                  <a:pt x="0" y="0"/>
                </a:moveTo>
                <a:lnTo>
                  <a:pt x="914304" y="0"/>
                </a:lnTo>
                <a:lnTo>
                  <a:pt x="914304" y="317853"/>
                </a:lnTo>
                <a:lnTo>
                  <a:pt x="0" y="3178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000" tIns="72000" rIns="144000" bIns="7200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/>
              <a:t>No</a:t>
            </a:r>
          </a:p>
        </p:txBody>
      </p:sp>
      <p:sp>
        <p:nvSpPr>
          <p:cNvPr id="84" name="Freeform: Shape 30">
            <a:extLst>
              <a:ext uri="{FF2B5EF4-FFF2-40B4-BE49-F238E27FC236}">
                <a16:creationId xmlns:a16="http://schemas.microsoft.com/office/drawing/2014/main" id="{95801A9A-89EA-9FB3-54B4-EB8EB77BB422}"/>
              </a:ext>
            </a:extLst>
          </p:cNvPr>
          <p:cNvSpPr/>
          <p:nvPr/>
        </p:nvSpPr>
        <p:spPr>
          <a:xfrm>
            <a:off x="6313396" y="3188840"/>
            <a:ext cx="3837579" cy="255773"/>
          </a:xfrm>
          <a:custGeom>
            <a:avLst/>
            <a:gdLst>
              <a:gd name="csX0" fmla="*/ 0 w 3552174"/>
              <a:gd name="csY0" fmla="*/ 0 h 255773"/>
              <a:gd name="csX1" fmla="*/ 3552174 w 3552174"/>
              <a:gd name="csY1" fmla="*/ 0 h 255773"/>
              <a:gd name="csX2" fmla="*/ 3552174 w 3552174"/>
              <a:gd name="csY2" fmla="*/ 255773 h 255773"/>
              <a:gd name="csX3" fmla="*/ 0 w 3552174"/>
              <a:gd name="csY3" fmla="*/ 255773 h 255773"/>
              <a:gd name="csX4" fmla="*/ 0 w 3552174"/>
              <a:gd name="csY4" fmla="*/ 0 h 25577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552174" h="255773">
                <a:moveTo>
                  <a:pt x="0" y="0"/>
                </a:moveTo>
                <a:lnTo>
                  <a:pt x="3552174" y="0"/>
                </a:lnTo>
                <a:lnTo>
                  <a:pt x="3552174" y="255773"/>
                </a:lnTo>
                <a:lnTo>
                  <a:pt x="0" y="255773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4000" tIns="72000" rIns="144000" bIns="7200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b="0" kern="1200">
                <a:solidFill>
                  <a:srgbClr val="001965"/>
                </a:solidFill>
                <a:ea typeface="+mn-ea"/>
                <a:cs typeface="+mn-cs"/>
              </a:rPr>
              <a:t>Are there known causes of hepatic steatosis?</a:t>
            </a:r>
          </a:p>
        </p:txBody>
      </p:sp>
      <p:sp>
        <p:nvSpPr>
          <p:cNvPr id="85" name="Freeform: Shape 31">
            <a:extLst>
              <a:ext uri="{FF2B5EF4-FFF2-40B4-BE49-F238E27FC236}">
                <a16:creationId xmlns:a16="http://schemas.microsoft.com/office/drawing/2014/main" id="{CF36D9A8-D377-DA0B-65FB-8B15493449E1}"/>
              </a:ext>
            </a:extLst>
          </p:cNvPr>
          <p:cNvSpPr/>
          <p:nvPr/>
        </p:nvSpPr>
        <p:spPr>
          <a:xfrm>
            <a:off x="6248180" y="3578112"/>
            <a:ext cx="1372098" cy="317853"/>
          </a:xfrm>
          <a:custGeom>
            <a:avLst/>
            <a:gdLst>
              <a:gd name="csX0" fmla="*/ 0 w 871343"/>
              <a:gd name="csY0" fmla="*/ 0 h 317853"/>
              <a:gd name="csX1" fmla="*/ 871343 w 871343"/>
              <a:gd name="csY1" fmla="*/ 0 h 317853"/>
              <a:gd name="csX2" fmla="*/ 871343 w 871343"/>
              <a:gd name="csY2" fmla="*/ 317853 h 317853"/>
              <a:gd name="csX3" fmla="*/ 0 w 871343"/>
              <a:gd name="csY3" fmla="*/ 317853 h 317853"/>
              <a:gd name="csX4" fmla="*/ 0 w 871343"/>
              <a:gd name="csY4" fmla="*/ 0 h 3178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71343" h="317853">
                <a:moveTo>
                  <a:pt x="0" y="0"/>
                </a:moveTo>
                <a:lnTo>
                  <a:pt x="871343" y="0"/>
                </a:lnTo>
                <a:lnTo>
                  <a:pt x="871343" y="317853"/>
                </a:lnTo>
                <a:lnTo>
                  <a:pt x="0" y="3178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000" tIns="72000" rIns="144000" bIns="7200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/>
              <a:t>No</a:t>
            </a:r>
          </a:p>
        </p:txBody>
      </p:sp>
      <p:sp>
        <p:nvSpPr>
          <p:cNvPr id="86" name="Freeform: Shape 32">
            <a:extLst>
              <a:ext uri="{FF2B5EF4-FFF2-40B4-BE49-F238E27FC236}">
                <a16:creationId xmlns:a16="http://schemas.microsoft.com/office/drawing/2014/main" id="{22C79CBA-ACE8-BFD7-0386-60742D0C9208}"/>
              </a:ext>
            </a:extLst>
          </p:cNvPr>
          <p:cNvSpPr/>
          <p:nvPr/>
        </p:nvSpPr>
        <p:spPr>
          <a:xfrm>
            <a:off x="6516630" y="4029462"/>
            <a:ext cx="2258961" cy="903923"/>
          </a:xfrm>
          <a:custGeom>
            <a:avLst/>
            <a:gdLst>
              <a:gd name="csX0" fmla="*/ 0 w 1434541"/>
              <a:gd name="csY0" fmla="*/ 0 h 903923"/>
              <a:gd name="csX1" fmla="*/ 1434541 w 1434541"/>
              <a:gd name="csY1" fmla="*/ 0 h 903923"/>
              <a:gd name="csX2" fmla="*/ 1434541 w 1434541"/>
              <a:gd name="csY2" fmla="*/ 903923 h 903923"/>
              <a:gd name="csX3" fmla="*/ 0 w 1434541"/>
              <a:gd name="csY3" fmla="*/ 903923 h 903923"/>
              <a:gd name="csX4" fmla="*/ 0 w 1434541"/>
              <a:gd name="csY4" fmla="*/ 0 h 90392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434541" h="903923">
                <a:moveTo>
                  <a:pt x="0" y="0"/>
                </a:moveTo>
                <a:lnTo>
                  <a:pt x="1434541" y="0"/>
                </a:lnTo>
                <a:lnTo>
                  <a:pt x="1434541" y="903923"/>
                </a:lnTo>
                <a:lnTo>
                  <a:pt x="0" y="90392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000" tIns="72000" rIns="144000" bIns="7200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>
                <a:solidFill>
                  <a:srgbClr val="001965"/>
                </a:solidFill>
              </a:rPr>
              <a:t>Cryptogenic SLD</a:t>
            </a:r>
          </a:p>
        </p:txBody>
      </p:sp>
      <p:sp>
        <p:nvSpPr>
          <p:cNvPr id="87" name="Freeform: Shape 33">
            <a:extLst>
              <a:ext uri="{FF2B5EF4-FFF2-40B4-BE49-F238E27FC236}">
                <a16:creationId xmlns:a16="http://schemas.microsoft.com/office/drawing/2014/main" id="{CC1E5995-03B1-FE6C-FDA8-CE6E4AA5ACA1}"/>
              </a:ext>
            </a:extLst>
          </p:cNvPr>
          <p:cNvSpPr/>
          <p:nvPr/>
        </p:nvSpPr>
        <p:spPr>
          <a:xfrm>
            <a:off x="8696860" y="3578113"/>
            <a:ext cx="1454114" cy="317853"/>
          </a:xfrm>
          <a:custGeom>
            <a:avLst/>
            <a:gdLst>
              <a:gd name="csX0" fmla="*/ 0 w 923427"/>
              <a:gd name="csY0" fmla="*/ 0 h 317853"/>
              <a:gd name="csX1" fmla="*/ 923427 w 923427"/>
              <a:gd name="csY1" fmla="*/ 0 h 317853"/>
              <a:gd name="csX2" fmla="*/ 923427 w 923427"/>
              <a:gd name="csY2" fmla="*/ 317853 h 317853"/>
              <a:gd name="csX3" fmla="*/ 0 w 923427"/>
              <a:gd name="csY3" fmla="*/ 317853 h 317853"/>
              <a:gd name="csX4" fmla="*/ 0 w 923427"/>
              <a:gd name="csY4" fmla="*/ 0 h 3178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923427" h="317853">
                <a:moveTo>
                  <a:pt x="0" y="0"/>
                </a:moveTo>
                <a:lnTo>
                  <a:pt x="923427" y="0"/>
                </a:lnTo>
                <a:lnTo>
                  <a:pt x="923427" y="317853"/>
                </a:lnTo>
                <a:lnTo>
                  <a:pt x="0" y="3178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000" tIns="72000" rIns="144000" bIns="7200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0" kern="1200"/>
              <a:t>Yes</a:t>
            </a:r>
          </a:p>
        </p:txBody>
      </p:sp>
      <p:sp>
        <p:nvSpPr>
          <p:cNvPr id="88" name="Freeform: Shape 34">
            <a:extLst>
              <a:ext uri="{FF2B5EF4-FFF2-40B4-BE49-F238E27FC236}">
                <a16:creationId xmlns:a16="http://schemas.microsoft.com/office/drawing/2014/main" id="{AE8FE2D0-60EA-FF4C-65A5-56528DFF0164}"/>
              </a:ext>
            </a:extLst>
          </p:cNvPr>
          <p:cNvSpPr/>
          <p:nvPr/>
        </p:nvSpPr>
        <p:spPr>
          <a:xfrm>
            <a:off x="9060387" y="4029463"/>
            <a:ext cx="2648662" cy="911326"/>
          </a:xfrm>
          <a:custGeom>
            <a:avLst/>
            <a:gdLst>
              <a:gd name="csX0" fmla="*/ 0 w 1753240"/>
              <a:gd name="csY0" fmla="*/ 0 h 911326"/>
              <a:gd name="csX1" fmla="*/ 1753240 w 1753240"/>
              <a:gd name="csY1" fmla="*/ 0 h 911326"/>
              <a:gd name="csX2" fmla="*/ 1753240 w 1753240"/>
              <a:gd name="csY2" fmla="*/ 911326 h 911326"/>
              <a:gd name="csX3" fmla="*/ 0 w 1753240"/>
              <a:gd name="csY3" fmla="*/ 911326 h 911326"/>
              <a:gd name="csX4" fmla="*/ 0 w 1753240"/>
              <a:gd name="csY4" fmla="*/ 0 h 91132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753240" h="911326">
                <a:moveTo>
                  <a:pt x="0" y="0"/>
                </a:moveTo>
                <a:lnTo>
                  <a:pt x="1753240" y="0"/>
                </a:lnTo>
                <a:lnTo>
                  <a:pt x="1753240" y="911326"/>
                </a:lnTo>
                <a:lnTo>
                  <a:pt x="0" y="9113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4000" tIns="72000" rIns="144000" bIns="7200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>
                <a:solidFill>
                  <a:srgbClr val="001965"/>
                </a:solidFill>
              </a:rPr>
              <a:t>Other specific etiology SLD </a:t>
            </a:r>
            <a:br>
              <a:rPr lang="en-US" sz="1200" kern="1200">
                <a:solidFill>
                  <a:srgbClr val="001965"/>
                </a:solidFill>
              </a:rPr>
            </a:br>
            <a:r>
              <a:rPr lang="en-US" sz="1200" kern="1200">
                <a:solidFill>
                  <a:srgbClr val="001965"/>
                </a:solidFill>
              </a:rPr>
              <a:t>(e.g., ALD, DILI, genetic, nutritional, monogenic diseases, viral hepatitis) </a:t>
            </a:r>
          </a:p>
        </p:txBody>
      </p:sp>
      <p:sp>
        <p:nvSpPr>
          <p:cNvPr id="91" name="Freeform: Shape 16">
            <a:extLst>
              <a:ext uri="{FF2B5EF4-FFF2-40B4-BE49-F238E27FC236}">
                <a16:creationId xmlns:a16="http://schemas.microsoft.com/office/drawing/2014/main" id="{BD824A61-8460-CA14-30F1-A0096CEA3BC1}"/>
              </a:ext>
            </a:extLst>
          </p:cNvPr>
          <p:cNvSpPr/>
          <p:nvPr/>
        </p:nvSpPr>
        <p:spPr>
          <a:xfrm>
            <a:off x="3503636" y="3880008"/>
            <a:ext cx="164834" cy="58401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584015"/>
                </a:lnTo>
                <a:lnTo>
                  <a:pt x="104677" y="584015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44000" tIns="72000" rIns="144000" bIns="72000"/>
          <a:lstStyle/>
          <a:p>
            <a:endParaRPr lang="en-US"/>
          </a:p>
        </p:txBody>
      </p:sp>
      <p:cxnSp>
        <p:nvCxnSpPr>
          <p:cNvPr id="111" name="Elbow Connector 110">
            <a:extLst>
              <a:ext uri="{FF2B5EF4-FFF2-40B4-BE49-F238E27FC236}">
                <a16:creationId xmlns:a16="http://schemas.microsoft.com/office/drawing/2014/main" id="{099D2C9F-4083-2642-1908-DCA17B2EEEC7}"/>
              </a:ext>
            </a:extLst>
          </p:cNvPr>
          <p:cNvCxnSpPr>
            <a:cxnSpLocks/>
          </p:cNvCxnSpPr>
          <p:nvPr/>
        </p:nvCxnSpPr>
        <p:spPr>
          <a:xfrm rot="5400000">
            <a:off x="4253058" y="902393"/>
            <a:ext cx="253575" cy="3432313"/>
          </a:xfrm>
          <a:prstGeom prst="bentConnector3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Elbow Connector 111">
            <a:extLst>
              <a:ext uri="{FF2B5EF4-FFF2-40B4-BE49-F238E27FC236}">
                <a16:creationId xmlns:a16="http://schemas.microsoft.com/office/drawing/2014/main" id="{D3B82F36-7005-14CA-D35A-F3B561B75E25}"/>
              </a:ext>
            </a:extLst>
          </p:cNvPr>
          <p:cNvCxnSpPr>
            <a:cxnSpLocks/>
          </p:cNvCxnSpPr>
          <p:nvPr/>
        </p:nvCxnSpPr>
        <p:spPr>
          <a:xfrm rot="16200000" flipH="1">
            <a:off x="6956501" y="1631262"/>
            <a:ext cx="253575" cy="1974574"/>
          </a:xfrm>
          <a:prstGeom prst="bentConnector3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8" name="Graphic 117" descr="Magnifying glass outline">
            <a:extLst>
              <a:ext uri="{FF2B5EF4-FFF2-40B4-BE49-F238E27FC236}">
                <a16:creationId xmlns:a16="http://schemas.microsoft.com/office/drawing/2014/main" id="{87ABEC43-990A-739E-D613-E66E7031CC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37926" y="5240888"/>
            <a:ext cx="399889" cy="399889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A2CB422C-949D-897D-DC4C-0E7CEC98733A}"/>
              </a:ext>
            </a:extLst>
          </p:cNvPr>
          <p:cNvSpPr/>
          <p:nvPr/>
        </p:nvSpPr>
        <p:spPr>
          <a:xfrm>
            <a:off x="6233607" y="2689729"/>
            <a:ext cx="5958393" cy="2298819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0D02C59-E969-2248-9C77-F84199A2D39C}"/>
              </a:ext>
            </a:extLst>
          </p:cNvPr>
          <p:cNvSpPr/>
          <p:nvPr/>
        </p:nvSpPr>
        <p:spPr>
          <a:xfrm>
            <a:off x="6117477" y="2562117"/>
            <a:ext cx="5958393" cy="127612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</p:spTree>
    <p:extLst>
      <p:ext uri="{BB962C8B-B14F-4D97-AF65-F5344CB8AC3E}">
        <p14:creationId xmlns:p14="http://schemas.microsoft.com/office/powerpoint/2010/main" val="56049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heme/theme1.xml><?xml version="1.0" encoding="utf-8"?>
<a:theme xmlns:a="http://schemas.openxmlformats.org/drawingml/2006/main" name="2020 Novo Nordisk widescreen_NNI">
  <a:themeElements>
    <a:clrScheme name="NN 2020 Rebrand">
      <a:dk1>
        <a:srgbClr val="000000"/>
      </a:dk1>
      <a:lt1>
        <a:srgbClr val="FFFFFF"/>
      </a:lt1>
      <a:dk2>
        <a:srgbClr val="001965"/>
      </a:dk2>
      <a:lt2>
        <a:srgbClr val="CCC5BD"/>
      </a:lt2>
      <a:accent1>
        <a:srgbClr val="001965"/>
      </a:accent1>
      <a:accent2>
        <a:srgbClr val="005AD2"/>
      </a:accent2>
      <a:accent3>
        <a:srgbClr val="2A918B"/>
      </a:accent3>
      <a:accent4>
        <a:srgbClr val="EEA7BF"/>
      </a:accent4>
      <a:accent5>
        <a:srgbClr val="3B97DE"/>
      </a:accent5>
      <a:accent6>
        <a:srgbClr val="939AA7"/>
      </a:accent6>
      <a:hlink>
        <a:srgbClr val="005AD2"/>
      </a:hlink>
      <a:folHlink>
        <a:srgbClr val="3B97DE"/>
      </a:folHlink>
    </a:clrScheme>
    <a:fontScheme name="Apis for Office">
      <a:majorFont>
        <a:latin typeface="Apis For Office"/>
        <a:ea typeface=""/>
        <a:cs typeface=""/>
      </a:majorFont>
      <a:minorFont>
        <a:latin typeface="Apis For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2.xml><?xml version="1.0" encoding="utf-8"?>
<a:theme xmlns:a="http://schemas.openxmlformats.org/drawingml/2006/main" name="1_2020 Novo Nordisk widescreen_NNI">
  <a:themeElements>
    <a:clrScheme name="Elivate">
      <a:dk1>
        <a:srgbClr val="001965"/>
      </a:dk1>
      <a:lt1>
        <a:srgbClr val="FFFFFF"/>
      </a:lt1>
      <a:dk2>
        <a:srgbClr val="3B97DE"/>
      </a:dk2>
      <a:lt2>
        <a:srgbClr val="939AA7"/>
      </a:lt2>
      <a:accent1>
        <a:srgbClr val="E6553F"/>
      </a:accent1>
      <a:accent2>
        <a:srgbClr val="EAAB00"/>
      </a:accent2>
      <a:accent3>
        <a:srgbClr val="0059D2"/>
      </a:accent3>
      <a:accent4>
        <a:srgbClr val="3B97DE"/>
      </a:accent4>
      <a:accent5>
        <a:srgbClr val="3B97DE"/>
      </a:accent5>
      <a:accent6>
        <a:srgbClr val="4EA72E"/>
      </a:accent6>
      <a:hlink>
        <a:srgbClr val="0059D2"/>
      </a:hlink>
      <a:folHlink>
        <a:srgbClr val="965C8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3.xml><?xml version="1.0" encoding="utf-8"?>
<a:theme xmlns:a="http://schemas.openxmlformats.org/drawingml/2006/main" name="2_2020 Novo Nordisk widescreen_NNI">
  <a:themeElements>
    <a:clrScheme name="Elivate">
      <a:dk1>
        <a:srgbClr val="001965"/>
      </a:dk1>
      <a:lt1>
        <a:srgbClr val="FFFFFF"/>
      </a:lt1>
      <a:dk2>
        <a:srgbClr val="3B97DE"/>
      </a:dk2>
      <a:lt2>
        <a:srgbClr val="939AA7"/>
      </a:lt2>
      <a:accent1>
        <a:srgbClr val="E6553F"/>
      </a:accent1>
      <a:accent2>
        <a:srgbClr val="EAAB00"/>
      </a:accent2>
      <a:accent3>
        <a:srgbClr val="0059D2"/>
      </a:accent3>
      <a:accent4>
        <a:srgbClr val="3B97DE"/>
      </a:accent4>
      <a:accent5>
        <a:srgbClr val="3B97DE"/>
      </a:accent5>
      <a:accent6>
        <a:srgbClr val="4EA72E"/>
      </a:accent6>
      <a:hlink>
        <a:srgbClr val="0059D2"/>
      </a:hlink>
      <a:folHlink>
        <a:srgbClr val="965C8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E2A301C5D52D4CB3521A0DADB98D30" ma:contentTypeVersion="3" ma:contentTypeDescription="Create a new document." ma:contentTypeScope="" ma:versionID="1ac113da3df0049c42c3a2c53fd0178e">
  <xsd:schema xmlns:xsd="http://www.w3.org/2001/XMLSchema" xmlns:xs="http://www.w3.org/2001/XMLSchema" xmlns:p="http://schemas.microsoft.com/office/2006/metadata/properties" xmlns:ns2="dbaa0b84-04f5-4665-89b4-d072b4ec7c3a" targetNamespace="http://schemas.microsoft.com/office/2006/metadata/properties" ma:root="true" ma:fieldsID="1ebe4446521fb89c1f1f5583d7b3f4b7" ns2:_="">
    <xsd:import namespace="dbaa0b84-04f5-4665-89b4-d072b4ec7c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aa0b84-04f5-4665-89b4-d072b4ec7c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F552090-01F2-45BE-B109-D93F4F27C9D2}">
  <ds:schemaRefs>
    <ds:schemaRef ds:uri="dbaa0b84-04f5-4665-89b4-d072b4ec7c3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4F97EEF-A707-4405-A640-9CB818F360B9}">
  <ds:schemaRefs>
    <ds:schemaRef ds:uri="dbaa0b84-04f5-4665-89b4-d072b4ec7c3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6F27DC3-C003-447D-8CE8-564C6E244EA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743b317-4758-44cb-8b65-8b43e4619766}" enabled="1" method="Standard" siteId="{fdfed7bd-9f6a-44a1-b694-6e39c468c15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1047</Words>
  <Application>Microsoft Office PowerPoint</Application>
  <PresentationFormat>Widescreen</PresentationFormat>
  <Paragraphs>79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Apis For Office</vt:lpstr>
      <vt:lpstr>Apis For Office Light</vt:lpstr>
      <vt:lpstr>Arial</vt:lpstr>
      <vt:lpstr>Calibri</vt:lpstr>
      <vt:lpstr>Times New Roman</vt:lpstr>
      <vt:lpstr>Verdana</vt:lpstr>
      <vt:lpstr>2020 Novo Nordisk widescreen_NNI</vt:lpstr>
      <vt:lpstr>1_2020 Novo Nordisk widescreen_NNI</vt:lpstr>
      <vt:lpstr>2_2020 Novo Nordisk widescreen_NNI</vt:lpstr>
      <vt:lpstr>Patient identification and risk factors</vt:lpstr>
      <vt:lpstr>Thank you for using the Elivate™: Creating Change Through Liver Health Education curriculum</vt:lpstr>
      <vt:lpstr>Module 2 learning outcome  Patient identification and risk factors</vt:lpstr>
      <vt:lpstr>There are a number of steatotic liver disease subtypes</vt:lpstr>
      <vt:lpstr>MASLD diagnosis no longer relies on ruling out  other diseases1</vt:lpstr>
      <vt:lpstr>Overview of diagnostic criteria for MASLD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Obermeyer, Jackie</dc:creator>
  <cp:lastModifiedBy>Abramczuk, Rachel</cp:lastModifiedBy>
  <cp:revision>4</cp:revision>
  <dcterms:created xsi:type="dcterms:W3CDTF">2024-12-20T16:58:29Z</dcterms:created>
  <dcterms:modified xsi:type="dcterms:W3CDTF">2026-01-27T19:25:42Z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ibliographyPresentationMultiline">
    <vt:lpwstr>False</vt:lpwstr>
  </property>
  <property fmtid="{D5CDD505-2E9C-101B-9397-08002B2CF9AE}" pid="3" name="BibliographyInNotes">
    <vt:lpwstr>False</vt:lpwstr>
  </property>
  <property fmtid="{D5CDD505-2E9C-101B-9397-08002B2CF9AE}" pid="4" name="ContentTypeId">
    <vt:lpwstr>0x01010060E2A301C5D52D4CB3521A0DADB98D30</vt:lpwstr>
  </property>
  <property fmtid="{D5CDD505-2E9C-101B-9397-08002B2CF9AE}" pid="5" name="ContinuousBibliography">
    <vt:lpwstr>False</vt:lpwstr>
  </property>
  <property fmtid="{D5CDD505-2E9C-101B-9397-08002B2CF9AE}" pid="6" name="MediaServiceImageTags">
    <vt:lpwstr/>
  </property>
</Properties>
</file>