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  <p:sldMasterId id="2147483750" r:id="rId5"/>
    <p:sldMasterId id="2147483764" r:id="rId6"/>
  </p:sldMasterIdLst>
  <p:notesMasterIdLst>
    <p:notesMasterId r:id="rId10"/>
  </p:notesMasterIdLst>
  <p:sldIdLst>
    <p:sldId id="2147482497" r:id="rId7"/>
    <p:sldId id="260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odule 2" id="{F88ACD56-1C44-43A6-A8D5-EBAA9F3E77ED}">
          <p14:sldIdLst>
            <p14:sldId id="2147482497"/>
            <p14:sldId id="260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  <p15:guide id="3" pos="7401" userDrawn="1">
          <p15:clr>
            <a:srgbClr val="A4A3A4"/>
          </p15:clr>
        </p15:guide>
        <p15:guide id="4" orient="horz" pos="754" userDrawn="1">
          <p15:clr>
            <a:srgbClr val="A4A3A4"/>
          </p15:clr>
        </p15:guide>
        <p15:guide id="5" orient="horz" pos="935" userDrawn="1">
          <p15:clr>
            <a:srgbClr val="A4A3A4"/>
          </p15:clr>
        </p15:guide>
        <p15:guide id="6" pos="38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5ED502-B2F1-DB09-ADB4-5ACC50118982}" name="Ruth Chibueze" initials="RC" userId="Ruth Chibueze" providerId="None"/>
  <p188:author id="{10157F05-79CC-881D-8906-B19F33261BB1}" name="Elizabeth Kita" initials="EK" userId="Elizabeth Kita" providerId="None"/>
  <p188:author id="{55112307-179F-9669-5EEE-B0A3726FF5F0}" name="Navin Pathare" initials="NP" userId="Navin Pathare" providerId="None"/>
  <p188:author id="{31D9EF20-E0CD-E1A3-D22A-FE42C1E062A0}" name="Melissa Chan" initials="MC" userId="Melissa Chan" providerId="None"/>
  <p188:author id="{BCE16125-5A93-757F-5976-2E5A7DFC1EAA}" name="AJQI (Andres Quintero)" initials="AQ" userId="S::AJQI@novonordisk.com::321d4ffd-6d9d-45b8-ad57-70ca4c73d66e" providerId="AD"/>
  <p188:author id="{D62CB033-E14F-968E-E17F-7F4D841A555E}" name="AHHV (Anthony Hoovler)" initials="AH" userId="S::ahhv@novonordisk.com::96febda3-83ad-4759-886c-028408092c84" providerId="AD"/>
  <p188:author id="{F8E2FB37-60E9-A396-4E3B-2CB8BAA9BDF0}" name="EHUA (Ellen Huang)" initials="EH" userId="S::ehua@novonordisk.com::f9dad2c7-dfd4-442b-baf5-913d40f8799d" providerId="AD"/>
  <p188:author id="{125C3D39-CF5B-3440-BA4C-26DD1383E17E}" name="miy9030@med.cornell.edu" initials="mi" userId="S::urn:spo:guest#miy9030@med.cornell.edu::" providerId="AD"/>
  <p188:author id="{1C6E0449-E6F3-8E25-0BBF-701155E810BD}" name="Derek Gillett" initials="DG" userId="Derek Gillett" providerId="None"/>
  <p188:author id="{FE7CFC4A-8CA3-B5AB-DE5E-8A147052CF2D}" name="Linder, Taryn" initials="LT" userId="S::tlinder@rednucleus.com::353a56e1-1da0-413d-8c0e-12c49b411f1d" providerId="AD"/>
  <p188:author id="{A8132257-8A43-75F0-0095-FE7030F5508F}" name="Rachel Abramczuk" initials="RA" userId="Rachel Abramczuk" providerId="None"/>
  <p188:author id="{1BBE9957-072F-275F-03EB-60DF89D183C8}" name="VAUY (Valerie Auyeung)" initials="VA" userId="S::vauy@novonordisk.com::f3f5ce31-1cd2-476c-8b52-50859fd5ec8e" providerId="AD"/>
  <p188:author id="{9B61DA67-E53A-D505-5265-8BBC02398D05}" name="VAUY (Valerie Auyeung)" initials="V(A" userId="S::Vauy@novonordisk.com::f3f5ce31-1cd2-476c-8b52-50859fd5ec8e" providerId="AD"/>
  <p188:author id="{DD58876A-3491-1960-425D-5BBAFF3B93DA}" name="Vasquez, Cindy" initials="VC" userId="S::CVasquez@rednucleus.com::a908347e-4389-45e4-8c81-e937621d0947" providerId="AD"/>
  <p188:author id="{16820274-11BF-9E17-DA94-D034B03A3DA6}" name="Aponso, Teshan" initials="TA" userId="S::taponso@rednucleus.com::ffcca3a7-531d-477f-93a3-85b1f38706f2" providerId="AD"/>
  <p188:author id="{126E7D77-31F4-52A1-7BD4-56C6957FAA2B}" name="Mungin, Barbara" initials="MB" userId="S::kgmr392@astrazeneca.net::d53d836b-4d9b-4a82-bfbf-02e1a76a282c" providerId="AD"/>
  <p188:author id="{0B739586-2B1B-AD57-9DD5-2673EC82F7DE}" name="LZO (Liz ONeill)" initials="LO" userId="S::lzo@novonordisk.com::184da5b9-f3ab-410e-837a-19409b70f645" providerId="AD"/>
  <p188:author id="{EB0DA48B-0F34-5C6E-9FBF-F6ABC3750DD4}" name="Pamela Tawile" initials="PT" userId="751.rednucleus.egnyte.com_tp_egnyte_plus" providerId="Windows Live"/>
  <p188:author id="{65A2219D-796D-C25C-3F20-3C3EFB365C9B}" name="Weiskopf, Emma" initials="WE" userId="S::kshq624@astrazeneca.net::4259f54c-5a36-4943-8b75-ae1227049724" providerId="AD"/>
  <p188:author id="{AC9D939F-2339-790F-B866-E4DE37549C21}" name="Karim, Samiya" initials="SK" userId="S::SKarim@rednucleus.com::43b2c901-d905-49cf-a18a-1fe5d48dbe94" providerId="AD"/>
  <p188:author id="{2F171DA7-6774-77DA-BB9B-E3098A008470}" name="Jordan Bowden" initials="JB" userId="ae0ba96224d2a086" providerId="Windows Live"/>
  <p188:author id="{23C1B1A7-76B6-BF1D-9D00-7D0FE2C0A02D}" name="Teshan Aponso" initials="TA" userId="Teshan Aponso" providerId="None"/>
  <p188:author id="{BEE071AC-0FE7-0A37-9959-4FEB1EE3BAE9}" name="Obermeyer, Jackie" initials="JO" userId="S::JObermeyer@rednucleus.com::fac7d026-44c7-436a-bba0-aff192f1d871" providerId="AD"/>
  <p188:author id="{55C77FAD-42C9-16FB-04F6-E2C0C1E03B64}" name="Ukwen" initials="U" userId="S::khmf929@astrazeneca.net::9181cc2e-d91e-4b73-b94f-5a0316d0efca" providerId="AD"/>
  <p188:author id="{949668B4-E4E7-2193-014F-A0235CD1F2EB}" name="MXJR (Maximilian Kurt Jara)" initials="MJ" userId="S::mxjr@novonordisk.com::a8db34eb-192c-4e9a-93c6-058097eeb4e2" providerId="AD"/>
  <p188:author id="{473B25B7-69FD-CF73-A8AB-22331EC7B559}" name="Samiya Karim" initials="SK" userId="372.rednucleus.egnyte.com_tp_egnyte_plus" providerId="Windows Live"/>
  <p188:author id="{FCD3C8BA-23F5-DF8C-9120-1CE710BF5B26}" name="Abramczuk, Rachel" initials="RA" userId="S::RAbramczuk@rednucleus.com::e2843a8d-61ae-4a46-9e11-4ec653513657" providerId="AD"/>
  <p188:author id="{2437D3BD-FABC-D118-B437-4A12AC9F6DF3}" name="Linder, Taryn" initials="TL" userId="S::TLinder@rednucleus.com::353a56e1-1da0-413d-8c0e-12c49b411f1d" providerId="AD"/>
  <p188:author id="{2857EFBE-FC37-6F38-878F-3463DCE8B723}" name="Taryn Linder" initials="TL" userId="Taryn Linder" providerId="None"/>
  <p188:author id="{A9DF02BF-FC7B-9E25-8744-BF5ED3EFB85A}" name="Henderson, Peter" initials="HP" userId="S::PHenderson@rednucleus.com::be0fa8aa-a396-42c6-9cf4-5844a05eac4d" providerId="AD"/>
  <p188:author id="{591DAEBF-CED0-5778-F951-4D19135978D5}" name="robert.tatum@louisville.edu" initials="ro" userId="S::urn:spo:guest#robert.tatum@louisville.edu::" providerId="AD"/>
  <p188:author id="{A9E9FFC6-8A9D-8B85-DA79-D0092D949EA1}" name="ACVG (Alicia Gesenhues)" initials="AG" userId="S::acvg@novonordisk.com::8ecf20fa-290f-4c04-a4b0-36400e310b0b" providerId="AD"/>
  <p188:author id="{F91D61CB-A9AF-0ADA-327C-29B738CB77F6}" name="dredmena@gmail.com" initials="dr" userId="S::urn:spo:guest#dredmena@gmail.com::" providerId="AD"/>
  <p188:author id="{9C9910DB-DAFB-5478-BBD6-BCE2CB57EC8A}" name="rena.fox@ucsf.edu" initials="re" userId="S::urn:spo:guest#rena.fox@ucsf.edu::" providerId="AD"/>
  <p188:author id="{8CCBF5E0-1415-A401-161F-8CCA7E298DA8}" name="Campbell, Jordan" initials="JC" userId="S::JCampbell@rednucleus.com::414a9b43-dc1b-41f7-9dd8-26d23862c5a8" providerId="AD"/>
  <p188:author id="{B16805F0-424A-45CA-9194-402A16077DAD}" name="Vogan, Stephen" initials="SV" userId="S::svogan@rednucleus.com::6e311a7b-820f-45a3-932e-22301af91c83" providerId="AD"/>
  <p188:author id="{1AC048F2-F428-A417-3AEE-C9C7B7E51B8F}" name="Stephen Vogan" initials="SV" userId="Stephen Vogan" providerId="None"/>
  <p188:author id="{B2782EFC-13F3-0997-393F-F8DEC1A82D05}" name="Macie Ghahari" initials="MG" userId="Macie Ghahari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EAF8"/>
    <a:srgbClr val="3B97DE"/>
    <a:srgbClr val="FFFFFF"/>
    <a:srgbClr val="E9EBED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85"/>
    <p:restoredTop sz="94635"/>
  </p:normalViewPr>
  <p:slideViewPr>
    <p:cSldViewPr snapToGrid="0">
      <p:cViewPr varScale="1">
        <p:scale>
          <a:sx n="82" d="100"/>
          <a:sy n="82" d="100"/>
        </p:scale>
        <p:origin x="470" y="72"/>
      </p:cViewPr>
      <p:guideLst>
        <p:guide orient="horz" pos="2160"/>
        <p:guide pos="3795"/>
        <p:guide pos="7401"/>
        <p:guide orient="horz" pos="754"/>
        <p:guide orient="horz" pos="935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02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mela Tawile" userId="751.rednucleus.egnyte.com_tp_egnyte_plus" providerId="OAuth2" clId="{B4690D1A-63D0-5136-A3D3-573FCD3A221A}"/>
    <pc:docChg chg="custSel modSld">
      <pc:chgData name="Pamela Tawile" userId="751.rednucleus.egnyte.com_tp_egnyte_plus" providerId="OAuth2" clId="{B4690D1A-63D0-5136-A3D3-573FCD3A221A}" dt="2026-01-13T17:30:01.368" v="5" actId="478"/>
      <pc:docMkLst>
        <pc:docMk/>
      </pc:docMkLst>
    </pc:docChg>
  </pc:docChgLst>
  <pc:docChgLst>
    <pc:chgData name="Rachel Abramczuk" userId="557.rednucleus.egnyte.com_tp_egnyte_plus" providerId="OAuth2" clId="{229BECFC-A234-4040-8776-BD0152C8D98B}"/>
    <pc:docChg chg="custSel delSld modSld sldOrd modSection">
      <pc:chgData name="Rachel Abramczuk" userId="557.rednucleus.egnyte.com_tp_egnyte_plus" providerId="OAuth2" clId="{229BECFC-A234-4040-8776-BD0152C8D98B}" dt="2026-01-27T19:24:40.510" v="561" actId="47"/>
      <pc:docMkLst>
        <pc:docMk/>
      </pc:docMkLst>
      <pc:sldChg chg="modSp mod">
        <pc:chgData name="Rachel Abramczuk" userId="557.rednucleus.egnyte.com_tp_egnyte_plus" providerId="OAuth2" clId="{229BECFC-A234-4040-8776-BD0152C8D98B}" dt="2026-01-13T20:37:02.010" v="10" actId="13926"/>
        <pc:sldMkLst>
          <pc:docMk/>
          <pc:sldMk cId="1118756485" sldId="256"/>
        </pc:sldMkLst>
        <pc:spChg chg="mod">
          <ac:chgData name="Rachel Abramczuk" userId="557.rednucleus.egnyte.com_tp_egnyte_plus" providerId="OAuth2" clId="{229BECFC-A234-4040-8776-BD0152C8D98B}" dt="2026-01-13T20:37:02.010" v="10" actId="13926"/>
          <ac:spMkLst>
            <pc:docMk/>
            <pc:sldMk cId="1118756485" sldId="256"/>
            <ac:spMk id="6" creationId="{2B3FA5ED-01C7-85F5-2DCC-B40A31A99370}"/>
          </ac:spMkLst>
        </pc:spChg>
      </pc:sldChg>
      <pc:sldChg chg="ord">
        <pc:chgData name="Rachel Abramczuk" userId="557.rednucleus.egnyte.com_tp_egnyte_plus" providerId="OAuth2" clId="{229BECFC-A234-4040-8776-BD0152C8D98B}" dt="2026-01-16T18:19:34.759" v="27"/>
        <pc:sldMkLst>
          <pc:docMk/>
          <pc:sldMk cId="1602870549" sldId="260"/>
        </pc:sldMkLst>
      </pc:sldChg>
    </pc:docChg>
  </pc:docChgLst>
  <pc:docChgLst>
    <pc:chgData name="Taryn Linder" userId="556.rednucleus.egnyte.com_tp_egnyte_plus" providerId="OAuth2" clId="{F32879BD-3F75-41CC-9AA3-238E68DF3BB7}"/>
    <pc:docChg chg="delSld modSection">
      <pc:chgData name="Taryn Linder" userId="556.rednucleus.egnyte.com_tp_egnyte_plus" providerId="OAuth2" clId="{F32879BD-3F75-41CC-9AA3-238E68DF3BB7}" dt="2026-02-02T16:54:11.562" v="1" actId="47"/>
      <pc:docMkLst>
        <pc:docMk/>
      </pc:docMkLst>
      <pc:sldChg chg="del">
        <pc:chgData name="Taryn Linder" userId="556.rednucleus.egnyte.com_tp_egnyte_plus" providerId="OAuth2" clId="{F32879BD-3F75-41CC-9AA3-238E68DF3BB7}" dt="2026-02-02T16:54:11.562" v="1" actId="47"/>
        <pc:sldMkLst>
          <pc:docMk/>
          <pc:sldMk cId="1118756485" sldId="256"/>
        </pc:sldMkLst>
      </pc:sldChg>
      <pc:sldChg chg="del">
        <pc:chgData name="Taryn Linder" userId="556.rednucleus.egnyte.com_tp_egnyte_plus" providerId="OAuth2" clId="{F32879BD-3F75-41CC-9AA3-238E68DF3BB7}" dt="2026-02-02T16:54:05.720" v="0" actId="47"/>
        <pc:sldMkLst>
          <pc:docMk/>
          <pc:sldMk cId="2534547001" sldId="214748364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9CE28-CD15-453C-8A89-1EAECA4EDAD9}" type="datetimeFigureOut">
              <a:rPr lang="en-CA" smtClean="0"/>
              <a:t>2026-02-02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23597-792D-46BF-86E2-0B2A2E4FC8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686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0366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8815A-1ABD-47D6-11C0-601BB0376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49F228-3E15-A818-F38B-D065D92E15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6BD858-61D3-DFF0-DAC9-5808657EC3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F1E83-8492-C329-9A18-88A2AA3B99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83753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67426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D4078-7398-DE52-A22D-F333AFB2150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48324" y="6717511"/>
            <a:ext cx="3295351" cy="126000"/>
          </a:xfrm>
          <a:prstGeom prst="rect">
            <a:avLst/>
          </a:prstGeom>
        </p:spPr>
        <p:txBody>
          <a:bodyPr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18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330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B9B4-7D3D-0A6E-86B7-FD943792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3911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5B59C88-C8DA-8A6D-5244-FBAEC419F5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4EF09B7-32FE-0BB0-98DC-5D5A2E09B5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76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AACCE5AB-31E3-C8FE-CD16-EA8C7D6388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18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F02D476C-2D84-758A-2352-65AE84E9CB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1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60A256A4-9989-7A92-7B45-C9016FF1F6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1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1890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79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AA248-E79B-425D-A481-907ECC478D31}" type="datetime3">
              <a:rPr lang="en-US" smtClean="0"/>
              <a:t>2 February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Field Medical Employee Use in Scientific Exchange. ©2020 Novo Nordisk.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799640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1-line)">
    <p:bg>
      <p:bgPr>
        <a:solidFill>
          <a:srgbClr val="D8E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Rectangle 209">
            <a:extLst>
              <a:ext uri="{FF2B5EF4-FFF2-40B4-BE49-F238E27FC236}">
                <a16:creationId xmlns:a16="http://schemas.microsoft.com/office/drawing/2014/main" id="{0B2992AB-F67A-6688-7228-633DCB0B2D4C}"/>
              </a:ext>
            </a:extLst>
          </p:cNvPr>
          <p:cNvSpPr/>
          <p:nvPr userDrawn="1"/>
        </p:nvSpPr>
        <p:spPr>
          <a:xfrm>
            <a:off x="168505" y="154113"/>
            <a:ext cx="11867920" cy="6703888"/>
          </a:xfrm>
          <a:prstGeom prst="rect">
            <a:avLst/>
          </a:prstGeom>
          <a:solidFill>
            <a:schemeClr val="bg1"/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63" name="Freeform: Shape 26">
            <a:extLst>
              <a:ext uri="{FF2B5EF4-FFF2-40B4-BE49-F238E27FC236}">
                <a16:creationId xmlns:a16="http://schemas.microsoft.com/office/drawing/2014/main" id="{3CEAC0C8-0EBF-2CDB-D59E-8E4C9ED17A5E}"/>
              </a:ext>
            </a:extLst>
          </p:cNvPr>
          <p:cNvSpPr/>
          <p:nvPr userDrawn="1"/>
        </p:nvSpPr>
        <p:spPr>
          <a:xfrm>
            <a:off x="11282638" y="329238"/>
            <a:ext cx="610916" cy="435514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90" name="Footer Placeholder 2">
            <a:extLst>
              <a:ext uri="{FF2B5EF4-FFF2-40B4-BE49-F238E27FC236}">
                <a16:creationId xmlns:a16="http://schemas.microsoft.com/office/drawing/2014/main" id="{88886D50-60AA-7F2E-0F5B-48D77E8CFDBB}"/>
              </a:ext>
            </a:extLst>
          </p:cNvPr>
          <p:cNvSpPr txBox="1">
            <a:spLocks/>
          </p:cNvSpPr>
          <p:nvPr userDrawn="1"/>
        </p:nvSpPr>
        <p:spPr>
          <a:xfrm>
            <a:off x="313089" y="6717361"/>
            <a:ext cx="3295351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01" y="6180486"/>
            <a:ext cx="10675971" cy="32400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5901" y="546995"/>
            <a:ext cx="10413817" cy="369332"/>
          </a:xfrm>
        </p:spPr>
        <p:txBody>
          <a:bodyPr wrap="square" tIns="0" rIns="0" bIns="0">
            <a:spAutoFit/>
          </a:bodyPr>
          <a:lstStyle>
            <a:lvl1pPr>
              <a:defRPr sz="2400"/>
            </a:lvl1pPr>
          </a:lstStyle>
          <a:p>
            <a:r>
              <a:rPr lang="en-GB" noProof="0"/>
              <a:t>Click to add title (1-line)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5901" y="1089025"/>
            <a:ext cx="11590831" cy="4716463"/>
          </a:xfrm>
        </p:spPr>
        <p:txBody>
          <a:bodyPr tIns="0" rIns="0" bIns="0"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13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  <p15:guide id="2" pos="3840">
          <p15:clr>
            <a:srgbClr val="FBAE40"/>
          </p15:clr>
        </p15:guide>
        <p15:guide id="3" pos="98">
          <p15:clr>
            <a:srgbClr val="FBAE40"/>
          </p15:clr>
        </p15:guide>
        <p15:guide id="4" pos="7582">
          <p15:clr>
            <a:srgbClr val="FBAE40"/>
          </p15:clr>
        </p15:guide>
        <p15:guide id="5" pos="7491">
          <p15:clr>
            <a:srgbClr val="FBAE40"/>
          </p15:clr>
        </p15:guide>
        <p15:guide id="6" pos="189">
          <p15:clr>
            <a:srgbClr val="FBAE40"/>
          </p15:clr>
        </p15:guide>
        <p15:guide id="7" orient="horz" pos="255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3657">
          <p15:clr>
            <a:srgbClr val="FBAE40"/>
          </p15:clr>
        </p15:guide>
        <p15:guide id="10" orient="horz" pos="4110">
          <p15:clr>
            <a:srgbClr val="FBAE40"/>
          </p15:clr>
        </p15:guide>
        <p15:guide id="11" orient="horz" pos="2160">
          <p15:clr>
            <a:srgbClr val="A4A3A4"/>
          </p15:clr>
        </p15:guide>
        <p15:guide id="12" pos="3885">
          <p15:clr>
            <a:srgbClr val="A4A3A4"/>
          </p15:clr>
        </p15:guide>
        <p15:guide id="13" pos="3795">
          <p15:clr>
            <a:srgbClr val="A4A3A4"/>
          </p15:clr>
        </p15:guide>
        <p15:guide id="14" pos="2003">
          <p15:clr>
            <a:srgbClr val="A4A3A4"/>
          </p15:clr>
        </p15:guide>
        <p15:guide id="15" pos="5677">
          <p15:clr>
            <a:srgbClr val="A4A3A4"/>
          </p15:clr>
        </p15:guide>
        <p15:guide id="16" pos="2048">
          <p15:clr>
            <a:srgbClr val="A4A3A4"/>
          </p15:clr>
        </p15:guide>
        <p15:guide id="17" pos="1958">
          <p15:clr>
            <a:srgbClr val="A4A3A4"/>
          </p15:clr>
        </p15:guide>
        <p15:guide id="18" pos="5722">
          <p15:clr>
            <a:srgbClr val="A4A3A4"/>
          </p15:clr>
        </p15:guide>
        <p15:guide id="19" pos="5632">
          <p15:clr>
            <a:srgbClr val="A4A3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800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584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5345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6365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5582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543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C3B30AD-D8D4-D779-4A52-14C6FC1CBC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5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8E904B2-79FB-19B8-9B99-3A2FCCAA9F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3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26D8712B-0C59-106A-83A1-8265B893D3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1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843C6CA-0141-41E0-2D7A-33CE5178F1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8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D0AF4FBB-DA1B-2B74-3DEC-05FCBE7317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2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4466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62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tags" Target="../tags/tag23.xml"/><Relationship Id="rId21" Type="http://schemas.openxmlformats.org/officeDocument/2006/relationships/tags" Target="../tags/tag18.xml"/><Relationship Id="rId42" Type="http://schemas.openxmlformats.org/officeDocument/2006/relationships/tags" Target="../tags/tag39.xml"/><Relationship Id="rId47" Type="http://schemas.openxmlformats.org/officeDocument/2006/relationships/tags" Target="../tags/tag44.xml"/><Relationship Id="rId63" Type="http://schemas.openxmlformats.org/officeDocument/2006/relationships/tags" Target="../tags/tag60.xml"/><Relationship Id="rId68" Type="http://schemas.openxmlformats.org/officeDocument/2006/relationships/tags" Target="../tags/tag65.xml"/><Relationship Id="rId84" Type="http://schemas.openxmlformats.org/officeDocument/2006/relationships/tags" Target="../tags/tag81.xml"/><Relationship Id="rId89" Type="http://schemas.openxmlformats.org/officeDocument/2006/relationships/tags" Target="../tags/tag86.xml"/><Relationship Id="rId16" Type="http://schemas.openxmlformats.org/officeDocument/2006/relationships/tags" Target="../tags/tag13.xml"/><Relationship Id="rId11" Type="http://schemas.openxmlformats.org/officeDocument/2006/relationships/tags" Target="../tags/tag8.xml"/><Relationship Id="rId32" Type="http://schemas.openxmlformats.org/officeDocument/2006/relationships/tags" Target="../tags/tag29.xml"/><Relationship Id="rId37" Type="http://schemas.openxmlformats.org/officeDocument/2006/relationships/tags" Target="../tags/tag34.xml"/><Relationship Id="rId53" Type="http://schemas.openxmlformats.org/officeDocument/2006/relationships/tags" Target="../tags/tag50.xml"/><Relationship Id="rId58" Type="http://schemas.openxmlformats.org/officeDocument/2006/relationships/tags" Target="../tags/tag55.xml"/><Relationship Id="rId74" Type="http://schemas.openxmlformats.org/officeDocument/2006/relationships/tags" Target="../tags/tag71.xml"/><Relationship Id="rId79" Type="http://schemas.openxmlformats.org/officeDocument/2006/relationships/tags" Target="../tags/tag76.xml"/><Relationship Id="rId5" Type="http://schemas.openxmlformats.org/officeDocument/2006/relationships/tags" Target="../tags/tag2.xml"/><Relationship Id="rId90" Type="http://schemas.openxmlformats.org/officeDocument/2006/relationships/tags" Target="../tags/tag87.xml"/><Relationship Id="rId14" Type="http://schemas.openxmlformats.org/officeDocument/2006/relationships/tags" Target="../tags/tag11.xml"/><Relationship Id="rId22" Type="http://schemas.openxmlformats.org/officeDocument/2006/relationships/tags" Target="../tags/tag19.xml"/><Relationship Id="rId27" Type="http://schemas.openxmlformats.org/officeDocument/2006/relationships/tags" Target="../tags/tag24.xml"/><Relationship Id="rId30" Type="http://schemas.openxmlformats.org/officeDocument/2006/relationships/tags" Target="../tags/tag27.xml"/><Relationship Id="rId35" Type="http://schemas.openxmlformats.org/officeDocument/2006/relationships/tags" Target="../tags/tag32.xml"/><Relationship Id="rId43" Type="http://schemas.openxmlformats.org/officeDocument/2006/relationships/tags" Target="../tags/tag40.xml"/><Relationship Id="rId48" Type="http://schemas.openxmlformats.org/officeDocument/2006/relationships/tags" Target="../tags/tag45.xml"/><Relationship Id="rId56" Type="http://schemas.openxmlformats.org/officeDocument/2006/relationships/tags" Target="../tags/tag53.xml"/><Relationship Id="rId64" Type="http://schemas.openxmlformats.org/officeDocument/2006/relationships/tags" Target="../tags/tag61.xml"/><Relationship Id="rId69" Type="http://schemas.openxmlformats.org/officeDocument/2006/relationships/tags" Target="../tags/tag66.xml"/><Relationship Id="rId77" Type="http://schemas.openxmlformats.org/officeDocument/2006/relationships/tags" Target="../tags/tag74.xml"/><Relationship Id="rId8" Type="http://schemas.openxmlformats.org/officeDocument/2006/relationships/tags" Target="../tags/tag5.xml"/><Relationship Id="rId51" Type="http://schemas.openxmlformats.org/officeDocument/2006/relationships/tags" Target="../tags/tag48.xml"/><Relationship Id="rId72" Type="http://schemas.openxmlformats.org/officeDocument/2006/relationships/tags" Target="../tags/tag69.xml"/><Relationship Id="rId80" Type="http://schemas.openxmlformats.org/officeDocument/2006/relationships/tags" Target="../tags/tag77.xml"/><Relationship Id="rId85" Type="http://schemas.openxmlformats.org/officeDocument/2006/relationships/tags" Target="../tags/tag82.xml"/><Relationship Id="rId3" Type="http://schemas.openxmlformats.org/officeDocument/2006/relationships/theme" Target="../theme/theme1.xml"/><Relationship Id="rId12" Type="http://schemas.openxmlformats.org/officeDocument/2006/relationships/tags" Target="../tags/tag9.xml"/><Relationship Id="rId17" Type="http://schemas.openxmlformats.org/officeDocument/2006/relationships/tags" Target="../tags/tag14.xml"/><Relationship Id="rId25" Type="http://schemas.openxmlformats.org/officeDocument/2006/relationships/tags" Target="../tags/tag22.xml"/><Relationship Id="rId33" Type="http://schemas.openxmlformats.org/officeDocument/2006/relationships/tags" Target="../tags/tag30.xml"/><Relationship Id="rId38" Type="http://schemas.openxmlformats.org/officeDocument/2006/relationships/tags" Target="../tags/tag35.xml"/><Relationship Id="rId46" Type="http://schemas.openxmlformats.org/officeDocument/2006/relationships/tags" Target="../tags/tag43.xml"/><Relationship Id="rId59" Type="http://schemas.openxmlformats.org/officeDocument/2006/relationships/tags" Target="../tags/tag56.xml"/><Relationship Id="rId67" Type="http://schemas.openxmlformats.org/officeDocument/2006/relationships/tags" Target="../tags/tag64.xml"/><Relationship Id="rId20" Type="http://schemas.openxmlformats.org/officeDocument/2006/relationships/tags" Target="../tags/tag17.xml"/><Relationship Id="rId41" Type="http://schemas.openxmlformats.org/officeDocument/2006/relationships/tags" Target="../tags/tag38.xml"/><Relationship Id="rId54" Type="http://schemas.openxmlformats.org/officeDocument/2006/relationships/tags" Target="../tags/tag51.xml"/><Relationship Id="rId62" Type="http://schemas.openxmlformats.org/officeDocument/2006/relationships/tags" Target="../tags/tag59.xml"/><Relationship Id="rId70" Type="http://schemas.openxmlformats.org/officeDocument/2006/relationships/tags" Target="../tags/tag67.xml"/><Relationship Id="rId75" Type="http://schemas.openxmlformats.org/officeDocument/2006/relationships/tags" Target="../tags/tag72.xml"/><Relationship Id="rId83" Type="http://schemas.openxmlformats.org/officeDocument/2006/relationships/tags" Target="../tags/tag80.xml"/><Relationship Id="rId88" Type="http://schemas.openxmlformats.org/officeDocument/2006/relationships/tags" Target="../tags/tag85.xml"/><Relationship Id="rId91" Type="http://schemas.openxmlformats.org/officeDocument/2006/relationships/tags" Target="../tags/tag88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3.xml"/><Relationship Id="rId15" Type="http://schemas.openxmlformats.org/officeDocument/2006/relationships/tags" Target="../tags/tag12.xml"/><Relationship Id="rId23" Type="http://schemas.openxmlformats.org/officeDocument/2006/relationships/tags" Target="../tags/tag20.xml"/><Relationship Id="rId28" Type="http://schemas.openxmlformats.org/officeDocument/2006/relationships/tags" Target="../tags/tag25.xml"/><Relationship Id="rId36" Type="http://schemas.openxmlformats.org/officeDocument/2006/relationships/tags" Target="../tags/tag33.xml"/><Relationship Id="rId49" Type="http://schemas.openxmlformats.org/officeDocument/2006/relationships/tags" Target="../tags/tag46.xml"/><Relationship Id="rId57" Type="http://schemas.openxmlformats.org/officeDocument/2006/relationships/tags" Target="../tags/tag54.xml"/><Relationship Id="rId10" Type="http://schemas.openxmlformats.org/officeDocument/2006/relationships/tags" Target="../tags/tag7.xml"/><Relationship Id="rId31" Type="http://schemas.openxmlformats.org/officeDocument/2006/relationships/tags" Target="../tags/tag28.xml"/><Relationship Id="rId44" Type="http://schemas.openxmlformats.org/officeDocument/2006/relationships/tags" Target="../tags/tag41.xml"/><Relationship Id="rId52" Type="http://schemas.openxmlformats.org/officeDocument/2006/relationships/tags" Target="../tags/tag49.xml"/><Relationship Id="rId60" Type="http://schemas.openxmlformats.org/officeDocument/2006/relationships/tags" Target="../tags/tag57.xml"/><Relationship Id="rId65" Type="http://schemas.openxmlformats.org/officeDocument/2006/relationships/tags" Target="../tags/tag62.xml"/><Relationship Id="rId73" Type="http://schemas.openxmlformats.org/officeDocument/2006/relationships/tags" Target="../tags/tag70.xml"/><Relationship Id="rId78" Type="http://schemas.openxmlformats.org/officeDocument/2006/relationships/tags" Target="../tags/tag75.xml"/><Relationship Id="rId81" Type="http://schemas.openxmlformats.org/officeDocument/2006/relationships/tags" Target="../tags/tag78.xml"/><Relationship Id="rId86" Type="http://schemas.openxmlformats.org/officeDocument/2006/relationships/tags" Target="../tags/tag83.xml"/><Relationship Id="rId4" Type="http://schemas.openxmlformats.org/officeDocument/2006/relationships/tags" Target="../tags/tag1.xml"/><Relationship Id="rId9" Type="http://schemas.openxmlformats.org/officeDocument/2006/relationships/tags" Target="../tags/tag6.xml"/><Relationship Id="rId13" Type="http://schemas.openxmlformats.org/officeDocument/2006/relationships/tags" Target="../tags/tag10.xml"/><Relationship Id="rId18" Type="http://schemas.openxmlformats.org/officeDocument/2006/relationships/tags" Target="../tags/tag15.xml"/><Relationship Id="rId39" Type="http://schemas.openxmlformats.org/officeDocument/2006/relationships/tags" Target="../tags/tag36.xml"/><Relationship Id="rId34" Type="http://schemas.openxmlformats.org/officeDocument/2006/relationships/tags" Target="../tags/tag31.xml"/><Relationship Id="rId50" Type="http://schemas.openxmlformats.org/officeDocument/2006/relationships/tags" Target="../tags/tag47.xml"/><Relationship Id="rId55" Type="http://schemas.openxmlformats.org/officeDocument/2006/relationships/tags" Target="../tags/tag52.xml"/><Relationship Id="rId76" Type="http://schemas.openxmlformats.org/officeDocument/2006/relationships/tags" Target="../tags/tag73.xml"/><Relationship Id="rId7" Type="http://schemas.openxmlformats.org/officeDocument/2006/relationships/tags" Target="../tags/tag4.xml"/><Relationship Id="rId71" Type="http://schemas.openxmlformats.org/officeDocument/2006/relationships/tags" Target="../tags/tag68.xml"/><Relationship Id="rId2" Type="http://schemas.openxmlformats.org/officeDocument/2006/relationships/slideLayout" Target="../slideLayouts/slideLayout2.xml"/><Relationship Id="rId29" Type="http://schemas.openxmlformats.org/officeDocument/2006/relationships/tags" Target="../tags/tag26.xml"/><Relationship Id="rId24" Type="http://schemas.openxmlformats.org/officeDocument/2006/relationships/tags" Target="../tags/tag21.xml"/><Relationship Id="rId40" Type="http://schemas.openxmlformats.org/officeDocument/2006/relationships/tags" Target="../tags/tag37.xml"/><Relationship Id="rId45" Type="http://schemas.openxmlformats.org/officeDocument/2006/relationships/tags" Target="../tags/tag42.xml"/><Relationship Id="rId66" Type="http://schemas.openxmlformats.org/officeDocument/2006/relationships/tags" Target="../tags/tag63.xml"/><Relationship Id="rId87" Type="http://schemas.openxmlformats.org/officeDocument/2006/relationships/tags" Target="../tags/tag84.xml"/><Relationship Id="rId61" Type="http://schemas.openxmlformats.org/officeDocument/2006/relationships/tags" Target="../tags/tag58.xml"/><Relationship Id="rId82" Type="http://schemas.openxmlformats.org/officeDocument/2006/relationships/tags" Target="../tags/tag79.xml"/><Relationship Id="rId19" Type="http://schemas.openxmlformats.org/officeDocument/2006/relationships/tags" Target="../tags/tag16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tags" Target="../tags/tag104.xml"/><Relationship Id="rId21" Type="http://schemas.openxmlformats.org/officeDocument/2006/relationships/tags" Target="../tags/tag99.xml"/><Relationship Id="rId42" Type="http://schemas.openxmlformats.org/officeDocument/2006/relationships/tags" Target="../tags/tag120.xml"/><Relationship Id="rId47" Type="http://schemas.openxmlformats.org/officeDocument/2006/relationships/tags" Target="../tags/tag125.xml"/><Relationship Id="rId63" Type="http://schemas.openxmlformats.org/officeDocument/2006/relationships/tags" Target="../tags/tag141.xml"/><Relationship Id="rId68" Type="http://schemas.openxmlformats.org/officeDocument/2006/relationships/tags" Target="../tags/tag146.xml"/><Relationship Id="rId84" Type="http://schemas.openxmlformats.org/officeDocument/2006/relationships/tags" Target="../tags/tag162.xml"/><Relationship Id="rId89" Type="http://schemas.openxmlformats.org/officeDocument/2006/relationships/tags" Target="../tags/tag167.xml"/><Relationship Id="rId16" Type="http://schemas.openxmlformats.org/officeDocument/2006/relationships/tags" Target="../tags/tag94.xml"/><Relationship Id="rId11" Type="http://schemas.openxmlformats.org/officeDocument/2006/relationships/tags" Target="../tags/tag89.xml"/><Relationship Id="rId32" Type="http://schemas.openxmlformats.org/officeDocument/2006/relationships/tags" Target="../tags/tag110.xml"/><Relationship Id="rId37" Type="http://schemas.openxmlformats.org/officeDocument/2006/relationships/tags" Target="../tags/tag115.xml"/><Relationship Id="rId53" Type="http://schemas.openxmlformats.org/officeDocument/2006/relationships/tags" Target="../tags/tag131.xml"/><Relationship Id="rId58" Type="http://schemas.openxmlformats.org/officeDocument/2006/relationships/tags" Target="../tags/tag136.xml"/><Relationship Id="rId74" Type="http://schemas.openxmlformats.org/officeDocument/2006/relationships/tags" Target="../tags/tag152.xml"/><Relationship Id="rId79" Type="http://schemas.openxmlformats.org/officeDocument/2006/relationships/tags" Target="../tags/tag157.xml"/><Relationship Id="rId5" Type="http://schemas.openxmlformats.org/officeDocument/2006/relationships/slideLayout" Target="../slideLayouts/slideLayout7.xml"/><Relationship Id="rId90" Type="http://schemas.openxmlformats.org/officeDocument/2006/relationships/tags" Target="../tags/tag168.xml"/><Relationship Id="rId95" Type="http://schemas.openxmlformats.org/officeDocument/2006/relationships/tags" Target="../tags/tag173.xml"/><Relationship Id="rId22" Type="http://schemas.openxmlformats.org/officeDocument/2006/relationships/tags" Target="../tags/tag100.xml"/><Relationship Id="rId27" Type="http://schemas.openxmlformats.org/officeDocument/2006/relationships/tags" Target="../tags/tag105.xml"/><Relationship Id="rId43" Type="http://schemas.openxmlformats.org/officeDocument/2006/relationships/tags" Target="../tags/tag121.xml"/><Relationship Id="rId48" Type="http://schemas.openxmlformats.org/officeDocument/2006/relationships/tags" Target="../tags/tag126.xml"/><Relationship Id="rId64" Type="http://schemas.openxmlformats.org/officeDocument/2006/relationships/tags" Target="../tags/tag142.xml"/><Relationship Id="rId69" Type="http://schemas.openxmlformats.org/officeDocument/2006/relationships/tags" Target="../tags/tag147.xml"/><Relationship Id="rId80" Type="http://schemas.openxmlformats.org/officeDocument/2006/relationships/tags" Target="../tags/tag158.xml"/><Relationship Id="rId85" Type="http://schemas.openxmlformats.org/officeDocument/2006/relationships/tags" Target="../tags/tag163.xml"/><Relationship Id="rId3" Type="http://schemas.openxmlformats.org/officeDocument/2006/relationships/slideLayout" Target="../slideLayouts/slideLayout5.xml"/><Relationship Id="rId12" Type="http://schemas.openxmlformats.org/officeDocument/2006/relationships/tags" Target="../tags/tag90.xml"/><Relationship Id="rId17" Type="http://schemas.openxmlformats.org/officeDocument/2006/relationships/tags" Target="../tags/tag95.xml"/><Relationship Id="rId25" Type="http://schemas.openxmlformats.org/officeDocument/2006/relationships/tags" Target="../tags/tag103.xml"/><Relationship Id="rId33" Type="http://schemas.openxmlformats.org/officeDocument/2006/relationships/tags" Target="../tags/tag111.xml"/><Relationship Id="rId38" Type="http://schemas.openxmlformats.org/officeDocument/2006/relationships/tags" Target="../tags/tag116.xml"/><Relationship Id="rId46" Type="http://schemas.openxmlformats.org/officeDocument/2006/relationships/tags" Target="../tags/tag124.xml"/><Relationship Id="rId59" Type="http://schemas.openxmlformats.org/officeDocument/2006/relationships/tags" Target="../tags/tag137.xml"/><Relationship Id="rId67" Type="http://schemas.openxmlformats.org/officeDocument/2006/relationships/tags" Target="../tags/tag145.xml"/><Relationship Id="rId20" Type="http://schemas.openxmlformats.org/officeDocument/2006/relationships/tags" Target="../tags/tag98.xml"/><Relationship Id="rId41" Type="http://schemas.openxmlformats.org/officeDocument/2006/relationships/tags" Target="../tags/tag119.xml"/><Relationship Id="rId54" Type="http://schemas.openxmlformats.org/officeDocument/2006/relationships/tags" Target="../tags/tag132.xml"/><Relationship Id="rId62" Type="http://schemas.openxmlformats.org/officeDocument/2006/relationships/tags" Target="../tags/tag140.xml"/><Relationship Id="rId70" Type="http://schemas.openxmlformats.org/officeDocument/2006/relationships/tags" Target="../tags/tag148.xml"/><Relationship Id="rId75" Type="http://schemas.openxmlformats.org/officeDocument/2006/relationships/tags" Target="../tags/tag153.xml"/><Relationship Id="rId83" Type="http://schemas.openxmlformats.org/officeDocument/2006/relationships/tags" Target="../tags/tag161.xml"/><Relationship Id="rId88" Type="http://schemas.openxmlformats.org/officeDocument/2006/relationships/tags" Target="../tags/tag166.xml"/><Relationship Id="rId91" Type="http://schemas.openxmlformats.org/officeDocument/2006/relationships/tags" Target="../tags/tag169.xml"/><Relationship Id="rId96" Type="http://schemas.openxmlformats.org/officeDocument/2006/relationships/tags" Target="../tags/tag17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5" Type="http://schemas.openxmlformats.org/officeDocument/2006/relationships/tags" Target="../tags/tag93.xml"/><Relationship Id="rId23" Type="http://schemas.openxmlformats.org/officeDocument/2006/relationships/tags" Target="../tags/tag101.xml"/><Relationship Id="rId28" Type="http://schemas.openxmlformats.org/officeDocument/2006/relationships/tags" Target="../tags/tag106.xml"/><Relationship Id="rId36" Type="http://schemas.openxmlformats.org/officeDocument/2006/relationships/tags" Target="../tags/tag114.xml"/><Relationship Id="rId49" Type="http://schemas.openxmlformats.org/officeDocument/2006/relationships/tags" Target="../tags/tag127.xml"/><Relationship Id="rId57" Type="http://schemas.openxmlformats.org/officeDocument/2006/relationships/tags" Target="../tags/tag135.xml"/><Relationship Id="rId10" Type="http://schemas.openxmlformats.org/officeDocument/2006/relationships/theme" Target="../theme/theme2.xml"/><Relationship Id="rId31" Type="http://schemas.openxmlformats.org/officeDocument/2006/relationships/tags" Target="../tags/tag109.xml"/><Relationship Id="rId44" Type="http://schemas.openxmlformats.org/officeDocument/2006/relationships/tags" Target="../tags/tag122.xml"/><Relationship Id="rId52" Type="http://schemas.openxmlformats.org/officeDocument/2006/relationships/tags" Target="../tags/tag130.xml"/><Relationship Id="rId60" Type="http://schemas.openxmlformats.org/officeDocument/2006/relationships/tags" Target="../tags/tag138.xml"/><Relationship Id="rId65" Type="http://schemas.openxmlformats.org/officeDocument/2006/relationships/tags" Target="../tags/tag143.xml"/><Relationship Id="rId73" Type="http://schemas.openxmlformats.org/officeDocument/2006/relationships/tags" Target="../tags/tag151.xml"/><Relationship Id="rId78" Type="http://schemas.openxmlformats.org/officeDocument/2006/relationships/tags" Target="../tags/tag156.xml"/><Relationship Id="rId81" Type="http://schemas.openxmlformats.org/officeDocument/2006/relationships/tags" Target="../tags/tag159.xml"/><Relationship Id="rId86" Type="http://schemas.openxmlformats.org/officeDocument/2006/relationships/tags" Target="../tags/tag164.xml"/><Relationship Id="rId94" Type="http://schemas.openxmlformats.org/officeDocument/2006/relationships/tags" Target="../tags/tag172.xml"/><Relationship Id="rId99" Type="http://schemas.openxmlformats.org/officeDocument/2006/relationships/image" Target="../media/image1.pn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3" Type="http://schemas.openxmlformats.org/officeDocument/2006/relationships/tags" Target="../tags/tag91.xml"/><Relationship Id="rId18" Type="http://schemas.openxmlformats.org/officeDocument/2006/relationships/tags" Target="../tags/tag96.xml"/><Relationship Id="rId39" Type="http://schemas.openxmlformats.org/officeDocument/2006/relationships/tags" Target="../tags/tag117.xml"/><Relationship Id="rId34" Type="http://schemas.openxmlformats.org/officeDocument/2006/relationships/tags" Target="../tags/tag112.xml"/><Relationship Id="rId50" Type="http://schemas.openxmlformats.org/officeDocument/2006/relationships/tags" Target="../tags/tag128.xml"/><Relationship Id="rId55" Type="http://schemas.openxmlformats.org/officeDocument/2006/relationships/tags" Target="../tags/tag133.xml"/><Relationship Id="rId76" Type="http://schemas.openxmlformats.org/officeDocument/2006/relationships/tags" Target="../tags/tag154.xml"/><Relationship Id="rId97" Type="http://schemas.openxmlformats.org/officeDocument/2006/relationships/tags" Target="../tags/tag175.xml"/><Relationship Id="rId7" Type="http://schemas.openxmlformats.org/officeDocument/2006/relationships/slideLayout" Target="../slideLayouts/slideLayout9.xml"/><Relationship Id="rId71" Type="http://schemas.openxmlformats.org/officeDocument/2006/relationships/tags" Target="../tags/tag149.xml"/><Relationship Id="rId92" Type="http://schemas.openxmlformats.org/officeDocument/2006/relationships/tags" Target="../tags/tag170.xml"/><Relationship Id="rId2" Type="http://schemas.openxmlformats.org/officeDocument/2006/relationships/slideLayout" Target="../slideLayouts/slideLayout4.xml"/><Relationship Id="rId29" Type="http://schemas.openxmlformats.org/officeDocument/2006/relationships/tags" Target="../tags/tag107.xml"/><Relationship Id="rId24" Type="http://schemas.openxmlformats.org/officeDocument/2006/relationships/tags" Target="../tags/tag102.xml"/><Relationship Id="rId40" Type="http://schemas.openxmlformats.org/officeDocument/2006/relationships/tags" Target="../tags/tag118.xml"/><Relationship Id="rId45" Type="http://schemas.openxmlformats.org/officeDocument/2006/relationships/tags" Target="../tags/tag123.xml"/><Relationship Id="rId66" Type="http://schemas.openxmlformats.org/officeDocument/2006/relationships/tags" Target="../tags/tag144.xml"/><Relationship Id="rId87" Type="http://schemas.openxmlformats.org/officeDocument/2006/relationships/tags" Target="../tags/tag165.xml"/><Relationship Id="rId61" Type="http://schemas.openxmlformats.org/officeDocument/2006/relationships/tags" Target="../tags/tag139.xml"/><Relationship Id="rId82" Type="http://schemas.openxmlformats.org/officeDocument/2006/relationships/tags" Target="../tags/tag160.xml"/><Relationship Id="rId19" Type="http://schemas.openxmlformats.org/officeDocument/2006/relationships/tags" Target="../tags/tag97.xml"/><Relationship Id="rId14" Type="http://schemas.openxmlformats.org/officeDocument/2006/relationships/tags" Target="../tags/tag92.xml"/><Relationship Id="rId30" Type="http://schemas.openxmlformats.org/officeDocument/2006/relationships/tags" Target="../tags/tag108.xml"/><Relationship Id="rId35" Type="http://schemas.openxmlformats.org/officeDocument/2006/relationships/tags" Target="../tags/tag113.xml"/><Relationship Id="rId56" Type="http://schemas.openxmlformats.org/officeDocument/2006/relationships/tags" Target="../tags/tag134.xml"/><Relationship Id="rId77" Type="http://schemas.openxmlformats.org/officeDocument/2006/relationships/tags" Target="../tags/tag155.xml"/><Relationship Id="rId8" Type="http://schemas.openxmlformats.org/officeDocument/2006/relationships/slideLayout" Target="../slideLayouts/slideLayout10.xml"/><Relationship Id="rId51" Type="http://schemas.openxmlformats.org/officeDocument/2006/relationships/tags" Target="../tags/tag129.xml"/><Relationship Id="rId72" Type="http://schemas.openxmlformats.org/officeDocument/2006/relationships/tags" Target="../tags/tag150.xml"/><Relationship Id="rId93" Type="http://schemas.openxmlformats.org/officeDocument/2006/relationships/tags" Target="../tags/tag171.xml"/><Relationship Id="rId98" Type="http://schemas.openxmlformats.org/officeDocument/2006/relationships/tags" Target="../tags/tag176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tags" Target="../tags/tag187.xml"/><Relationship Id="rId21" Type="http://schemas.openxmlformats.org/officeDocument/2006/relationships/tags" Target="../tags/tag182.xml"/><Relationship Id="rId42" Type="http://schemas.openxmlformats.org/officeDocument/2006/relationships/tags" Target="../tags/tag203.xml"/><Relationship Id="rId47" Type="http://schemas.openxmlformats.org/officeDocument/2006/relationships/tags" Target="../tags/tag208.xml"/><Relationship Id="rId63" Type="http://schemas.openxmlformats.org/officeDocument/2006/relationships/tags" Target="../tags/tag224.xml"/><Relationship Id="rId68" Type="http://schemas.openxmlformats.org/officeDocument/2006/relationships/tags" Target="../tags/tag229.xml"/><Relationship Id="rId84" Type="http://schemas.openxmlformats.org/officeDocument/2006/relationships/tags" Target="../tags/tag245.xml"/><Relationship Id="rId89" Type="http://schemas.openxmlformats.org/officeDocument/2006/relationships/tags" Target="../tags/tag250.xml"/><Relationship Id="rId16" Type="http://schemas.openxmlformats.org/officeDocument/2006/relationships/tags" Target="../tags/tag177.xml"/><Relationship Id="rId11" Type="http://schemas.openxmlformats.org/officeDocument/2006/relationships/slideLayout" Target="../slideLayouts/slideLayout22.xml"/><Relationship Id="rId32" Type="http://schemas.openxmlformats.org/officeDocument/2006/relationships/tags" Target="../tags/tag193.xml"/><Relationship Id="rId37" Type="http://schemas.openxmlformats.org/officeDocument/2006/relationships/tags" Target="../tags/tag198.xml"/><Relationship Id="rId53" Type="http://schemas.openxmlformats.org/officeDocument/2006/relationships/tags" Target="../tags/tag214.xml"/><Relationship Id="rId58" Type="http://schemas.openxmlformats.org/officeDocument/2006/relationships/tags" Target="../tags/tag219.xml"/><Relationship Id="rId74" Type="http://schemas.openxmlformats.org/officeDocument/2006/relationships/tags" Target="../tags/tag235.xml"/><Relationship Id="rId79" Type="http://schemas.openxmlformats.org/officeDocument/2006/relationships/tags" Target="../tags/tag240.xml"/><Relationship Id="rId102" Type="http://schemas.openxmlformats.org/officeDocument/2006/relationships/tags" Target="../tags/tag263.xml"/><Relationship Id="rId5" Type="http://schemas.openxmlformats.org/officeDocument/2006/relationships/slideLayout" Target="../slideLayouts/slideLayout16.xml"/><Relationship Id="rId90" Type="http://schemas.openxmlformats.org/officeDocument/2006/relationships/tags" Target="../tags/tag251.xml"/><Relationship Id="rId95" Type="http://schemas.openxmlformats.org/officeDocument/2006/relationships/tags" Target="../tags/tag256.xml"/><Relationship Id="rId22" Type="http://schemas.openxmlformats.org/officeDocument/2006/relationships/tags" Target="../tags/tag183.xml"/><Relationship Id="rId27" Type="http://schemas.openxmlformats.org/officeDocument/2006/relationships/tags" Target="../tags/tag188.xml"/><Relationship Id="rId43" Type="http://schemas.openxmlformats.org/officeDocument/2006/relationships/tags" Target="../tags/tag204.xml"/><Relationship Id="rId48" Type="http://schemas.openxmlformats.org/officeDocument/2006/relationships/tags" Target="../tags/tag209.xml"/><Relationship Id="rId64" Type="http://schemas.openxmlformats.org/officeDocument/2006/relationships/tags" Target="../tags/tag225.xml"/><Relationship Id="rId69" Type="http://schemas.openxmlformats.org/officeDocument/2006/relationships/tags" Target="../tags/tag230.xml"/><Relationship Id="rId80" Type="http://schemas.openxmlformats.org/officeDocument/2006/relationships/tags" Target="../tags/tag241.xml"/><Relationship Id="rId85" Type="http://schemas.openxmlformats.org/officeDocument/2006/relationships/tags" Target="../tags/tag246.xml"/><Relationship Id="rId12" Type="http://schemas.openxmlformats.org/officeDocument/2006/relationships/slideLayout" Target="../slideLayouts/slideLayout23.xml"/><Relationship Id="rId17" Type="http://schemas.openxmlformats.org/officeDocument/2006/relationships/tags" Target="../tags/tag178.xml"/><Relationship Id="rId25" Type="http://schemas.openxmlformats.org/officeDocument/2006/relationships/tags" Target="../tags/tag186.xml"/><Relationship Id="rId33" Type="http://schemas.openxmlformats.org/officeDocument/2006/relationships/tags" Target="../tags/tag194.xml"/><Relationship Id="rId38" Type="http://schemas.openxmlformats.org/officeDocument/2006/relationships/tags" Target="../tags/tag199.xml"/><Relationship Id="rId46" Type="http://schemas.openxmlformats.org/officeDocument/2006/relationships/tags" Target="../tags/tag207.xml"/><Relationship Id="rId59" Type="http://schemas.openxmlformats.org/officeDocument/2006/relationships/tags" Target="../tags/tag220.xml"/><Relationship Id="rId67" Type="http://schemas.openxmlformats.org/officeDocument/2006/relationships/tags" Target="../tags/tag228.xml"/><Relationship Id="rId103" Type="http://schemas.openxmlformats.org/officeDocument/2006/relationships/tags" Target="../tags/tag264.xml"/><Relationship Id="rId20" Type="http://schemas.openxmlformats.org/officeDocument/2006/relationships/tags" Target="../tags/tag181.xml"/><Relationship Id="rId41" Type="http://schemas.openxmlformats.org/officeDocument/2006/relationships/tags" Target="../tags/tag202.xml"/><Relationship Id="rId54" Type="http://schemas.openxmlformats.org/officeDocument/2006/relationships/tags" Target="../tags/tag215.xml"/><Relationship Id="rId62" Type="http://schemas.openxmlformats.org/officeDocument/2006/relationships/tags" Target="../tags/tag223.xml"/><Relationship Id="rId70" Type="http://schemas.openxmlformats.org/officeDocument/2006/relationships/tags" Target="../tags/tag231.xml"/><Relationship Id="rId75" Type="http://schemas.openxmlformats.org/officeDocument/2006/relationships/tags" Target="../tags/tag236.xml"/><Relationship Id="rId83" Type="http://schemas.openxmlformats.org/officeDocument/2006/relationships/tags" Target="../tags/tag244.xml"/><Relationship Id="rId88" Type="http://schemas.openxmlformats.org/officeDocument/2006/relationships/tags" Target="../tags/tag249.xml"/><Relationship Id="rId91" Type="http://schemas.openxmlformats.org/officeDocument/2006/relationships/tags" Target="../tags/tag252.xml"/><Relationship Id="rId96" Type="http://schemas.openxmlformats.org/officeDocument/2006/relationships/tags" Target="../tags/tag25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theme" Target="../theme/theme3.xml"/><Relationship Id="rId23" Type="http://schemas.openxmlformats.org/officeDocument/2006/relationships/tags" Target="../tags/tag184.xml"/><Relationship Id="rId28" Type="http://schemas.openxmlformats.org/officeDocument/2006/relationships/tags" Target="../tags/tag189.xml"/><Relationship Id="rId36" Type="http://schemas.openxmlformats.org/officeDocument/2006/relationships/tags" Target="../tags/tag197.xml"/><Relationship Id="rId49" Type="http://schemas.openxmlformats.org/officeDocument/2006/relationships/tags" Target="../tags/tag210.xml"/><Relationship Id="rId57" Type="http://schemas.openxmlformats.org/officeDocument/2006/relationships/tags" Target="../tags/tag218.xml"/><Relationship Id="rId10" Type="http://schemas.openxmlformats.org/officeDocument/2006/relationships/slideLayout" Target="../slideLayouts/slideLayout21.xml"/><Relationship Id="rId31" Type="http://schemas.openxmlformats.org/officeDocument/2006/relationships/tags" Target="../tags/tag192.xml"/><Relationship Id="rId44" Type="http://schemas.openxmlformats.org/officeDocument/2006/relationships/tags" Target="../tags/tag205.xml"/><Relationship Id="rId52" Type="http://schemas.openxmlformats.org/officeDocument/2006/relationships/tags" Target="../tags/tag213.xml"/><Relationship Id="rId60" Type="http://schemas.openxmlformats.org/officeDocument/2006/relationships/tags" Target="../tags/tag221.xml"/><Relationship Id="rId65" Type="http://schemas.openxmlformats.org/officeDocument/2006/relationships/tags" Target="../tags/tag226.xml"/><Relationship Id="rId73" Type="http://schemas.openxmlformats.org/officeDocument/2006/relationships/tags" Target="../tags/tag234.xml"/><Relationship Id="rId78" Type="http://schemas.openxmlformats.org/officeDocument/2006/relationships/tags" Target="../tags/tag239.xml"/><Relationship Id="rId81" Type="http://schemas.openxmlformats.org/officeDocument/2006/relationships/tags" Target="../tags/tag242.xml"/><Relationship Id="rId86" Type="http://schemas.openxmlformats.org/officeDocument/2006/relationships/tags" Target="../tags/tag247.xml"/><Relationship Id="rId94" Type="http://schemas.openxmlformats.org/officeDocument/2006/relationships/tags" Target="../tags/tag255.xml"/><Relationship Id="rId99" Type="http://schemas.openxmlformats.org/officeDocument/2006/relationships/tags" Target="../tags/tag260.xml"/><Relationship Id="rId101" Type="http://schemas.openxmlformats.org/officeDocument/2006/relationships/tags" Target="../tags/tag26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4.xml"/><Relationship Id="rId18" Type="http://schemas.openxmlformats.org/officeDocument/2006/relationships/tags" Target="../tags/tag179.xml"/><Relationship Id="rId39" Type="http://schemas.openxmlformats.org/officeDocument/2006/relationships/tags" Target="../tags/tag200.xml"/><Relationship Id="rId34" Type="http://schemas.openxmlformats.org/officeDocument/2006/relationships/tags" Target="../tags/tag195.xml"/><Relationship Id="rId50" Type="http://schemas.openxmlformats.org/officeDocument/2006/relationships/tags" Target="../tags/tag211.xml"/><Relationship Id="rId55" Type="http://schemas.openxmlformats.org/officeDocument/2006/relationships/tags" Target="../tags/tag216.xml"/><Relationship Id="rId76" Type="http://schemas.openxmlformats.org/officeDocument/2006/relationships/tags" Target="../tags/tag237.xml"/><Relationship Id="rId97" Type="http://schemas.openxmlformats.org/officeDocument/2006/relationships/tags" Target="../tags/tag258.xml"/><Relationship Id="rId104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71" Type="http://schemas.openxmlformats.org/officeDocument/2006/relationships/tags" Target="../tags/tag232.xml"/><Relationship Id="rId92" Type="http://schemas.openxmlformats.org/officeDocument/2006/relationships/tags" Target="../tags/tag253.xml"/><Relationship Id="rId2" Type="http://schemas.openxmlformats.org/officeDocument/2006/relationships/slideLayout" Target="../slideLayouts/slideLayout13.xml"/><Relationship Id="rId29" Type="http://schemas.openxmlformats.org/officeDocument/2006/relationships/tags" Target="../tags/tag190.xml"/><Relationship Id="rId24" Type="http://schemas.openxmlformats.org/officeDocument/2006/relationships/tags" Target="../tags/tag185.xml"/><Relationship Id="rId40" Type="http://schemas.openxmlformats.org/officeDocument/2006/relationships/tags" Target="../tags/tag201.xml"/><Relationship Id="rId45" Type="http://schemas.openxmlformats.org/officeDocument/2006/relationships/tags" Target="../tags/tag206.xml"/><Relationship Id="rId66" Type="http://schemas.openxmlformats.org/officeDocument/2006/relationships/tags" Target="../tags/tag227.xml"/><Relationship Id="rId87" Type="http://schemas.openxmlformats.org/officeDocument/2006/relationships/tags" Target="../tags/tag248.xml"/><Relationship Id="rId61" Type="http://schemas.openxmlformats.org/officeDocument/2006/relationships/tags" Target="../tags/tag222.xml"/><Relationship Id="rId82" Type="http://schemas.openxmlformats.org/officeDocument/2006/relationships/tags" Target="../tags/tag243.xml"/><Relationship Id="rId19" Type="http://schemas.openxmlformats.org/officeDocument/2006/relationships/tags" Target="../tags/tag180.xml"/><Relationship Id="rId14" Type="http://schemas.openxmlformats.org/officeDocument/2006/relationships/slideLayout" Target="../slideLayouts/slideLayout25.xml"/><Relationship Id="rId30" Type="http://schemas.openxmlformats.org/officeDocument/2006/relationships/tags" Target="../tags/tag191.xml"/><Relationship Id="rId35" Type="http://schemas.openxmlformats.org/officeDocument/2006/relationships/tags" Target="../tags/tag196.xml"/><Relationship Id="rId56" Type="http://schemas.openxmlformats.org/officeDocument/2006/relationships/tags" Target="../tags/tag217.xml"/><Relationship Id="rId77" Type="http://schemas.openxmlformats.org/officeDocument/2006/relationships/tags" Target="../tags/tag238.xml"/><Relationship Id="rId100" Type="http://schemas.openxmlformats.org/officeDocument/2006/relationships/tags" Target="../tags/tag261.xml"/><Relationship Id="rId8" Type="http://schemas.openxmlformats.org/officeDocument/2006/relationships/slideLayout" Target="../slideLayouts/slideLayout19.xml"/><Relationship Id="rId51" Type="http://schemas.openxmlformats.org/officeDocument/2006/relationships/tags" Target="../tags/tag212.xml"/><Relationship Id="rId72" Type="http://schemas.openxmlformats.org/officeDocument/2006/relationships/tags" Target="../tags/tag233.xml"/><Relationship Id="rId93" Type="http://schemas.openxmlformats.org/officeDocument/2006/relationships/tags" Target="../tags/tag254.xml"/><Relationship Id="rId98" Type="http://schemas.openxmlformats.org/officeDocument/2006/relationships/tags" Target="../tags/tag259.xml"/><Relationship Id="rId3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  <a:p>
            <a:pPr lvl="8"/>
            <a:r>
              <a:rPr lang="en-GB" noProof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4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5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6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7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</p:spTree>
    <p:extLst>
      <p:ext uri="{BB962C8B-B14F-4D97-AF65-F5344CB8AC3E}">
        <p14:creationId xmlns:p14="http://schemas.microsoft.com/office/powerpoint/2010/main" val="1023005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01" r:id="rId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 descr="A blue and black text&#10;&#10;AI-generated content may be incorrect.">
            <a:extLst>
              <a:ext uri="{FF2B5EF4-FFF2-40B4-BE49-F238E27FC236}">
                <a16:creationId xmlns:a16="http://schemas.microsoft.com/office/drawing/2014/main" id="{FF3BC8DF-9726-856E-BDE5-D2CEE7BC10D3}"/>
              </a:ext>
            </a:extLst>
          </p:cNvPr>
          <p:cNvPicPr>
            <a:picLocks noChangeAspect="1"/>
          </p:cNvPicPr>
          <p:nvPr userDrawn="1"/>
        </p:nvPicPr>
        <p:blipFill>
          <a:blip r:embed="rId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4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8" r:id="rId2"/>
    <p:sldLayoutId id="2147483760" r:id="rId3"/>
    <p:sldLayoutId id="2147483759" r:id="rId4"/>
    <p:sldLayoutId id="2147483752" r:id="rId5"/>
    <p:sldLayoutId id="2147483754" r:id="rId6"/>
    <p:sldLayoutId id="2147483755" r:id="rId7"/>
    <p:sldLayoutId id="2147483762" r:id="rId8"/>
    <p:sldLayoutId id="2147483763" r:id="rId9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Picture 28" descr="A blue and black text&#10;&#10;AI-generated content may be incorrect.">
            <a:extLst>
              <a:ext uri="{FF2B5EF4-FFF2-40B4-BE49-F238E27FC236}">
                <a16:creationId xmlns:a16="http://schemas.microsoft.com/office/drawing/2014/main" id="{762705D0-F0E0-E2FC-A614-02EE080E81CC}"/>
              </a:ext>
            </a:extLst>
          </p:cNvPr>
          <p:cNvPicPr>
            <a:picLocks noChangeAspect="1"/>
          </p:cNvPicPr>
          <p:nvPr userDrawn="1"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8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A571-E51B-7B16-7D71-735D75658D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552" y="1749386"/>
            <a:ext cx="9195516" cy="660042"/>
          </a:xfrm>
        </p:spPr>
        <p:txBody>
          <a:bodyPr/>
          <a:lstStyle/>
          <a:p>
            <a:r>
              <a:rPr lang="en-US"/>
              <a:t>Patient identification and risk factors</a:t>
            </a:r>
          </a:p>
        </p:txBody>
      </p:sp>
    </p:spTree>
    <p:extLst>
      <p:ext uri="{BB962C8B-B14F-4D97-AF65-F5344CB8AC3E}">
        <p14:creationId xmlns:p14="http://schemas.microsoft.com/office/powerpoint/2010/main" val="229783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BD2ED-55B9-D938-E973-BB0B4606F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5C56854-99E4-6837-129C-242D938FEDA1}"/>
              </a:ext>
            </a:extLst>
          </p:cNvPr>
          <p:cNvSpPr/>
          <p:nvPr/>
        </p:nvSpPr>
        <p:spPr>
          <a:xfrm>
            <a:off x="6843153" y="3887964"/>
            <a:ext cx="4842254" cy="72042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CA" sz="2400" noProof="0" err="1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7E6B4C-DDC1-23A6-C26C-6A3C118A29C4}"/>
              </a:ext>
            </a:extLst>
          </p:cNvPr>
          <p:cNvSpPr/>
          <p:nvPr/>
        </p:nvSpPr>
        <p:spPr>
          <a:xfrm>
            <a:off x="6843153" y="1664437"/>
            <a:ext cx="4842253" cy="172593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44000" rIns="72000" bIns="180000" rtlCol="0" anchor="ctr"/>
          <a:lstStyle/>
          <a:p>
            <a:r>
              <a:rPr lang="en-US" sz="2600" b="1" dirty="0">
                <a:solidFill>
                  <a:schemeClr val="tx1"/>
                </a:solidFill>
              </a:rPr>
              <a:t>~60-75% </a:t>
            </a:r>
            <a:r>
              <a:rPr lang="en-US" sz="1600" dirty="0">
                <a:solidFill>
                  <a:schemeClr val="tx1"/>
                </a:solidFill>
              </a:rPr>
              <a:t>of people with type 2 diabetes may have MASLD</a:t>
            </a:r>
            <a:r>
              <a:rPr lang="en-US" sz="1600" baseline="30000" dirty="0">
                <a:solidFill>
                  <a:schemeClr val="tx1"/>
                </a:solidFill>
              </a:rPr>
              <a:t>5</a:t>
            </a:r>
            <a:endParaRPr lang="en-US" sz="1600" baseline="30000" dirty="0">
              <a:solidFill>
                <a:schemeClr val="tx1"/>
              </a:solidFill>
              <a:cs typeface="Arial" panose="020B0604020202020204"/>
            </a:endParaRPr>
          </a:p>
          <a:p>
            <a:pPr marL="457200" indent="-269875"/>
            <a:r>
              <a:rPr lang="en-US" sz="1200" dirty="0">
                <a:solidFill>
                  <a:schemeClr val="tx1"/>
                </a:solidFill>
              </a:rPr>
              <a:t>Among people with T2D, up to one third (15-30%) are at risk of clinically significant fibrosis</a:t>
            </a:r>
            <a:r>
              <a:rPr lang="en-US" sz="1200" baseline="30000" dirty="0">
                <a:solidFill>
                  <a:schemeClr val="tx1"/>
                </a:solidFill>
              </a:rPr>
              <a:t>6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</a:p>
          <a:p>
            <a:pPr marL="457200" indent="-269875"/>
            <a:r>
              <a:rPr lang="en-US" sz="1200" dirty="0">
                <a:solidFill>
                  <a:schemeClr val="tx1"/>
                </a:solidFill>
              </a:rPr>
              <a:t>People with pre-diabetes are 4 times more likely to develop MASLD compared to healthy individuals</a:t>
            </a:r>
            <a:r>
              <a:rPr lang="en-US" sz="1200" baseline="30000" dirty="0">
                <a:solidFill>
                  <a:schemeClr val="tx1"/>
                </a:solidFill>
              </a:rPr>
              <a:t>7</a:t>
            </a:r>
            <a:endParaRPr lang="en-US" sz="1200" dirty="0">
              <a:solidFill>
                <a:schemeClr val="tx1"/>
              </a:solidFill>
              <a:cs typeface="Arial" panose="020B0604020202020204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378B7FC-046C-C71E-6340-3E7A6BE6B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Certain cardiometabolic and other risk factors contribute to the burden of MASLD/MASH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2753F9-F282-C845-568D-B1B186199A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CV, cardiovascular; MASH, metabolic dysfunction-associated steatohepatitis; MASLD, metabolic dysfunction-associated steatotic liver disease; PCOS, polycystic ovary syndrome; T2D, type 2 diabetes.</a:t>
            </a:r>
            <a:br>
              <a:rPr lang="en-US" dirty="0"/>
            </a:br>
            <a:r>
              <a:rPr lang="en-US" dirty="0"/>
              <a:t>1.</a:t>
            </a:r>
            <a:r>
              <a:rPr lang="fi-FI" dirty="0"/>
              <a:t> Rinella ME et al. </a:t>
            </a:r>
            <a:r>
              <a:rPr lang="fi-FI" i="1" dirty="0"/>
              <a:t>Hepatology</a:t>
            </a:r>
            <a:r>
              <a:rPr lang="fi-FI" dirty="0"/>
              <a:t>. 2023;78(6):1966–1986. 2.</a:t>
            </a:r>
            <a:r>
              <a:rPr lang="en-US" dirty="0"/>
              <a:t> 10 Causes or Contributing Factors for MASLD and MASH. Fatty Liver Alliance. January 19, 2024. https://fattyliver.ca/blog/f/10-causes-or-contributing-factors-for-masld-and-mash. Accessed July 14, 2025. 3. Arvanitakis K et al. </a:t>
            </a:r>
            <a:r>
              <a:rPr lang="en-US" i="1" dirty="0"/>
              <a:t>J Clin Med. </a:t>
            </a:r>
            <a:r>
              <a:rPr lang="en-US" dirty="0"/>
              <a:t>2024;13(14):4243. 4. Kyhl LK et al. </a:t>
            </a:r>
            <a:r>
              <a:rPr lang="en-US" i="1" dirty="0"/>
              <a:t>Atherosclerosis. </a:t>
            </a:r>
            <a:r>
              <a:rPr lang="en-US" dirty="0"/>
              <a:t>2025;411:120551. 5. </a:t>
            </a:r>
            <a:r>
              <a:rPr lang="en-US" dirty="0" err="1"/>
              <a:t>Gancheva</a:t>
            </a:r>
            <a:r>
              <a:rPr lang="en-US" dirty="0"/>
              <a:t> S et al. </a:t>
            </a:r>
            <a:r>
              <a:rPr lang="en-US" i="1" dirty="0"/>
              <a:t>Diabetes Res Clin </a:t>
            </a:r>
            <a:r>
              <a:rPr lang="en-US" i="1" dirty="0" err="1"/>
              <a:t>Pract</a:t>
            </a:r>
            <a:r>
              <a:rPr lang="en-US" i="1" dirty="0"/>
              <a:t>.</a:t>
            </a:r>
            <a:r>
              <a:rPr lang="en-US" dirty="0"/>
              <a:t> 2024;217:111846. 6. Gracen L, et al. </a:t>
            </a:r>
            <a:r>
              <a:rPr lang="en-US" i="1" dirty="0"/>
              <a:t>BMC Health Serv Res. </a:t>
            </a:r>
            <a:r>
              <a:rPr lang="en-US" dirty="0"/>
              <a:t>2022;22:487. 7. </a:t>
            </a:r>
            <a:r>
              <a:rPr lang="en-US" dirty="0" err="1"/>
              <a:t>Younossi</a:t>
            </a:r>
            <a:r>
              <a:rPr lang="en-US" dirty="0"/>
              <a:t> ZM et al. </a:t>
            </a:r>
            <a:r>
              <a:rPr lang="en-US" i="1" dirty="0"/>
              <a:t>Clin Mol Hepatol.</a:t>
            </a:r>
            <a:r>
              <a:rPr lang="en-US" dirty="0"/>
              <a:t> 2024;31(Suppl):S32-S50.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7FD7F7-E888-3E8E-D731-FBAF4DBEE72B}"/>
              </a:ext>
            </a:extLst>
          </p:cNvPr>
          <p:cNvSpPr/>
          <p:nvPr/>
        </p:nvSpPr>
        <p:spPr>
          <a:xfrm>
            <a:off x="6843150" y="4860131"/>
            <a:ext cx="4842256" cy="103670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72000" bIns="180000" rtlCol="0" anchor="ctr"/>
          <a:lstStyle/>
          <a:p>
            <a:r>
              <a:rPr lang="en-US" sz="1600">
                <a:solidFill>
                  <a:schemeClr val="tx1"/>
                </a:solidFill>
              </a:rPr>
              <a:t>More than</a:t>
            </a:r>
            <a:br>
              <a:rPr lang="en-US" sz="1600">
                <a:solidFill>
                  <a:schemeClr val="tx1"/>
                </a:solidFill>
              </a:rPr>
            </a:br>
            <a:r>
              <a:rPr lang="en-US" sz="2600" b="1">
                <a:solidFill>
                  <a:schemeClr val="tx1"/>
                </a:solidFill>
              </a:rPr>
              <a:t>1 in 3 </a:t>
            </a:r>
            <a:r>
              <a:rPr lang="en-US" sz="1600">
                <a:solidFill>
                  <a:schemeClr val="tx1"/>
                </a:solidFill>
              </a:rPr>
              <a:t>people with obesity may have MASH</a:t>
            </a:r>
            <a:r>
              <a:rPr lang="en-US" sz="1600" baseline="30000">
                <a:solidFill>
                  <a:schemeClr val="tx1"/>
                </a:solidFill>
              </a:rPr>
              <a:t>7</a:t>
            </a:r>
            <a:endParaRPr lang="en-US" sz="1600" baseline="30000">
              <a:solidFill>
                <a:schemeClr val="tx1"/>
              </a:solidFill>
              <a:cs typeface="Arial" panose="020B060402020202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10304EE-E9E7-5B10-7357-4A7F07A27BA2}"/>
              </a:ext>
            </a:extLst>
          </p:cNvPr>
          <p:cNvSpPr/>
          <p:nvPr/>
        </p:nvSpPr>
        <p:spPr>
          <a:xfrm>
            <a:off x="6843151" y="3531737"/>
            <a:ext cx="4842255" cy="113720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72000" bIns="180000" rtlCol="0" anchor="ctr"/>
          <a:lstStyle/>
          <a:p>
            <a:r>
              <a:rPr lang="en-US" sz="2600" b="1">
                <a:solidFill>
                  <a:schemeClr val="tx1"/>
                </a:solidFill>
              </a:rPr>
              <a:t>~73% </a:t>
            </a:r>
            <a:r>
              <a:rPr lang="en-US" sz="1600">
                <a:solidFill>
                  <a:schemeClr val="tx1"/>
                </a:solidFill>
              </a:rPr>
              <a:t>of people with metabolic syndrome </a:t>
            </a:r>
            <a:br>
              <a:rPr lang="en-US" sz="1600">
                <a:solidFill>
                  <a:schemeClr val="tx1"/>
                </a:solidFill>
              </a:rPr>
            </a:br>
            <a:r>
              <a:rPr lang="en-US" sz="1600">
                <a:solidFill>
                  <a:schemeClr val="tx1"/>
                </a:solidFill>
              </a:rPr>
              <a:t>have MASLD</a:t>
            </a:r>
            <a:r>
              <a:rPr lang="en-US" sz="1600" baseline="30000">
                <a:solidFill>
                  <a:schemeClr val="tx1"/>
                </a:solidFill>
              </a:rPr>
              <a:t>7</a:t>
            </a:r>
            <a:endParaRPr lang="en-US" sz="1600" baseline="30000">
              <a:solidFill>
                <a:schemeClr val="tx1"/>
              </a:solidFill>
              <a:cs typeface="Arial" panose="020B060402020202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D800E7C-A031-635C-1C7C-1F7622B5B10E}"/>
              </a:ext>
            </a:extLst>
          </p:cNvPr>
          <p:cNvSpPr/>
          <p:nvPr/>
        </p:nvSpPr>
        <p:spPr>
          <a:xfrm>
            <a:off x="378688" y="2305024"/>
            <a:ext cx="6357777" cy="359180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400" b="1" baseline="3000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4E8603A-0A2C-4EFB-C3DE-FCED0EC453DB}"/>
              </a:ext>
            </a:extLst>
          </p:cNvPr>
          <p:cNvSpPr/>
          <p:nvPr/>
        </p:nvSpPr>
        <p:spPr>
          <a:xfrm>
            <a:off x="378689" y="1655353"/>
            <a:ext cx="6357776" cy="57197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/>
              <a:t>MASLD/MASH is defined by the presence of hepatic steatosis </a:t>
            </a:r>
            <a:br>
              <a:rPr lang="en-US" sz="1400"/>
            </a:br>
            <a:r>
              <a:rPr lang="en-US" sz="1400" b="1"/>
              <a:t>and</a:t>
            </a:r>
            <a:r>
              <a:rPr lang="en-US" sz="1400"/>
              <a:t> </a:t>
            </a:r>
            <a:r>
              <a:rPr lang="en-US" sz="1400" b="1"/>
              <a:t>1 or more cardiometabolic risk factors</a:t>
            </a:r>
            <a:r>
              <a:rPr lang="en-US" sz="1400" b="1" baseline="30000"/>
              <a:t>1-4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9B3D1BD0-049E-7DDD-2791-7814E9960D15}"/>
              </a:ext>
            </a:extLst>
          </p:cNvPr>
          <p:cNvGrpSpPr/>
          <p:nvPr/>
        </p:nvGrpSpPr>
        <p:grpSpPr>
          <a:xfrm>
            <a:off x="783512" y="2655434"/>
            <a:ext cx="5486709" cy="3140972"/>
            <a:chOff x="454471" y="2400844"/>
            <a:chExt cx="6098618" cy="3455069"/>
          </a:xfrm>
        </p:grpSpPr>
        <p:sp>
          <p:nvSpPr>
            <p:cNvPr id="70" name="Content Placeholder 3">
              <a:extLst>
                <a:ext uri="{FF2B5EF4-FFF2-40B4-BE49-F238E27FC236}">
                  <a16:creationId xmlns:a16="http://schemas.microsoft.com/office/drawing/2014/main" id="{8D1F3744-163E-9B94-C7D5-713255521365}"/>
                </a:ext>
              </a:extLst>
            </p:cNvPr>
            <p:cNvSpPr txBox="1">
              <a:spLocks/>
            </p:cNvSpPr>
            <p:nvPr/>
          </p:nvSpPr>
          <p:spPr>
            <a:xfrm>
              <a:off x="4645220" y="5009904"/>
              <a:ext cx="1907869" cy="337688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72000" rIns="0" bIns="72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Alcohol consumption</a:t>
              </a:r>
              <a:endParaRPr lang="en-US" sz="1200">
                <a:cs typeface="Arial" panose="020B0604020202020204"/>
              </a:endParaRPr>
            </a:p>
          </p:txBody>
        </p:sp>
        <p:sp>
          <p:nvSpPr>
            <p:cNvPr id="71" name="Content Placeholder 3">
              <a:extLst>
                <a:ext uri="{FF2B5EF4-FFF2-40B4-BE49-F238E27FC236}">
                  <a16:creationId xmlns:a16="http://schemas.microsoft.com/office/drawing/2014/main" id="{0453FD50-92F8-46EF-D744-CA2C9CCD85BE}"/>
                </a:ext>
              </a:extLst>
            </p:cNvPr>
            <p:cNvSpPr txBox="1">
              <a:spLocks/>
            </p:cNvSpPr>
            <p:nvPr/>
          </p:nvSpPr>
          <p:spPr>
            <a:xfrm>
              <a:off x="1764469" y="2530394"/>
              <a:ext cx="850900" cy="314683"/>
            </a:xfrm>
            <a:prstGeom prst="rect">
              <a:avLst/>
            </a:prstGeom>
            <a:ln>
              <a:noFill/>
            </a:ln>
          </p:spPr>
          <p:txBody>
            <a:bodyPr vert="horz" lIns="0" tIns="72000" rIns="0" bIns="72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Obesity</a:t>
              </a:r>
              <a:endParaRPr lang="en-US" sz="1050">
                <a:cs typeface="Arial"/>
              </a:endParaRPr>
            </a:p>
          </p:txBody>
        </p:sp>
        <p:sp>
          <p:nvSpPr>
            <p:cNvPr id="72" name="Content Placeholder 3">
              <a:extLst>
                <a:ext uri="{FF2B5EF4-FFF2-40B4-BE49-F238E27FC236}">
                  <a16:creationId xmlns:a16="http://schemas.microsoft.com/office/drawing/2014/main" id="{232AB64B-DA4E-FA07-7FD6-B20BDF55DDB5}"/>
                </a:ext>
              </a:extLst>
            </p:cNvPr>
            <p:cNvSpPr txBox="1">
              <a:spLocks/>
            </p:cNvSpPr>
            <p:nvPr/>
          </p:nvSpPr>
          <p:spPr>
            <a:xfrm>
              <a:off x="2707539" y="2400844"/>
              <a:ext cx="1488796" cy="653238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72000" rIns="0" bIns="72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Pre-diabetes, type 2 diabetes, and insulin resistance</a:t>
              </a:r>
              <a:endParaRPr lang="en-US" sz="1050">
                <a:cs typeface="Arial"/>
              </a:endParaRPr>
            </a:p>
          </p:txBody>
        </p:sp>
        <p:sp>
          <p:nvSpPr>
            <p:cNvPr id="73" name="Content Placeholder 3">
              <a:extLst>
                <a:ext uri="{FF2B5EF4-FFF2-40B4-BE49-F238E27FC236}">
                  <a16:creationId xmlns:a16="http://schemas.microsoft.com/office/drawing/2014/main" id="{101670BA-F843-19C5-341F-057A0CFADB60}"/>
                </a:ext>
              </a:extLst>
            </p:cNvPr>
            <p:cNvSpPr txBox="1">
              <a:spLocks/>
            </p:cNvSpPr>
            <p:nvPr/>
          </p:nvSpPr>
          <p:spPr>
            <a:xfrm>
              <a:off x="3980257" y="2558634"/>
              <a:ext cx="1549400" cy="314683"/>
            </a:xfrm>
            <a:prstGeom prst="rect">
              <a:avLst/>
            </a:prstGeom>
            <a:ln>
              <a:noFill/>
            </a:ln>
          </p:spPr>
          <p:txBody>
            <a:bodyPr vert="horz" lIns="0" tIns="72000" rIns="0" bIns="72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Hyperlipidemia</a:t>
              </a:r>
              <a:endParaRPr lang="en-US" sz="1050">
                <a:cs typeface="Arial"/>
              </a:endParaRPr>
            </a:p>
          </p:txBody>
        </p:sp>
        <p:sp>
          <p:nvSpPr>
            <p:cNvPr id="74" name="Content Placeholder 3">
              <a:extLst>
                <a:ext uri="{FF2B5EF4-FFF2-40B4-BE49-F238E27FC236}">
                  <a16:creationId xmlns:a16="http://schemas.microsoft.com/office/drawing/2014/main" id="{E6EA8307-07F8-2E9A-89A8-6182803435E7}"/>
                </a:ext>
              </a:extLst>
            </p:cNvPr>
            <p:cNvSpPr txBox="1">
              <a:spLocks/>
            </p:cNvSpPr>
            <p:nvPr/>
          </p:nvSpPr>
          <p:spPr>
            <a:xfrm>
              <a:off x="4537897" y="2845077"/>
              <a:ext cx="1657514" cy="314683"/>
            </a:xfrm>
            <a:prstGeom prst="rect">
              <a:avLst/>
            </a:prstGeom>
            <a:ln>
              <a:noFill/>
            </a:ln>
          </p:spPr>
          <p:txBody>
            <a:bodyPr vert="horz" lIns="0" tIns="72000" rIns="0" bIns="72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Hypertension</a:t>
              </a:r>
            </a:p>
          </p:txBody>
        </p:sp>
        <p:sp>
          <p:nvSpPr>
            <p:cNvPr id="75" name="Content Placeholder 3">
              <a:extLst>
                <a:ext uri="{FF2B5EF4-FFF2-40B4-BE49-F238E27FC236}">
                  <a16:creationId xmlns:a16="http://schemas.microsoft.com/office/drawing/2014/main" id="{77F697D3-A82A-4E51-0972-98D6F92873BB}"/>
                </a:ext>
              </a:extLst>
            </p:cNvPr>
            <p:cNvSpPr txBox="1">
              <a:spLocks/>
            </p:cNvSpPr>
            <p:nvPr/>
          </p:nvSpPr>
          <p:spPr>
            <a:xfrm>
              <a:off x="4746901" y="4486808"/>
              <a:ext cx="1232064" cy="297701"/>
            </a:xfrm>
            <a:prstGeom prst="rect">
              <a:avLst/>
            </a:prstGeom>
            <a:ln>
              <a:noFill/>
            </a:ln>
          </p:spPr>
          <p:txBody>
            <a:bodyPr vert="horz" lIns="0" tIns="36000" rIns="0" bIns="72000" numCol="1" rtlCol="0" anchor="t" anchorCtr="0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Sleep apnea</a:t>
              </a:r>
            </a:p>
          </p:txBody>
        </p:sp>
        <p:sp>
          <p:nvSpPr>
            <p:cNvPr id="76" name="Content Placeholder 3">
              <a:extLst>
                <a:ext uri="{FF2B5EF4-FFF2-40B4-BE49-F238E27FC236}">
                  <a16:creationId xmlns:a16="http://schemas.microsoft.com/office/drawing/2014/main" id="{B47B62F1-FFDE-9658-F796-1AA337CD4922}"/>
                </a:ext>
              </a:extLst>
            </p:cNvPr>
            <p:cNvSpPr txBox="1">
              <a:spLocks/>
            </p:cNvSpPr>
            <p:nvPr/>
          </p:nvSpPr>
          <p:spPr>
            <a:xfrm>
              <a:off x="4848583" y="3579749"/>
              <a:ext cx="1028700" cy="297701"/>
            </a:xfrm>
            <a:prstGeom prst="rect">
              <a:avLst/>
            </a:prstGeom>
            <a:ln>
              <a:noFill/>
            </a:ln>
          </p:spPr>
          <p:txBody>
            <a:bodyPr vert="horz" lIns="0" tIns="72000" rIns="0" bIns="36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>
                  <a:cs typeface="Arial"/>
                </a:rPr>
                <a:t>PCOS</a:t>
              </a:r>
            </a:p>
          </p:txBody>
        </p:sp>
        <p:sp>
          <p:nvSpPr>
            <p:cNvPr id="77" name="Content Placeholder 3">
              <a:extLst>
                <a:ext uri="{FF2B5EF4-FFF2-40B4-BE49-F238E27FC236}">
                  <a16:creationId xmlns:a16="http://schemas.microsoft.com/office/drawing/2014/main" id="{84B410D9-C967-A9F0-111F-1AA8F6326502}"/>
                </a:ext>
              </a:extLst>
            </p:cNvPr>
            <p:cNvSpPr txBox="1">
              <a:spLocks/>
            </p:cNvSpPr>
            <p:nvPr/>
          </p:nvSpPr>
          <p:spPr>
            <a:xfrm>
              <a:off x="1810741" y="5329891"/>
              <a:ext cx="1224324" cy="515429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72000" rIns="0" bIns="72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Poor diet and/or physical inactivity</a:t>
              </a:r>
              <a:endParaRPr lang="en-US" sz="1050">
                <a:cs typeface="Arial"/>
              </a:endParaRPr>
            </a:p>
          </p:txBody>
        </p:sp>
        <p:sp>
          <p:nvSpPr>
            <p:cNvPr id="78" name="Content Placeholder 3">
              <a:extLst>
                <a:ext uri="{FF2B5EF4-FFF2-40B4-BE49-F238E27FC236}">
                  <a16:creationId xmlns:a16="http://schemas.microsoft.com/office/drawing/2014/main" id="{7B3DCE1E-2D48-CB95-2FA5-EC2792427CC8}"/>
                </a:ext>
              </a:extLst>
            </p:cNvPr>
            <p:cNvSpPr txBox="1">
              <a:spLocks/>
            </p:cNvSpPr>
            <p:nvPr/>
          </p:nvSpPr>
          <p:spPr>
            <a:xfrm>
              <a:off x="945994" y="2845077"/>
              <a:ext cx="1224324" cy="31468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72000" rIns="0" bIns="72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Ethnicity</a:t>
              </a:r>
            </a:p>
          </p:txBody>
        </p:sp>
        <p:sp>
          <p:nvSpPr>
            <p:cNvPr id="79" name="Content Placeholder 3">
              <a:extLst>
                <a:ext uri="{FF2B5EF4-FFF2-40B4-BE49-F238E27FC236}">
                  <a16:creationId xmlns:a16="http://schemas.microsoft.com/office/drawing/2014/main" id="{65B471F3-9397-A791-B36D-105E1FAAD730}"/>
                </a:ext>
              </a:extLst>
            </p:cNvPr>
            <p:cNvSpPr txBox="1">
              <a:spLocks/>
            </p:cNvSpPr>
            <p:nvPr/>
          </p:nvSpPr>
          <p:spPr>
            <a:xfrm>
              <a:off x="454471" y="5000379"/>
              <a:ext cx="1872089" cy="337688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72000" rIns="0" bIns="72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Genetic predisposition</a:t>
              </a:r>
              <a:endParaRPr lang="en-US" sz="1050">
                <a:cs typeface="Arial"/>
              </a:endParaRPr>
            </a:p>
          </p:txBody>
        </p:sp>
        <p:sp>
          <p:nvSpPr>
            <p:cNvPr id="80" name="Content Placeholder 3">
              <a:extLst>
                <a:ext uri="{FF2B5EF4-FFF2-40B4-BE49-F238E27FC236}">
                  <a16:creationId xmlns:a16="http://schemas.microsoft.com/office/drawing/2014/main" id="{F8612D8E-51DA-2C86-CEDE-5FF173066621}"/>
                </a:ext>
              </a:extLst>
            </p:cNvPr>
            <p:cNvSpPr txBox="1">
              <a:spLocks/>
            </p:cNvSpPr>
            <p:nvPr/>
          </p:nvSpPr>
          <p:spPr>
            <a:xfrm>
              <a:off x="794438" y="3579749"/>
              <a:ext cx="1624597" cy="297701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72000" rIns="0" bIns="36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Metabolic syndrome</a:t>
              </a:r>
              <a:endParaRPr lang="en-US" sz="1050">
                <a:cs typeface="Arial"/>
              </a:endParaRPr>
            </a:p>
          </p:txBody>
        </p:sp>
        <p:sp>
          <p:nvSpPr>
            <p:cNvPr id="81" name="Content Placeholder 3">
              <a:extLst>
                <a:ext uri="{FF2B5EF4-FFF2-40B4-BE49-F238E27FC236}">
                  <a16:creationId xmlns:a16="http://schemas.microsoft.com/office/drawing/2014/main" id="{0EB21D16-E094-E9C6-5BF4-32480328C165}"/>
                </a:ext>
              </a:extLst>
            </p:cNvPr>
            <p:cNvSpPr txBox="1">
              <a:spLocks/>
            </p:cNvSpPr>
            <p:nvPr/>
          </p:nvSpPr>
          <p:spPr>
            <a:xfrm>
              <a:off x="3936713" y="5340484"/>
              <a:ext cx="1426221" cy="515429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72000" rIns="0" bIns="72000" numCol="1" rtlCol="0" anchor="ctr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Hepatic inflammation and cellular stress</a:t>
              </a:r>
              <a:endParaRPr lang="en-US" sz="1050">
                <a:cs typeface="Arial"/>
              </a:endParaRPr>
            </a:p>
          </p:txBody>
        </p:sp>
        <p:sp>
          <p:nvSpPr>
            <p:cNvPr id="82" name="Content Placeholder 3">
              <a:extLst>
                <a:ext uri="{FF2B5EF4-FFF2-40B4-BE49-F238E27FC236}">
                  <a16:creationId xmlns:a16="http://schemas.microsoft.com/office/drawing/2014/main" id="{E2A51768-E99B-8ACE-1AD6-8114AFFD51BE}"/>
                </a:ext>
              </a:extLst>
            </p:cNvPr>
            <p:cNvSpPr txBox="1">
              <a:spLocks/>
            </p:cNvSpPr>
            <p:nvPr/>
          </p:nvSpPr>
          <p:spPr>
            <a:xfrm>
              <a:off x="992288" y="4486808"/>
              <a:ext cx="1224324" cy="475442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36000" rIns="0" bIns="72000" numCol="1" rtlCol="0" anchor="t" anchorCtr="0">
              <a:spAutoFit/>
            </a:bodyPr>
            <a:lstStyle>
              <a:lvl1pPr marL="269993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987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9980" indent="-269993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377" rtl="0" eaLnBrk="1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9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​"/>
                <a:defRPr sz="9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996" indent="-179996" algn="l" defTabSz="914377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377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Char char="​"/>
                <a:defRPr sz="4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US" sz="1050"/>
                <a:t>Gut microbiota alterations</a:t>
              </a:r>
              <a:endParaRPr lang="en-US" sz="1000">
                <a:cs typeface="Arial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299B996-7A33-E117-533F-BAD8D80163C2}"/>
                </a:ext>
              </a:extLst>
            </p:cNvPr>
            <p:cNvSpPr/>
            <p:nvPr/>
          </p:nvSpPr>
          <p:spPr>
            <a:xfrm>
              <a:off x="2629120" y="3368625"/>
              <a:ext cx="1706238" cy="170623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en-US" noProof="0" err="1"/>
            </a:p>
          </p:txBody>
        </p:sp>
        <p:pic>
          <p:nvPicPr>
            <p:cNvPr id="10" name="Graphic 9" descr="Warning with solid fill">
              <a:extLst>
                <a:ext uri="{FF2B5EF4-FFF2-40B4-BE49-F238E27FC236}">
                  <a16:creationId xmlns:a16="http://schemas.microsoft.com/office/drawing/2014/main" id="{A1BB049F-5950-F12E-8B85-26B6BDD29C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78996" y="3532918"/>
              <a:ext cx="1206486" cy="1206486"/>
            </a:xfrm>
            <a:prstGeom prst="rect">
              <a:avLst/>
            </a:prstGeom>
          </p:spPr>
        </p:pic>
        <p:cxnSp>
          <p:nvCxnSpPr>
            <p:cNvPr id="12" name="Elbow Connector 11">
              <a:extLst>
                <a:ext uri="{FF2B5EF4-FFF2-40B4-BE49-F238E27FC236}">
                  <a16:creationId xmlns:a16="http://schemas.microsoft.com/office/drawing/2014/main" id="{2EF4020D-B5F3-641D-6340-C58C904C09C4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3887266" y="2542462"/>
              <a:ext cx="495308" cy="1157016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Elbow Connector 12">
              <a:extLst>
                <a:ext uri="{FF2B5EF4-FFF2-40B4-BE49-F238E27FC236}">
                  <a16:creationId xmlns:a16="http://schemas.microsoft.com/office/drawing/2014/main" id="{CF981E33-D55F-0EAC-AFF8-A5FBB40708DF}"/>
                </a:ext>
              </a:extLst>
            </p:cNvPr>
            <p:cNvCxnSpPr>
              <a:cxnSpLocks/>
              <a:stCxn id="7" idx="7"/>
              <a:endCxn id="74" idx="2"/>
            </p:cNvCxnSpPr>
            <p:nvPr/>
          </p:nvCxnSpPr>
          <p:spPr>
            <a:xfrm rot="5400000" flipH="1" flipV="1">
              <a:off x="4496700" y="2748545"/>
              <a:ext cx="458738" cy="1281169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16">
              <a:extLst>
                <a:ext uri="{FF2B5EF4-FFF2-40B4-BE49-F238E27FC236}">
                  <a16:creationId xmlns:a16="http://schemas.microsoft.com/office/drawing/2014/main" id="{EE789D10-8BBB-F918-E35E-149DBDD844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35358" y="3889676"/>
              <a:ext cx="1027576" cy="265772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Elbow Connector 23">
              <a:extLst>
                <a:ext uri="{FF2B5EF4-FFF2-40B4-BE49-F238E27FC236}">
                  <a16:creationId xmlns:a16="http://schemas.microsoft.com/office/drawing/2014/main" id="{61C8A203-7E09-CFBA-5653-A6172D76AA34}"/>
                </a:ext>
              </a:extLst>
            </p:cNvPr>
            <p:cNvCxnSpPr>
              <a:cxnSpLocks/>
            </p:cNvCxnSpPr>
            <p:nvPr/>
          </p:nvCxnSpPr>
          <p:spPr>
            <a:xfrm>
              <a:off x="4335358" y="4220201"/>
              <a:ext cx="1027576" cy="277788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Elbow Connector 31">
              <a:extLst>
                <a:ext uri="{FF2B5EF4-FFF2-40B4-BE49-F238E27FC236}">
                  <a16:creationId xmlns:a16="http://schemas.microsoft.com/office/drawing/2014/main" id="{33C6A870-84C6-BDC4-12EA-25290EEE67AD}"/>
                </a:ext>
              </a:extLst>
            </p:cNvPr>
            <p:cNvCxnSpPr>
              <a:cxnSpLocks/>
              <a:stCxn id="7" idx="5"/>
            </p:cNvCxnSpPr>
            <p:nvPr/>
          </p:nvCxnSpPr>
          <p:spPr>
            <a:xfrm rot="16200000" flipH="1">
              <a:off x="4274837" y="4635638"/>
              <a:ext cx="353759" cy="732462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Elbow Connector 36">
              <a:extLst>
                <a:ext uri="{FF2B5EF4-FFF2-40B4-BE49-F238E27FC236}">
                  <a16:creationId xmlns:a16="http://schemas.microsoft.com/office/drawing/2014/main" id="{D76449C0-664D-62E7-A957-61DCE45BAD2D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3422440" y="5169696"/>
              <a:ext cx="523336" cy="333669"/>
            </a:xfrm>
            <a:prstGeom prst="bentConnector3">
              <a:avLst>
                <a:gd name="adj1" fmla="val 100248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Elbow Connector 45">
              <a:extLst>
                <a:ext uri="{FF2B5EF4-FFF2-40B4-BE49-F238E27FC236}">
                  <a16:creationId xmlns:a16="http://schemas.microsoft.com/office/drawing/2014/main" id="{03794570-B60B-9F3A-5731-03A5010DB6D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018699" y="5169698"/>
              <a:ext cx="523336" cy="333669"/>
            </a:xfrm>
            <a:prstGeom prst="bentConnector3">
              <a:avLst>
                <a:gd name="adj1" fmla="val 100248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Elbow Connector 55">
              <a:extLst>
                <a:ext uri="{FF2B5EF4-FFF2-40B4-BE49-F238E27FC236}">
                  <a16:creationId xmlns:a16="http://schemas.microsoft.com/office/drawing/2014/main" id="{E9E7A3AE-BF04-7013-680F-D53491D1B9A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352219" y="4635640"/>
              <a:ext cx="353759" cy="732462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Elbow Connector 56">
              <a:extLst>
                <a:ext uri="{FF2B5EF4-FFF2-40B4-BE49-F238E27FC236}">
                  <a16:creationId xmlns:a16="http://schemas.microsoft.com/office/drawing/2014/main" id="{41E00F27-7AE4-62D2-47F7-46DA4A71C29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06734" y="3880078"/>
              <a:ext cx="1027576" cy="274459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Elbow Connector 82">
              <a:extLst>
                <a:ext uri="{FF2B5EF4-FFF2-40B4-BE49-F238E27FC236}">
                  <a16:creationId xmlns:a16="http://schemas.microsoft.com/office/drawing/2014/main" id="{A2641EDC-2FA9-460E-C428-CF5EF7C460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06734" y="4220201"/>
              <a:ext cx="1027576" cy="277788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Elbow Connector 87">
              <a:extLst>
                <a:ext uri="{FF2B5EF4-FFF2-40B4-BE49-F238E27FC236}">
                  <a16:creationId xmlns:a16="http://schemas.microsoft.com/office/drawing/2014/main" id="{4F85FCBA-F2F7-76AB-6A87-221C165B07CB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2020400" y="2748545"/>
              <a:ext cx="458738" cy="1281169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Elbow Connector 92">
              <a:extLst>
                <a:ext uri="{FF2B5EF4-FFF2-40B4-BE49-F238E27FC236}">
                  <a16:creationId xmlns:a16="http://schemas.microsoft.com/office/drawing/2014/main" id="{45BA0B0D-A8B5-C609-E2F2-8641E2865ED9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2587343" y="2542462"/>
              <a:ext cx="495308" cy="1157016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F178501-E63F-D706-6494-CAE78B6FF52E}"/>
                </a:ext>
              </a:extLst>
            </p:cNvPr>
            <p:cNvCxnSpPr>
              <a:stCxn id="7" idx="0"/>
            </p:cNvCxnSpPr>
            <p:nvPr/>
          </p:nvCxnSpPr>
          <p:spPr>
            <a:xfrm flipH="1" flipV="1">
              <a:off x="3482237" y="3001617"/>
              <a:ext cx="2" cy="3670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15FDFD05-8451-E6C8-420C-64DDADC8D5A3}"/>
              </a:ext>
            </a:extLst>
          </p:cNvPr>
          <p:cNvSpPr/>
          <p:nvPr/>
        </p:nvSpPr>
        <p:spPr>
          <a:xfrm>
            <a:off x="405270" y="2344388"/>
            <a:ext cx="6241952" cy="3406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Risk factors for MASH</a:t>
            </a:r>
            <a:endParaRPr lang="en-US" sz="1400" b="1" baseline="30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87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D95786F-33B2-81A2-B00B-A8BB9458DE2E}"/>
              </a:ext>
            </a:extLst>
          </p:cNvPr>
          <p:cNvSpPr/>
          <p:nvPr/>
        </p:nvSpPr>
        <p:spPr>
          <a:xfrm>
            <a:off x="2121349" y="4850265"/>
            <a:ext cx="9638652" cy="99258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90000" rIns="360000" bIns="9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Poverty, poor access to nutritious food, and food insecurity can contribute to MASLD disease burden</a:t>
            </a:r>
            <a:r>
              <a:rPr kumimoji="0" lang="en-US" sz="1800" b="1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B4CB8A-14B5-313B-34E4-41A7EF62390C}"/>
              </a:ext>
            </a:extLst>
          </p:cNvPr>
          <p:cNvSpPr/>
          <p:nvPr/>
        </p:nvSpPr>
        <p:spPr>
          <a:xfrm>
            <a:off x="2121349" y="3226231"/>
            <a:ext cx="9638652" cy="152740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90000" rIns="360000" bIns="90000" rtlCol="0" anchor="ctr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Hispanic populations have a higher genetic predisposition to MASH and have higher rates of MASH than White or Black individuals</a:t>
            </a:r>
            <a:r>
              <a:rPr kumimoji="0" lang="en-US" sz="1800" b="1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1,3,*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69875" marR="0" lvl="0" indent="-269875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Certain genetic variants, such as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PNPLA3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TM6SF2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and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HSD17B13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are associated with an increased risk and severity of MASLD</a:t>
            </a:r>
            <a:r>
              <a:rPr kumimoji="0" lang="en-US" sz="18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</a:t>
            </a:r>
            <a:endParaRPr lang="en-US" sz="1800" b="0" i="0" u="none" strike="noStrike" kern="1200" cap="none" spc="0" normalizeH="0" baseline="3000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2E6514-5666-FB06-A9E0-69A3EC305DDD}"/>
              </a:ext>
            </a:extLst>
          </p:cNvPr>
          <p:cNvSpPr/>
          <p:nvPr/>
        </p:nvSpPr>
        <p:spPr>
          <a:xfrm>
            <a:off x="431997" y="3226230"/>
            <a:ext cx="1692000" cy="152740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CD79A9-E99D-63A2-E7C8-1D74D097BC90}"/>
              </a:ext>
            </a:extLst>
          </p:cNvPr>
          <p:cNvSpPr/>
          <p:nvPr/>
        </p:nvSpPr>
        <p:spPr>
          <a:xfrm>
            <a:off x="431997" y="4837400"/>
            <a:ext cx="1692000" cy="10054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A59759-1E5D-42A1-C185-04C053BDF18E}"/>
              </a:ext>
            </a:extLst>
          </p:cNvPr>
          <p:cNvSpPr/>
          <p:nvPr/>
        </p:nvSpPr>
        <p:spPr>
          <a:xfrm>
            <a:off x="2121349" y="1800259"/>
            <a:ext cx="9638652" cy="134220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90000" rIns="360000" bIns="9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Men have 19% higher prevalence of MASLD than women</a:t>
            </a:r>
            <a:r>
              <a:rPr kumimoji="0" lang="en-US" sz="1800" b="1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Postmenopausal women are more prone to developing advanced fibrosis</a:t>
            </a:r>
            <a:r>
              <a:rPr kumimoji="0" lang="en-US" sz="18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MASH is the leading cause of liver transplants in women without HCC</a:t>
            </a:r>
            <a:r>
              <a:rPr kumimoji="0" lang="en-US" sz="18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9A62A1-425D-485D-2BDE-523CA0BBE15C}"/>
              </a:ext>
            </a:extLst>
          </p:cNvPr>
          <p:cNvSpPr/>
          <p:nvPr/>
        </p:nvSpPr>
        <p:spPr>
          <a:xfrm>
            <a:off x="431997" y="1800969"/>
            <a:ext cx="1692000" cy="134220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F36F1D-3C9E-E6ED-A175-5AC332161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MASLD and MASH disproportionately impact certain sex, racial, and socioeconomic groups</a:t>
            </a:r>
            <a:r>
              <a:rPr lang="en-US" baseline="30000">
                <a:latin typeface="+mn-lt"/>
              </a:rPr>
              <a:t>1-3</a:t>
            </a:r>
            <a:endParaRPr lang="en-US">
              <a:latin typeface="+mn-lt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B438C2-E0B0-7BB3-8FF9-F7702CDC2D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*There is no single genetic test for diagnosing MASLD/MASH. Specific variants increase the risk of MASLD and MASH.</a:t>
            </a:r>
            <a:r>
              <a:rPr lang="en-US" baseline="30000"/>
              <a:t>1,3</a:t>
            </a:r>
            <a:br>
              <a:rPr lang="en-US"/>
            </a:br>
            <a:r>
              <a:rPr lang="en-US"/>
              <a:t>MASH, metabolic dysfunction-associated steatohepatitis; MASLD, metabolic dysfunction-associated steatotic liver disease.</a:t>
            </a:r>
            <a:br>
              <a:rPr lang="en-US"/>
            </a:br>
            <a:r>
              <a:rPr lang="en-US"/>
              <a:t>1. Kardashian A et al. </a:t>
            </a:r>
            <a:r>
              <a:rPr lang="en-US" i="1"/>
              <a:t>Hepatology</a:t>
            </a:r>
            <a:r>
              <a:rPr lang="en-US"/>
              <a:t>. 2023;77(4):1382–1403. 2. </a:t>
            </a:r>
            <a:r>
              <a:rPr lang="en-US" err="1"/>
              <a:t>Younossi</a:t>
            </a:r>
            <a:r>
              <a:rPr lang="en-US"/>
              <a:t> ZM, et al. Clin Gastroenterol Hepatol. 2021;19(3):580-589. 3. Rich NE et al. </a:t>
            </a:r>
            <a:r>
              <a:rPr lang="en-US" i="1"/>
              <a:t>Clin Gastroenterol Hepatol</a:t>
            </a:r>
            <a:r>
              <a:rPr lang="en-US"/>
              <a:t>. 2018;16(2):198–210.e2. 4. </a:t>
            </a:r>
            <a:r>
              <a:rPr lang="en-US">
                <a:solidFill>
                  <a:srgbClr val="939AA7"/>
                </a:solidFill>
              </a:rPr>
              <a:t>Walker RW et al.</a:t>
            </a:r>
            <a:r>
              <a:rPr lang="en-US" i="1">
                <a:solidFill>
                  <a:srgbClr val="939AA7"/>
                </a:solidFill>
              </a:rPr>
              <a:t> J Hepatol</a:t>
            </a:r>
            <a:r>
              <a:rPr lang="en-US">
                <a:solidFill>
                  <a:srgbClr val="939AA7"/>
                </a:solidFill>
              </a:rPr>
              <a:t>. 2020;72(6):1070–1081.   </a:t>
            </a:r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822D458-7B5B-33DB-EDFA-C25B8F48CC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1930" y="3513683"/>
            <a:ext cx="952500" cy="9525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6ADC4F89-557F-0088-1150-C820BC5304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4809" y="4896937"/>
            <a:ext cx="886377" cy="88637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161823A-1327-BD43-D2B2-C321406988C2}"/>
              </a:ext>
            </a:extLst>
          </p:cNvPr>
          <p:cNvGrpSpPr/>
          <p:nvPr/>
        </p:nvGrpSpPr>
        <p:grpSpPr>
          <a:xfrm>
            <a:off x="616308" y="2071566"/>
            <a:ext cx="1323378" cy="791451"/>
            <a:chOff x="797970" y="2071566"/>
            <a:chExt cx="1323378" cy="791451"/>
          </a:xfrm>
        </p:grpSpPr>
        <p:pic>
          <p:nvPicPr>
            <p:cNvPr id="15" name="Graphic 14" descr="Female with solid fill">
              <a:extLst>
                <a:ext uri="{FF2B5EF4-FFF2-40B4-BE49-F238E27FC236}">
                  <a16:creationId xmlns:a16="http://schemas.microsoft.com/office/drawing/2014/main" id="{29C5B89A-0C96-55C9-3A33-356D3FAD9C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377439" y="2099128"/>
              <a:ext cx="743909" cy="743909"/>
            </a:xfrm>
            <a:prstGeom prst="rect">
              <a:avLst/>
            </a:prstGeom>
          </p:spPr>
        </p:pic>
        <p:pic>
          <p:nvPicPr>
            <p:cNvPr id="17" name="Graphic 16" descr="Male with solid fill">
              <a:extLst>
                <a:ext uri="{FF2B5EF4-FFF2-40B4-BE49-F238E27FC236}">
                  <a16:creationId xmlns:a16="http://schemas.microsoft.com/office/drawing/2014/main" id="{39448AC3-3BF4-7105-7373-E159B5A8284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97970" y="2071566"/>
              <a:ext cx="791451" cy="7914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887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2020 Novo Nordisk widescreen_NNI">
  <a:themeElements>
    <a:clrScheme name="NN 2020 Rebrand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for Office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2.xml><?xml version="1.0" encoding="utf-8"?>
<a:theme xmlns:a="http://schemas.openxmlformats.org/drawingml/2006/main" name="1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3.xml><?xml version="1.0" encoding="utf-8"?>
<a:theme xmlns:a="http://schemas.openxmlformats.org/drawingml/2006/main" name="2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E2A301C5D52D4CB3521A0DADB98D30" ma:contentTypeVersion="3" ma:contentTypeDescription="Create a new document." ma:contentTypeScope="" ma:versionID="1ac113da3df0049c42c3a2c53fd0178e">
  <xsd:schema xmlns:xsd="http://www.w3.org/2001/XMLSchema" xmlns:xs="http://www.w3.org/2001/XMLSchema" xmlns:p="http://schemas.microsoft.com/office/2006/metadata/properties" xmlns:ns2="dbaa0b84-04f5-4665-89b4-d072b4ec7c3a" targetNamespace="http://schemas.microsoft.com/office/2006/metadata/properties" ma:root="true" ma:fieldsID="1ebe4446521fb89c1f1f5583d7b3f4b7" ns2:_="">
    <xsd:import namespace="dbaa0b84-04f5-4665-89b4-d072b4ec7c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aa0b84-04f5-4665-89b4-d072b4ec7c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552090-01F2-45BE-B109-D93F4F27C9D2}">
  <ds:schemaRefs>
    <ds:schemaRef ds:uri="dbaa0b84-04f5-4665-89b4-d072b4ec7c3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6F27DC3-C003-447D-8CE8-564C6E244E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F97EEF-A707-4405-A640-9CB818F360B9}">
  <ds:schemaRefs>
    <ds:schemaRef ds:uri="dbaa0b84-04f5-4665-89b4-d072b4ec7c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f743b317-4758-44cb-8b65-8b43e4619766}" enabled="1" method="Standard" siteId="{fdfed7bd-9f6a-44a1-b694-6e39c468c1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511</Words>
  <Application>Microsoft Office PowerPoint</Application>
  <PresentationFormat>Widescreen</PresentationFormat>
  <Paragraphs>34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Apis For Office</vt:lpstr>
      <vt:lpstr>Arial</vt:lpstr>
      <vt:lpstr>Calibri</vt:lpstr>
      <vt:lpstr>2020 Novo Nordisk widescreen_NNI</vt:lpstr>
      <vt:lpstr>1_2020 Novo Nordisk widescreen_NNI</vt:lpstr>
      <vt:lpstr>2_2020 Novo Nordisk widescreen_NNI</vt:lpstr>
      <vt:lpstr>Patient identification and risk factors</vt:lpstr>
      <vt:lpstr>Certain cardiometabolic and other risk factors contribute to the burden of MASLD/MASH </vt:lpstr>
      <vt:lpstr>MASLD and MASH disproportionately impact certain sex, racial, and socioeconomic groups1-3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Obermeyer, Jackie</dc:creator>
  <cp:lastModifiedBy>Linder, Taryn</cp:lastModifiedBy>
  <cp:revision>4</cp:revision>
  <dcterms:created xsi:type="dcterms:W3CDTF">2024-12-20T16:58:29Z</dcterms:created>
  <dcterms:modified xsi:type="dcterms:W3CDTF">2026-02-02T16:54:18Z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ibliographyPresentationMultiline">
    <vt:lpwstr>False</vt:lpwstr>
  </property>
  <property fmtid="{D5CDD505-2E9C-101B-9397-08002B2CF9AE}" pid="3" name="BibliographyInNotes">
    <vt:lpwstr>False</vt:lpwstr>
  </property>
  <property fmtid="{D5CDD505-2E9C-101B-9397-08002B2CF9AE}" pid="4" name="ContentTypeId">
    <vt:lpwstr>0x01010060E2A301C5D52D4CB3521A0DADB98D30</vt:lpwstr>
  </property>
  <property fmtid="{D5CDD505-2E9C-101B-9397-08002B2CF9AE}" pid="5" name="ContinuousBibliography">
    <vt:lpwstr>False</vt:lpwstr>
  </property>
  <property fmtid="{D5CDD505-2E9C-101B-9397-08002B2CF9AE}" pid="6" name="MediaServiceImageTags">
    <vt:lpwstr/>
  </property>
</Properties>
</file>