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4" r:id="rId6"/>
  </p:sldMasterIdLst>
  <p:notesMasterIdLst>
    <p:notesMasterId r:id="rId9"/>
  </p:notesMasterIdLst>
  <p:sldIdLst>
    <p:sldId id="2147482497" r:id="rId7"/>
    <p:sldId id="27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2" id="{F88ACD56-1C44-43A6-A8D5-EBAA9F3E77ED}">
          <p14:sldIdLst>
            <p14:sldId id="2147482497"/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pos="7401" userDrawn="1">
          <p15:clr>
            <a:srgbClr val="A4A3A4"/>
          </p15:clr>
        </p15:guide>
        <p15:guide id="4" orient="horz" pos="754" userDrawn="1">
          <p15:clr>
            <a:srgbClr val="A4A3A4"/>
          </p15:clr>
        </p15:guide>
        <p15:guide id="5" orient="horz" pos="935" userDrawn="1">
          <p15:clr>
            <a:srgbClr val="A4A3A4"/>
          </p15:clr>
        </p15:guide>
        <p15:guide id="6" pos="38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10157F05-79CC-881D-8906-B19F33261BB1}" name="Elizabeth Kita" initials="EK" userId="Elizabeth Kita" providerId="None"/>
  <p188:author id="{55112307-179F-9669-5EEE-B0A3726FF5F0}" name="Navin Pathare" initials="NP" userId="Navin Pathare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25C3D39-CF5B-3440-BA4C-26DD1383E17E}" name="miy9030@med.cornell.edu" initials="mi" userId="S::urn:spo:guest#miy9030@med.cornell.edu::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DD58876A-3491-1960-425D-5BBAFF3B93DA}" name="Vasquez, Cindy" initials="VC" userId="S::CVasquez@rednucleus.com::a908347e-4389-45e4-8c81-e937621d0947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EB0DA48B-0F34-5C6E-9FBF-F6ABC3750DD4}" name="Pamela Tawile" initials="PT" userId="751.rednucleus.egnyte.com_tp_egnyte_plus" providerId="Windows Live"/>
  <p188:author id="{65A2219D-796D-C25C-3F20-3C3EFB365C9B}" name="Weiskopf, Emma" initials="WE" userId="S::kshq624@astrazeneca.net::4259f54c-5a36-4943-8b75-ae1227049724" providerId="AD"/>
  <p188:author id="{AC9D939F-2339-790F-B866-E4DE37549C21}" name="Karim, Samiya" initials="SK" userId="S::SKarim@rednucleus.com::43b2c901-d905-49cf-a18a-1fe5d48dbe9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473B25B7-69FD-CF73-A8AB-22331EC7B559}" name="Samiya Karim" initials="SK" userId="372.rednucleus.egnyte.com_tp_egnyte_plus" providerId="Windows Live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591DAEBF-CED0-5778-F951-4D19135978D5}" name="robert.tatum@louisville.edu" initials="ro" userId="S::urn:spo:guest#robert.tatum@louisville.edu::" providerId="AD"/>
  <p188:author id="{A9E9FFC6-8A9D-8B85-DA79-D0092D949EA1}" name="ACVG (Alicia Gesenhues)" initials="AG" userId="S::acvg@novonordisk.com::8ecf20fa-290f-4c04-a4b0-36400e310b0b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16805F0-424A-45CA-9194-402A16077DAD}" name="Vogan, Stephen" initials="SV" userId="S::svogan@rednucleus.com::6e311a7b-820f-45a3-932e-22301af91c83" providerId="AD"/>
  <p188:author id="{1AC048F2-F428-A417-3AEE-C9C7B7E51B8F}" name="Stephen Vogan" initials="SV" userId="Stephen Vogan" providerId="None"/>
  <p188:author id="{B2782EFC-13F3-0997-393F-F8DEC1A82D05}" name="Macie Ghahari" initials="MG" userId="Macie Ghahar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AF8"/>
    <a:srgbClr val="3B97DE"/>
    <a:srgbClr val="FFFFFF"/>
    <a:srgbClr val="E9EBED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85"/>
    <p:restoredTop sz="94635"/>
  </p:normalViewPr>
  <p:slideViewPr>
    <p:cSldViewPr snapToGrid="0">
      <p:cViewPr varScale="1">
        <p:scale>
          <a:sx n="82" d="100"/>
          <a:sy n="82" d="100"/>
        </p:scale>
        <p:origin x="470" y="72"/>
      </p:cViewPr>
      <p:guideLst>
        <p:guide orient="horz" pos="2160"/>
        <p:guide pos="3795"/>
        <p:guide pos="7401"/>
        <p:guide orient="horz" pos="754"/>
        <p:guide orient="horz" pos="93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mela Tawile" userId="751.rednucleus.egnyte.com_tp_egnyte_plus" providerId="OAuth2" clId="{B4690D1A-63D0-5136-A3D3-573FCD3A221A}"/>
    <pc:docChg chg="custSel modSld">
      <pc:chgData name="Pamela Tawile" userId="751.rednucleus.egnyte.com_tp_egnyte_plus" providerId="OAuth2" clId="{B4690D1A-63D0-5136-A3D3-573FCD3A221A}" dt="2026-01-13T17:30:01.368" v="5" actId="478"/>
      <pc:docMkLst>
        <pc:docMk/>
      </pc:docMkLst>
    </pc:docChg>
  </pc:docChgLst>
  <pc:docChgLst>
    <pc:chgData name="Rachel Abramczuk" userId="557.rednucleus.egnyte.com_tp_egnyte_plus" providerId="OAuth2" clId="{229BECFC-A234-4040-8776-BD0152C8D98B}"/>
    <pc:docChg chg="custSel delSld modSld sldOrd modSection">
      <pc:chgData name="Rachel Abramczuk" userId="557.rednucleus.egnyte.com_tp_egnyte_plus" providerId="OAuth2" clId="{229BECFC-A234-4040-8776-BD0152C8D98B}" dt="2026-01-27T19:27:28.703" v="562" actId="47"/>
      <pc:docMkLst>
        <pc:docMk/>
      </pc:docMkLst>
    </pc:docChg>
  </pc:docChgLst>
  <pc:docChgLst>
    <pc:chgData name="Taryn Linder" userId="556.rednucleus.egnyte.com_tp_egnyte_plus" providerId="OAuth2" clId="{F32879BD-3F75-41CC-9AA3-238E68DF3BB7}"/>
    <pc:docChg chg="delSld modSection">
      <pc:chgData name="Taryn Linder" userId="556.rednucleus.egnyte.com_tp_egnyte_plus" providerId="OAuth2" clId="{F32879BD-3F75-41CC-9AA3-238E68DF3BB7}" dt="2026-02-02T16:57:07.393" v="1" actId="47"/>
      <pc:docMkLst>
        <pc:docMk/>
      </pc:docMkLst>
      <pc:sldChg chg="del">
        <pc:chgData name="Taryn Linder" userId="556.rednucleus.egnyte.com_tp_egnyte_plus" providerId="OAuth2" clId="{F32879BD-3F75-41CC-9AA3-238E68DF3BB7}" dt="2026-02-02T16:57:07.393" v="1" actId="47"/>
        <pc:sldMkLst>
          <pc:docMk/>
          <pc:sldMk cId="1118756485" sldId="256"/>
        </pc:sldMkLst>
      </pc:sldChg>
      <pc:sldChg chg="del">
        <pc:chgData name="Taryn Linder" userId="556.rednucleus.egnyte.com_tp_egnyte_plus" providerId="OAuth2" clId="{F32879BD-3F75-41CC-9AA3-238E68DF3BB7}" dt="2026-02-02T16:57:04.972" v="0" actId="47"/>
        <pc:sldMkLst>
          <pc:docMk/>
          <pc:sldMk cId="2534547001" sldId="214748364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0366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985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330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3911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6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8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1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1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1890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79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799640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80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584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5345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636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5582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543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C3B30AD-D8D4-D779-4A52-14C6FC1CB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8E904B2-79FB-19B8-9B99-3A2FCCAA9F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6D8712B-0C59-106A-83A1-8265B893D3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843C6CA-0141-41E0-2D7A-33CE5178F1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0AF4FBB-DA1B-2B74-3DEC-05FCBE731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23.xml"/><Relationship Id="rId21" Type="http://schemas.openxmlformats.org/officeDocument/2006/relationships/tags" Target="../tags/tag18.xml"/><Relationship Id="rId42" Type="http://schemas.openxmlformats.org/officeDocument/2006/relationships/tags" Target="../tags/tag39.xml"/><Relationship Id="rId47" Type="http://schemas.openxmlformats.org/officeDocument/2006/relationships/tags" Target="../tags/tag44.xml"/><Relationship Id="rId63" Type="http://schemas.openxmlformats.org/officeDocument/2006/relationships/tags" Target="../tags/tag60.xml"/><Relationship Id="rId68" Type="http://schemas.openxmlformats.org/officeDocument/2006/relationships/tags" Target="../tags/tag65.xml"/><Relationship Id="rId84" Type="http://schemas.openxmlformats.org/officeDocument/2006/relationships/tags" Target="../tags/tag81.xml"/><Relationship Id="rId89" Type="http://schemas.openxmlformats.org/officeDocument/2006/relationships/tags" Target="../tags/tag86.xml"/><Relationship Id="rId16" Type="http://schemas.openxmlformats.org/officeDocument/2006/relationships/tags" Target="../tags/tag13.xml"/><Relationship Id="rId11" Type="http://schemas.openxmlformats.org/officeDocument/2006/relationships/tags" Target="../tags/tag8.xml"/><Relationship Id="rId32" Type="http://schemas.openxmlformats.org/officeDocument/2006/relationships/tags" Target="../tags/tag29.xml"/><Relationship Id="rId37" Type="http://schemas.openxmlformats.org/officeDocument/2006/relationships/tags" Target="../tags/tag34.xml"/><Relationship Id="rId53" Type="http://schemas.openxmlformats.org/officeDocument/2006/relationships/tags" Target="../tags/tag50.xml"/><Relationship Id="rId58" Type="http://schemas.openxmlformats.org/officeDocument/2006/relationships/tags" Target="../tags/tag55.xml"/><Relationship Id="rId74" Type="http://schemas.openxmlformats.org/officeDocument/2006/relationships/tags" Target="../tags/tag71.xml"/><Relationship Id="rId79" Type="http://schemas.openxmlformats.org/officeDocument/2006/relationships/tags" Target="../tags/tag76.xml"/><Relationship Id="rId5" Type="http://schemas.openxmlformats.org/officeDocument/2006/relationships/tags" Target="../tags/tag2.xml"/><Relationship Id="rId90" Type="http://schemas.openxmlformats.org/officeDocument/2006/relationships/tags" Target="../tags/tag87.xml"/><Relationship Id="rId14" Type="http://schemas.openxmlformats.org/officeDocument/2006/relationships/tags" Target="../tags/tag11.xml"/><Relationship Id="rId22" Type="http://schemas.openxmlformats.org/officeDocument/2006/relationships/tags" Target="../tags/tag19.xml"/><Relationship Id="rId27" Type="http://schemas.openxmlformats.org/officeDocument/2006/relationships/tags" Target="../tags/tag24.xml"/><Relationship Id="rId30" Type="http://schemas.openxmlformats.org/officeDocument/2006/relationships/tags" Target="../tags/tag27.xml"/><Relationship Id="rId35" Type="http://schemas.openxmlformats.org/officeDocument/2006/relationships/tags" Target="../tags/tag32.xml"/><Relationship Id="rId43" Type="http://schemas.openxmlformats.org/officeDocument/2006/relationships/tags" Target="../tags/tag40.xml"/><Relationship Id="rId48" Type="http://schemas.openxmlformats.org/officeDocument/2006/relationships/tags" Target="../tags/tag45.xml"/><Relationship Id="rId56" Type="http://schemas.openxmlformats.org/officeDocument/2006/relationships/tags" Target="../tags/tag53.xml"/><Relationship Id="rId64" Type="http://schemas.openxmlformats.org/officeDocument/2006/relationships/tags" Target="../tags/tag61.xml"/><Relationship Id="rId69" Type="http://schemas.openxmlformats.org/officeDocument/2006/relationships/tags" Target="../tags/tag66.xml"/><Relationship Id="rId77" Type="http://schemas.openxmlformats.org/officeDocument/2006/relationships/tags" Target="../tags/tag74.xml"/><Relationship Id="rId8" Type="http://schemas.openxmlformats.org/officeDocument/2006/relationships/tags" Target="../tags/tag5.xml"/><Relationship Id="rId51" Type="http://schemas.openxmlformats.org/officeDocument/2006/relationships/tags" Target="../tags/tag48.xml"/><Relationship Id="rId72" Type="http://schemas.openxmlformats.org/officeDocument/2006/relationships/tags" Target="../tags/tag69.xml"/><Relationship Id="rId80" Type="http://schemas.openxmlformats.org/officeDocument/2006/relationships/tags" Target="../tags/tag77.xml"/><Relationship Id="rId85" Type="http://schemas.openxmlformats.org/officeDocument/2006/relationships/tags" Target="../tags/tag82.xml"/><Relationship Id="rId3" Type="http://schemas.openxmlformats.org/officeDocument/2006/relationships/theme" Target="../theme/theme1.xml"/><Relationship Id="rId12" Type="http://schemas.openxmlformats.org/officeDocument/2006/relationships/tags" Target="../tags/tag9.xml"/><Relationship Id="rId17" Type="http://schemas.openxmlformats.org/officeDocument/2006/relationships/tags" Target="../tags/tag14.xml"/><Relationship Id="rId25" Type="http://schemas.openxmlformats.org/officeDocument/2006/relationships/tags" Target="../tags/tag22.xml"/><Relationship Id="rId33" Type="http://schemas.openxmlformats.org/officeDocument/2006/relationships/tags" Target="../tags/tag30.xml"/><Relationship Id="rId38" Type="http://schemas.openxmlformats.org/officeDocument/2006/relationships/tags" Target="../tags/tag35.xml"/><Relationship Id="rId46" Type="http://schemas.openxmlformats.org/officeDocument/2006/relationships/tags" Target="../tags/tag43.xml"/><Relationship Id="rId59" Type="http://schemas.openxmlformats.org/officeDocument/2006/relationships/tags" Target="../tags/tag56.xml"/><Relationship Id="rId67" Type="http://schemas.openxmlformats.org/officeDocument/2006/relationships/tags" Target="../tags/tag64.xml"/><Relationship Id="rId20" Type="http://schemas.openxmlformats.org/officeDocument/2006/relationships/tags" Target="../tags/tag17.xml"/><Relationship Id="rId41" Type="http://schemas.openxmlformats.org/officeDocument/2006/relationships/tags" Target="../tags/tag38.xml"/><Relationship Id="rId54" Type="http://schemas.openxmlformats.org/officeDocument/2006/relationships/tags" Target="../tags/tag51.xml"/><Relationship Id="rId62" Type="http://schemas.openxmlformats.org/officeDocument/2006/relationships/tags" Target="../tags/tag59.xml"/><Relationship Id="rId70" Type="http://schemas.openxmlformats.org/officeDocument/2006/relationships/tags" Target="../tags/tag67.xml"/><Relationship Id="rId75" Type="http://schemas.openxmlformats.org/officeDocument/2006/relationships/tags" Target="../tags/tag72.xml"/><Relationship Id="rId83" Type="http://schemas.openxmlformats.org/officeDocument/2006/relationships/tags" Target="../tags/tag80.xml"/><Relationship Id="rId88" Type="http://schemas.openxmlformats.org/officeDocument/2006/relationships/tags" Target="../tags/tag85.xml"/><Relationship Id="rId91" Type="http://schemas.openxmlformats.org/officeDocument/2006/relationships/tags" Target="../tags/tag88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15" Type="http://schemas.openxmlformats.org/officeDocument/2006/relationships/tags" Target="../tags/tag12.xml"/><Relationship Id="rId23" Type="http://schemas.openxmlformats.org/officeDocument/2006/relationships/tags" Target="../tags/tag20.xml"/><Relationship Id="rId28" Type="http://schemas.openxmlformats.org/officeDocument/2006/relationships/tags" Target="../tags/tag25.xml"/><Relationship Id="rId36" Type="http://schemas.openxmlformats.org/officeDocument/2006/relationships/tags" Target="../tags/tag33.xml"/><Relationship Id="rId49" Type="http://schemas.openxmlformats.org/officeDocument/2006/relationships/tags" Target="../tags/tag46.xml"/><Relationship Id="rId57" Type="http://schemas.openxmlformats.org/officeDocument/2006/relationships/tags" Target="../tags/tag54.xml"/><Relationship Id="rId10" Type="http://schemas.openxmlformats.org/officeDocument/2006/relationships/tags" Target="../tags/tag7.xml"/><Relationship Id="rId31" Type="http://schemas.openxmlformats.org/officeDocument/2006/relationships/tags" Target="../tags/tag28.xml"/><Relationship Id="rId44" Type="http://schemas.openxmlformats.org/officeDocument/2006/relationships/tags" Target="../tags/tag41.xml"/><Relationship Id="rId52" Type="http://schemas.openxmlformats.org/officeDocument/2006/relationships/tags" Target="../tags/tag49.xml"/><Relationship Id="rId60" Type="http://schemas.openxmlformats.org/officeDocument/2006/relationships/tags" Target="../tags/tag57.xml"/><Relationship Id="rId65" Type="http://schemas.openxmlformats.org/officeDocument/2006/relationships/tags" Target="../tags/tag62.xml"/><Relationship Id="rId73" Type="http://schemas.openxmlformats.org/officeDocument/2006/relationships/tags" Target="../tags/tag70.xml"/><Relationship Id="rId78" Type="http://schemas.openxmlformats.org/officeDocument/2006/relationships/tags" Target="../tags/tag75.xml"/><Relationship Id="rId81" Type="http://schemas.openxmlformats.org/officeDocument/2006/relationships/tags" Target="../tags/tag78.xml"/><Relationship Id="rId86" Type="http://schemas.openxmlformats.org/officeDocument/2006/relationships/tags" Target="../tags/tag83.xml"/><Relationship Id="rId4" Type="http://schemas.openxmlformats.org/officeDocument/2006/relationships/tags" Target="../tags/tag1.xml"/><Relationship Id="rId9" Type="http://schemas.openxmlformats.org/officeDocument/2006/relationships/tags" Target="../tags/tag6.xml"/><Relationship Id="rId13" Type="http://schemas.openxmlformats.org/officeDocument/2006/relationships/tags" Target="../tags/tag10.xml"/><Relationship Id="rId18" Type="http://schemas.openxmlformats.org/officeDocument/2006/relationships/tags" Target="../tags/tag15.xml"/><Relationship Id="rId39" Type="http://schemas.openxmlformats.org/officeDocument/2006/relationships/tags" Target="../tags/tag36.xml"/><Relationship Id="rId34" Type="http://schemas.openxmlformats.org/officeDocument/2006/relationships/tags" Target="../tags/tag31.xml"/><Relationship Id="rId50" Type="http://schemas.openxmlformats.org/officeDocument/2006/relationships/tags" Target="../tags/tag47.xml"/><Relationship Id="rId55" Type="http://schemas.openxmlformats.org/officeDocument/2006/relationships/tags" Target="../tags/tag52.xml"/><Relationship Id="rId76" Type="http://schemas.openxmlformats.org/officeDocument/2006/relationships/tags" Target="../tags/tag73.xml"/><Relationship Id="rId7" Type="http://schemas.openxmlformats.org/officeDocument/2006/relationships/tags" Target="../tags/tag4.xml"/><Relationship Id="rId71" Type="http://schemas.openxmlformats.org/officeDocument/2006/relationships/tags" Target="../tags/tag68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6.xml"/><Relationship Id="rId24" Type="http://schemas.openxmlformats.org/officeDocument/2006/relationships/tags" Target="../tags/tag21.xml"/><Relationship Id="rId40" Type="http://schemas.openxmlformats.org/officeDocument/2006/relationships/tags" Target="../tags/tag37.xml"/><Relationship Id="rId45" Type="http://schemas.openxmlformats.org/officeDocument/2006/relationships/tags" Target="../tags/tag42.xml"/><Relationship Id="rId66" Type="http://schemas.openxmlformats.org/officeDocument/2006/relationships/tags" Target="../tags/tag63.xml"/><Relationship Id="rId87" Type="http://schemas.openxmlformats.org/officeDocument/2006/relationships/tags" Target="../tags/tag84.xml"/><Relationship Id="rId61" Type="http://schemas.openxmlformats.org/officeDocument/2006/relationships/tags" Target="../tags/tag58.xml"/><Relationship Id="rId82" Type="http://schemas.openxmlformats.org/officeDocument/2006/relationships/tags" Target="../tags/tag79.xml"/><Relationship Id="rId19" Type="http://schemas.openxmlformats.org/officeDocument/2006/relationships/tags" Target="../tags/tag16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104.xml"/><Relationship Id="rId21" Type="http://schemas.openxmlformats.org/officeDocument/2006/relationships/tags" Target="../tags/tag99.xml"/><Relationship Id="rId42" Type="http://schemas.openxmlformats.org/officeDocument/2006/relationships/tags" Target="../tags/tag120.xml"/><Relationship Id="rId47" Type="http://schemas.openxmlformats.org/officeDocument/2006/relationships/tags" Target="../tags/tag125.xml"/><Relationship Id="rId63" Type="http://schemas.openxmlformats.org/officeDocument/2006/relationships/tags" Target="../tags/tag141.xml"/><Relationship Id="rId68" Type="http://schemas.openxmlformats.org/officeDocument/2006/relationships/tags" Target="../tags/tag146.xml"/><Relationship Id="rId84" Type="http://schemas.openxmlformats.org/officeDocument/2006/relationships/tags" Target="../tags/tag162.xml"/><Relationship Id="rId89" Type="http://schemas.openxmlformats.org/officeDocument/2006/relationships/tags" Target="../tags/tag167.xml"/><Relationship Id="rId16" Type="http://schemas.openxmlformats.org/officeDocument/2006/relationships/tags" Target="../tags/tag94.xml"/><Relationship Id="rId11" Type="http://schemas.openxmlformats.org/officeDocument/2006/relationships/tags" Target="../tags/tag89.xml"/><Relationship Id="rId32" Type="http://schemas.openxmlformats.org/officeDocument/2006/relationships/tags" Target="../tags/tag110.xml"/><Relationship Id="rId37" Type="http://schemas.openxmlformats.org/officeDocument/2006/relationships/tags" Target="../tags/tag115.xml"/><Relationship Id="rId53" Type="http://schemas.openxmlformats.org/officeDocument/2006/relationships/tags" Target="../tags/tag131.xml"/><Relationship Id="rId58" Type="http://schemas.openxmlformats.org/officeDocument/2006/relationships/tags" Target="../tags/tag136.xml"/><Relationship Id="rId74" Type="http://schemas.openxmlformats.org/officeDocument/2006/relationships/tags" Target="../tags/tag152.xml"/><Relationship Id="rId79" Type="http://schemas.openxmlformats.org/officeDocument/2006/relationships/tags" Target="../tags/tag157.xml"/><Relationship Id="rId5" Type="http://schemas.openxmlformats.org/officeDocument/2006/relationships/slideLayout" Target="../slideLayouts/slideLayout7.xml"/><Relationship Id="rId90" Type="http://schemas.openxmlformats.org/officeDocument/2006/relationships/tags" Target="../tags/tag168.xml"/><Relationship Id="rId95" Type="http://schemas.openxmlformats.org/officeDocument/2006/relationships/tags" Target="../tags/tag173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43" Type="http://schemas.openxmlformats.org/officeDocument/2006/relationships/tags" Target="../tags/tag121.xml"/><Relationship Id="rId48" Type="http://schemas.openxmlformats.org/officeDocument/2006/relationships/tags" Target="../tags/tag126.xml"/><Relationship Id="rId64" Type="http://schemas.openxmlformats.org/officeDocument/2006/relationships/tags" Target="../tags/tag142.xml"/><Relationship Id="rId69" Type="http://schemas.openxmlformats.org/officeDocument/2006/relationships/tags" Target="../tags/tag147.xml"/><Relationship Id="rId80" Type="http://schemas.openxmlformats.org/officeDocument/2006/relationships/tags" Target="../tags/tag158.xml"/><Relationship Id="rId85" Type="http://schemas.openxmlformats.org/officeDocument/2006/relationships/tags" Target="../tags/tag163.xml"/><Relationship Id="rId3" Type="http://schemas.openxmlformats.org/officeDocument/2006/relationships/slideLayout" Target="../slideLayouts/slideLayout5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33" Type="http://schemas.openxmlformats.org/officeDocument/2006/relationships/tags" Target="../tags/tag111.xml"/><Relationship Id="rId38" Type="http://schemas.openxmlformats.org/officeDocument/2006/relationships/tags" Target="../tags/tag116.xml"/><Relationship Id="rId46" Type="http://schemas.openxmlformats.org/officeDocument/2006/relationships/tags" Target="../tags/tag124.xml"/><Relationship Id="rId59" Type="http://schemas.openxmlformats.org/officeDocument/2006/relationships/tags" Target="../tags/tag137.xml"/><Relationship Id="rId67" Type="http://schemas.openxmlformats.org/officeDocument/2006/relationships/tags" Target="../tags/tag145.xml"/><Relationship Id="rId20" Type="http://schemas.openxmlformats.org/officeDocument/2006/relationships/tags" Target="../tags/tag98.xml"/><Relationship Id="rId41" Type="http://schemas.openxmlformats.org/officeDocument/2006/relationships/tags" Target="../tags/tag119.xml"/><Relationship Id="rId54" Type="http://schemas.openxmlformats.org/officeDocument/2006/relationships/tags" Target="../tags/tag132.xml"/><Relationship Id="rId62" Type="http://schemas.openxmlformats.org/officeDocument/2006/relationships/tags" Target="../tags/tag140.xml"/><Relationship Id="rId70" Type="http://schemas.openxmlformats.org/officeDocument/2006/relationships/tags" Target="../tags/tag148.xml"/><Relationship Id="rId75" Type="http://schemas.openxmlformats.org/officeDocument/2006/relationships/tags" Target="../tags/tag153.xml"/><Relationship Id="rId83" Type="http://schemas.openxmlformats.org/officeDocument/2006/relationships/tags" Target="../tags/tag161.xml"/><Relationship Id="rId88" Type="http://schemas.openxmlformats.org/officeDocument/2006/relationships/tags" Target="../tags/tag166.xml"/><Relationship Id="rId91" Type="http://schemas.openxmlformats.org/officeDocument/2006/relationships/tags" Target="../tags/tag169.xml"/><Relationship Id="rId96" Type="http://schemas.openxmlformats.org/officeDocument/2006/relationships/tags" Target="../tags/tag17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tags" Target="../tags/tag106.xml"/><Relationship Id="rId36" Type="http://schemas.openxmlformats.org/officeDocument/2006/relationships/tags" Target="../tags/tag114.xml"/><Relationship Id="rId49" Type="http://schemas.openxmlformats.org/officeDocument/2006/relationships/tags" Target="../tags/tag127.xml"/><Relationship Id="rId57" Type="http://schemas.openxmlformats.org/officeDocument/2006/relationships/tags" Target="../tags/tag135.xml"/><Relationship Id="rId10" Type="http://schemas.openxmlformats.org/officeDocument/2006/relationships/theme" Target="../theme/theme2.xml"/><Relationship Id="rId31" Type="http://schemas.openxmlformats.org/officeDocument/2006/relationships/tags" Target="../tags/tag109.xml"/><Relationship Id="rId44" Type="http://schemas.openxmlformats.org/officeDocument/2006/relationships/tags" Target="../tags/tag122.xml"/><Relationship Id="rId52" Type="http://schemas.openxmlformats.org/officeDocument/2006/relationships/tags" Target="../tags/tag130.xml"/><Relationship Id="rId60" Type="http://schemas.openxmlformats.org/officeDocument/2006/relationships/tags" Target="../tags/tag138.xml"/><Relationship Id="rId65" Type="http://schemas.openxmlformats.org/officeDocument/2006/relationships/tags" Target="../tags/tag143.xml"/><Relationship Id="rId73" Type="http://schemas.openxmlformats.org/officeDocument/2006/relationships/tags" Target="../tags/tag151.xml"/><Relationship Id="rId78" Type="http://schemas.openxmlformats.org/officeDocument/2006/relationships/tags" Target="../tags/tag156.xml"/><Relationship Id="rId81" Type="http://schemas.openxmlformats.org/officeDocument/2006/relationships/tags" Target="../tags/tag159.xml"/><Relationship Id="rId86" Type="http://schemas.openxmlformats.org/officeDocument/2006/relationships/tags" Target="../tags/tag164.xml"/><Relationship Id="rId94" Type="http://schemas.openxmlformats.org/officeDocument/2006/relationships/tags" Target="../tags/tag172.xml"/><Relationship Id="rId99" Type="http://schemas.openxmlformats.org/officeDocument/2006/relationships/image" Target="../media/image1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39" Type="http://schemas.openxmlformats.org/officeDocument/2006/relationships/tags" Target="../tags/tag117.xml"/><Relationship Id="rId34" Type="http://schemas.openxmlformats.org/officeDocument/2006/relationships/tags" Target="../tags/tag112.xml"/><Relationship Id="rId50" Type="http://schemas.openxmlformats.org/officeDocument/2006/relationships/tags" Target="../tags/tag128.xml"/><Relationship Id="rId55" Type="http://schemas.openxmlformats.org/officeDocument/2006/relationships/tags" Target="../tags/tag133.xml"/><Relationship Id="rId76" Type="http://schemas.openxmlformats.org/officeDocument/2006/relationships/tags" Target="../tags/tag154.xml"/><Relationship Id="rId97" Type="http://schemas.openxmlformats.org/officeDocument/2006/relationships/tags" Target="../tags/tag175.xml"/><Relationship Id="rId7" Type="http://schemas.openxmlformats.org/officeDocument/2006/relationships/slideLayout" Target="../slideLayouts/slideLayout9.xml"/><Relationship Id="rId71" Type="http://schemas.openxmlformats.org/officeDocument/2006/relationships/tags" Target="../tags/tag149.xml"/><Relationship Id="rId92" Type="http://schemas.openxmlformats.org/officeDocument/2006/relationships/tags" Target="../tags/tag170.xml"/><Relationship Id="rId2" Type="http://schemas.openxmlformats.org/officeDocument/2006/relationships/slideLayout" Target="../slideLayouts/slideLayout4.xml"/><Relationship Id="rId29" Type="http://schemas.openxmlformats.org/officeDocument/2006/relationships/tags" Target="../tags/tag107.xml"/><Relationship Id="rId24" Type="http://schemas.openxmlformats.org/officeDocument/2006/relationships/tags" Target="../tags/tag102.xml"/><Relationship Id="rId40" Type="http://schemas.openxmlformats.org/officeDocument/2006/relationships/tags" Target="../tags/tag118.xml"/><Relationship Id="rId45" Type="http://schemas.openxmlformats.org/officeDocument/2006/relationships/tags" Target="../tags/tag123.xml"/><Relationship Id="rId66" Type="http://schemas.openxmlformats.org/officeDocument/2006/relationships/tags" Target="../tags/tag144.xml"/><Relationship Id="rId87" Type="http://schemas.openxmlformats.org/officeDocument/2006/relationships/tags" Target="../tags/tag165.xml"/><Relationship Id="rId61" Type="http://schemas.openxmlformats.org/officeDocument/2006/relationships/tags" Target="../tags/tag139.xml"/><Relationship Id="rId82" Type="http://schemas.openxmlformats.org/officeDocument/2006/relationships/tags" Target="../tags/tag160.xml"/><Relationship Id="rId19" Type="http://schemas.openxmlformats.org/officeDocument/2006/relationships/tags" Target="../tags/tag97.xml"/><Relationship Id="rId14" Type="http://schemas.openxmlformats.org/officeDocument/2006/relationships/tags" Target="../tags/tag92.xml"/><Relationship Id="rId30" Type="http://schemas.openxmlformats.org/officeDocument/2006/relationships/tags" Target="../tags/tag108.xml"/><Relationship Id="rId35" Type="http://schemas.openxmlformats.org/officeDocument/2006/relationships/tags" Target="../tags/tag113.xml"/><Relationship Id="rId56" Type="http://schemas.openxmlformats.org/officeDocument/2006/relationships/tags" Target="../tags/tag134.xml"/><Relationship Id="rId77" Type="http://schemas.openxmlformats.org/officeDocument/2006/relationships/tags" Target="../tags/tag155.xml"/><Relationship Id="rId8" Type="http://schemas.openxmlformats.org/officeDocument/2006/relationships/slideLayout" Target="../slideLayouts/slideLayout10.xml"/><Relationship Id="rId51" Type="http://schemas.openxmlformats.org/officeDocument/2006/relationships/tags" Target="../tags/tag129.xml"/><Relationship Id="rId72" Type="http://schemas.openxmlformats.org/officeDocument/2006/relationships/tags" Target="../tags/tag150.xml"/><Relationship Id="rId93" Type="http://schemas.openxmlformats.org/officeDocument/2006/relationships/tags" Target="../tags/tag171.xml"/><Relationship Id="rId98" Type="http://schemas.openxmlformats.org/officeDocument/2006/relationships/tags" Target="../tags/tag176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tags" Target="../tags/tag187.xml"/><Relationship Id="rId21" Type="http://schemas.openxmlformats.org/officeDocument/2006/relationships/tags" Target="../tags/tag182.xml"/><Relationship Id="rId42" Type="http://schemas.openxmlformats.org/officeDocument/2006/relationships/tags" Target="../tags/tag203.xml"/><Relationship Id="rId47" Type="http://schemas.openxmlformats.org/officeDocument/2006/relationships/tags" Target="../tags/tag208.xml"/><Relationship Id="rId63" Type="http://schemas.openxmlformats.org/officeDocument/2006/relationships/tags" Target="../tags/tag224.xml"/><Relationship Id="rId68" Type="http://schemas.openxmlformats.org/officeDocument/2006/relationships/tags" Target="../tags/tag229.xml"/><Relationship Id="rId84" Type="http://schemas.openxmlformats.org/officeDocument/2006/relationships/tags" Target="../tags/tag245.xml"/><Relationship Id="rId89" Type="http://schemas.openxmlformats.org/officeDocument/2006/relationships/tags" Target="../tags/tag250.xml"/><Relationship Id="rId16" Type="http://schemas.openxmlformats.org/officeDocument/2006/relationships/tags" Target="../tags/tag177.xml"/><Relationship Id="rId11" Type="http://schemas.openxmlformats.org/officeDocument/2006/relationships/slideLayout" Target="../slideLayouts/slideLayout22.xml"/><Relationship Id="rId32" Type="http://schemas.openxmlformats.org/officeDocument/2006/relationships/tags" Target="../tags/tag193.xml"/><Relationship Id="rId37" Type="http://schemas.openxmlformats.org/officeDocument/2006/relationships/tags" Target="../tags/tag198.xml"/><Relationship Id="rId53" Type="http://schemas.openxmlformats.org/officeDocument/2006/relationships/tags" Target="../tags/tag214.xml"/><Relationship Id="rId58" Type="http://schemas.openxmlformats.org/officeDocument/2006/relationships/tags" Target="../tags/tag219.xml"/><Relationship Id="rId74" Type="http://schemas.openxmlformats.org/officeDocument/2006/relationships/tags" Target="../tags/tag235.xml"/><Relationship Id="rId79" Type="http://schemas.openxmlformats.org/officeDocument/2006/relationships/tags" Target="../tags/tag240.xml"/><Relationship Id="rId102" Type="http://schemas.openxmlformats.org/officeDocument/2006/relationships/tags" Target="../tags/tag263.xml"/><Relationship Id="rId5" Type="http://schemas.openxmlformats.org/officeDocument/2006/relationships/slideLayout" Target="../slideLayouts/slideLayout16.xml"/><Relationship Id="rId90" Type="http://schemas.openxmlformats.org/officeDocument/2006/relationships/tags" Target="../tags/tag251.xml"/><Relationship Id="rId95" Type="http://schemas.openxmlformats.org/officeDocument/2006/relationships/tags" Target="../tags/tag256.xml"/><Relationship Id="rId22" Type="http://schemas.openxmlformats.org/officeDocument/2006/relationships/tags" Target="../tags/tag183.xml"/><Relationship Id="rId27" Type="http://schemas.openxmlformats.org/officeDocument/2006/relationships/tags" Target="../tags/tag188.xml"/><Relationship Id="rId43" Type="http://schemas.openxmlformats.org/officeDocument/2006/relationships/tags" Target="../tags/tag204.xml"/><Relationship Id="rId48" Type="http://schemas.openxmlformats.org/officeDocument/2006/relationships/tags" Target="../tags/tag209.xml"/><Relationship Id="rId64" Type="http://schemas.openxmlformats.org/officeDocument/2006/relationships/tags" Target="../tags/tag225.xml"/><Relationship Id="rId69" Type="http://schemas.openxmlformats.org/officeDocument/2006/relationships/tags" Target="../tags/tag230.xml"/><Relationship Id="rId80" Type="http://schemas.openxmlformats.org/officeDocument/2006/relationships/tags" Target="../tags/tag241.xml"/><Relationship Id="rId85" Type="http://schemas.openxmlformats.org/officeDocument/2006/relationships/tags" Target="../tags/tag246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178.xml"/><Relationship Id="rId25" Type="http://schemas.openxmlformats.org/officeDocument/2006/relationships/tags" Target="../tags/tag186.xml"/><Relationship Id="rId33" Type="http://schemas.openxmlformats.org/officeDocument/2006/relationships/tags" Target="../tags/tag194.xml"/><Relationship Id="rId38" Type="http://schemas.openxmlformats.org/officeDocument/2006/relationships/tags" Target="../tags/tag199.xml"/><Relationship Id="rId46" Type="http://schemas.openxmlformats.org/officeDocument/2006/relationships/tags" Target="../tags/tag207.xml"/><Relationship Id="rId59" Type="http://schemas.openxmlformats.org/officeDocument/2006/relationships/tags" Target="../tags/tag220.xml"/><Relationship Id="rId67" Type="http://schemas.openxmlformats.org/officeDocument/2006/relationships/tags" Target="../tags/tag228.xml"/><Relationship Id="rId103" Type="http://schemas.openxmlformats.org/officeDocument/2006/relationships/tags" Target="../tags/tag264.xml"/><Relationship Id="rId20" Type="http://schemas.openxmlformats.org/officeDocument/2006/relationships/tags" Target="../tags/tag181.xml"/><Relationship Id="rId41" Type="http://schemas.openxmlformats.org/officeDocument/2006/relationships/tags" Target="../tags/tag202.xml"/><Relationship Id="rId54" Type="http://schemas.openxmlformats.org/officeDocument/2006/relationships/tags" Target="../tags/tag215.xml"/><Relationship Id="rId62" Type="http://schemas.openxmlformats.org/officeDocument/2006/relationships/tags" Target="../tags/tag223.xml"/><Relationship Id="rId70" Type="http://schemas.openxmlformats.org/officeDocument/2006/relationships/tags" Target="../tags/tag231.xml"/><Relationship Id="rId75" Type="http://schemas.openxmlformats.org/officeDocument/2006/relationships/tags" Target="../tags/tag236.xml"/><Relationship Id="rId83" Type="http://schemas.openxmlformats.org/officeDocument/2006/relationships/tags" Target="../tags/tag244.xml"/><Relationship Id="rId88" Type="http://schemas.openxmlformats.org/officeDocument/2006/relationships/tags" Target="../tags/tag249.xml"/><Relationship Id="rId91" Type="http://schemas.openxmlformats.org/officeDocument/2006/relationships/tags" Target="../tags/tag252.xml"/><Relationship Id="rId96" Type="http://schemas.openxmlformats.org/officeDocument/2006/relationships/tags" Target="../tags/tag25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23" Type="http://schemas.openxmlformats.org/officeDocument/2006/relationships/tags" Target="../tags/tag184.xml"/><Relationship Id="rId28" Type="http://schemas.openxmlformats.org/officeDocument/2006/relationships/tags" Target="../tags/tag189.xml"/><Relationship Id="rId36" Type="http://schemas.openxmlformats.org/officeDocument/2006/relationships/tags" Target="../tags/tag197.xml"/><Relationship Id="rId49" Type="http://schemas.openxmlformats.org/officeDocument/2006/relationships/tags" Target="../tags/tag210.xml"/><Relationship Id="rId57" Type="http://schemas.openxmlformats.org/officeDocument/2006/relationships/tags" Target="../tags/tag218.xml"/><Relationship Id="rId10" Type="http://schemas.openxmlformats.org/officeDocument/2006/relationships/slideLayout" Target="../slideLayouts/slideLayout21.xml"/><Relationship Id="rId31" Type="http://schemas.openxmlformats.org/officeDocument/2006/relationships/tags" Target="../tags/tag192.xml"/><Relationship Id="rId44" Type="http://schemas.openxmlformats.org/officeDocument/2006/relationships/tags" Target="../tags/tag205.xml"/><Relationship Id="rId52" Type="http://schemas.openxmlformats.org/officeDocument/2006/relationships/tags" Target="../tags/tag213.xml"/><Relationship Id="rId60" Type="http://schemas.openxmlformats.org/officeDocument/2006/relationships/tags" Target="../tags/tag221.xml"/><Relationship Id="rId65" Type="http://schemas.openxmlformats.org/officeDocument/2006/relationships/tags" Target="../tags/tag226.xml"/><Relationship Id="rId73" Type="http://schemas.openxmlformats.org/officeDocument/2006/relationships/tags" Target="../tags/tag234.xml"/><Relationship Id="rId78" Type="http://schemas.openxmlformats.org/officeDocument/2006/relationships/tags" Target="../tags/tag239.xml"/><Relationship Id="rId81" Type="http://schemas.openxmlformats.org/officeDocument/2006/relationships/tags" Target="../tags/tag242.xml"/><Relationship Id="rId86" Type="http://schemas.openxmlformats.org/officeDocument/2006/relationships/tags" Target="../tags/tag247.xml"/><Relationship Id="rId94" Type="http://schemas.openxmlformats.org/officeDocument/2006/relationships/tags" Target="../tags/tag255.xml"/><Relationship Id="rId99" Type="http://schemas.openxmlformats.org/officeDocument/2006/relationships/tags" Target="../tags/tag260.xml"/><Relationship Id="rId101" Type="http://schemas.openxmlformats.org/officeDocument/2006/relationships/tags" Target="../tags/tag26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179.xml"/><Relationship Id="rId39" Type="http://schemas.openxmlformats.org/officeDocument/2006/relationships/tags" Target="../tags/tag200.xml"/><Relationship Id="rId34" Type="http://schemas.openxmlformats.org/officeDocument/2006/relationships/tags" Target="../tags/tag195.xml"/><Relationship Id="rId50" Type="http://schemas.openxmlformats.org/officeDocument/2006/relationships/tags" Target="../tags/tag211.xml"/><Relationship Id="rId55" Type="http://schemas.openxmlformats.org/officeDocument/2006/relationships/tags" Target="../tags/tag216.xml"/><Relationship Id="rId76" Type="http://schemas.openxmlformats.org/officeDocument/2006/relationships/tags" Target="../tags/tag237.xml"/><Relationship Id="rId97" Type="http://schemas.openxmlformats.org/officeDocument/2006/relationships/tags" Target="../tags/tag258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71" Type="http://schemas.openxmlformats.org/officeDocument/2006/relationships/tags" Target="../tags/tag232.xml"/><Relationship Id="rId92" Type="http://schemas.openxmlformats.org/officeDocument/2006/relationships/tags" Target="../tags/tag253.xml"/><Relationship Id="rId2" Type="http://schemas.openxmlformats.org/officeDocument/2006/relationships/slideLayout" Target="../slideLayouts/slideLayout13.xml"/><Relationship Id="rId29" Type="http://schemas.openxmlformats.org/officeDocument/2006/relationships/tags" Target="../tags/tag190.xml"/><Relationship Id="rId24" Type="http://schemas.openxmlformats.org/officeDocument/2006/relationships/tags" Target="../tags/tag185.xml"/><Relationship Id="rId40" Type="http://schemas.openxmlformats.org/officeDocument/2006/relationships/tags" Target="../tags/tag201.xml"/><Relationship Id="rId45" Type="http://schemas.openxmlformats.org/officeDocument/2006/relationships/tags" Target="../tags/tag206.xml"/><Relationship Id="rId66" Type="http://schemas.openxmlformats.org/officeDocument/2006/relationships/tags" Target="../tags/tag227.xml"/><Relationship Id="rId87" Type="http://schemas.openxmlformats.org/officeDocument/2006/relationships/tags" Target="../tags/tag248.xml"/><Relationship Id="rId61" Type="http://schemas.openxmlformats.org/officeDocument/2006/relationships/tags" Target="../tags/tag222.xml"/><Relationship Id="rId82" Type="http://schemas.openxmlformats.org/officeDocument/2006/relationships/tags" Target="../tags/tag243.xml"/><Relationship Id="rId19" Type="http://schemas.openxmlformats.org/officeDocument/2006/relationships/tags" Target="../tags/tag180.xml"/><Relationship Id="rId14" Type="http://schemas.openxmlformats.org/officeDocument/2006/relationships/slideLayout" Target="../slideLayouts/slideLayout25.xml"/><Relationship Id="rId30" Type="http://schemas.openxmlformats.org/officeDocument/2006/relationships/tags" Target="../tags/tag191.xml"/><Relationship Id="rId35" Type="http://schemas.openxmlformats.org/officeDocument/2006/relationships/tags" Target="../tags/tag196.xml"/><Relationship Id="rId56" Type="http://schemas.openxmlformats.org/officeDocument/2006/relationships/tags" Target="../tags/tag217.xml"/><Relationship Id="rId77" Type="http://schemas.openxmlformats.org/officeDocument/2006/relationships/tags" Target="../tags/tag238.xml"/><Relationship Id="rId100" Type="http://schemas.openxmlformats.org/officeDocument/2006/relationships/tags" Target="../tags/tag261.xml"/><Relationship Id="rId8" Type="http://schemas.openxmlformats.org/officeDocument/2006/relationships/slideLayout" Target="../slideLayouts/slideLayout19.xml"/><Relationship Id="rId51" Type="http://schemas.openxmlformats.org/officeDocument/2006/relationships/tags" Target="../tags/tag212.xml"/><Relationship Id="rId72" Type="http://schemas.openxmlformats.org/officeDocument/2006/relationships/tags" Target="../tags/tag233.xml"/><Relationship Id="rId93" Type="http://schemas.openxmlformats.org/officeDocument/2006/relationships/tags" Target="../tags/tag254.xml"/><Relationship Id="rId98" Type="http://schemas.openxmlformats.org/officeDocument/2006/relationships/tags" Target="../tags/tag259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4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5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6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7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blue and black text&#10;&#10;AI-generated content may be incorrect.">
            <a:extLst>
              <a:ext uri="{FF2B5EF4-FFF2-40B4-BE49-F238E27FC236}">
                <a16:creationId xmlns:a16="http://schemas.microsoft.com/office/drawing/2014/main" id="{FF3BC8DF-9726-856E-BDE5-D2CEE7BC10D3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2" r:id="rId8"/>
    <p:sldLayoutId id="2147483763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8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552" y="1749386"/>
            <a:ext cx="9195516" cy="660042"/>
          </a:xfrm>
        </p:spPr>
        <p:txBody>
          <a:bodyPr/>
          <a:lstStyle/>
          <a:p>
            <a:r>
              <a:rPr lang="en-US"/>
              <a:t>Patient identification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229783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C31073-76E7-7C9A-570C-A8705EACD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Mortality and CVD risk increases with fibrosis</a:t>
            </a:r>
            <a:r>
              <a:rPr lang="en-US" baseline="30000">
                <a:latin typeface="+mn-lt"/>
              </a:rPr>
              <a:t>1,2</a:t>
            </a:r>
            <a:endParaRPr lang="en-US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39145D-618B-3FA7-4F7A-A97ADFFE3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*Cardiovascular mortality at F2-F3 is HFpEF and ASCVD.</a:t>
            </a:r>
            <a:br>
              <a:rPr lang="en-US"/>
            </a:br>
            <a:r>
              <a:rPr lang="en-US"/>
              <a:t>ASCVD, atherosclerotic cardiovascular disease; CVD, cardiovascular disease; F, fibrosis stage; HFpEF, heart failure with preserved ejection fraction; RR, relative risk.</a:t>
            </a:r>
            <a:br>
              <a:rPr lang="en-US"/>
            </a:br>
            <a:r>
              <a:rPr lang="en-US"/>
              <a:t>1. Dulai PS et al. </a:t>
            </a:r>
            <a:r>
              <a:rPr lang="en-US" i="1"/>
              <a:t>Hepatology.</a:t>
            </a:r>
            <a:r>
              <a:rPr lang="en-US"/>
              <a:t> 2017;65(5):1557–1565. 2. Ekstedt M et al. </a:t>
            </a:r>
            <a:r>
              <a:rPr lang="en-US" i="1"/>
              <a:t>Hepatology.</a:t>
            </a:r>
            <a:r>
              <a:rPr lang="en-US"/>
              <a:t> 2015;61(5):1547–1554. 3. </a:t>
            </a:r>
            <a:r>
              <a:rPr lang="fi-FI"/>
              <a:t>Sanyal AJ et al. </a:t>
            </a:r>
            <a:r>
              <a:rPr lang="fi-FI" i="1"/>
              <a:t>Am Heart J Plus</a:t>
            </a:r>
            <a:r>
              <a:rPr lang="fi-FI"/>
              <a:t>.</a:t>
            </a:r>
            <a:r>
              <a:rPr lang="en-US"/>
              <a:t> 2024;41:100386.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B25A31E-38E7-1D79-7178-B9DA41AE4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736071"/>
              </p:ext>
            </p:extLst>
          </p:nvPr>
        </p:nvGraphicFramePr>
        <p:xfrm>
          <a:off x="483459" y="3400425"/>
          <a:ext cx="11337446" cy="2581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902">
                  <a:extLst>
                    <a:ext uri="{9D8B030D-6E8A-4147-A177-3AD203B41FA5}">
                      <a16:colId xmlns:a16="http://schemas.microsoft.com/office/drawing/2014/main" val="2369031787"/>
                    </a:ext>
                  </a:extLst>
                </a:gridCol>
                <a:gridCol w="1172902">
                  <a:extLst>
                    <a:ext uri="{9D8B030D-6E8A-4147-A177-3AD203B41FA5}">
                      <a16:colId xmlns:a16="http://schemas.microsoft.com/office/drawing/2014/main" val="1782111083"/>
                    </a:ext>
                  </a:extLst>
                </a:gridCol>
                <a:gridCol w="1657012">
                  <a:extLst>
                    <a:ext uri="{9D8B030D-6E8A-4147-A177-3AD203B41FA5}">
                      <a16:colId xmlns:a16="http://schemas.microsoft.com/office/drawing/2014/main" val="4199571047"/>
                    </a:ext>
                  </a:extLst>
                </a:gridCol>
                <a:gridCol w="1647126">
                  <a:extLst>
                    <a:ext uri="{9D8B030D-6E8A-4147-A177-3AD203B41FA5}">
                      <a16:colId xmlns:a16="http://schemas.microsoft.com/office/drawing/2014/main" val="2585555150"/>
                    </a:ext>
                  </a:extLst>
                </a:gridCol>
                <a:gridCol w="1648524">
                  <a:extLst>
                    <a:ext uri="{9D8B030D-6E8A-4147-A177-3AD203B41FA5}">
                      <a16:colId xmlns:a16="http://schemas.microsoft.com/office/drawing/2014/main" val="2000362590"/>
                    </a:ext>
                  </a:extLst>
                </a:gridCol>
                <a:gridCol w="1920875">
                  <a:extLst>
                    <a:ext uri="{9D8B030D-6E8A-4147-A177-3AD203B41FA5}">
                      <a16:colId xmlns:a16="http://schemas.microsoft.com/office/drawing/2014/main" val="1574620344"/>
                    </a:ext>
                  </a:extLst>
                </a:gridCol>
                <a:gridCol w="2118105">
                  <a:extLst>
                    <a:ext uri="{9D8B030D-6E8A-4147-A177-3AD203B41FA5}">
                      <a16:colId xmlns:a16="http://schemas.microsoft.com/office/drawing/2014/main" val="1106863902"/>
                    </a:ext>
                  </a:extLst>
                </a:gridCol>
              </a:tblGrid>
              <a:tr h="401871">
                <a:tc gridSpan="2"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F4 (cirrhosis)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907011"/>
                  </a:ext>
                </a:extLst>
              </a:tr>
              <a:tr h="683181">
                <a:tc gridSpan="2">
                  <a:txBody>
                    <a:bodyPr/>
                    <a:lstStyle/>
                    <a:p>
                      <a:pPr algn="l"/>
                      <a:r>
                        <a:rPr lang="en-US" sz="1400"/>
                        <a:t>Clinical presentation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400"/>
                        <a:t>May be </a:t>
                      </a:r>
                      <a:r>
                        <a:rPr lang="en-US" sz="1600" b="1"/>
                        <a:t>asymptomatic</a:t>
                      </a:r>
                      <a:r>
                        <a:rPr lang="en-US" sz="1400"/>
                        <a:t> until decompensated cirrhosis</a:t>
                      </a:r>
                    </a:p>
                    <a:p>
                      <a:pPr algn="ctr"/>
                      <a:r>
                        <a:rPr lang="en-US" sz="1400"/>
                        <a:t>Symptoms may include fatigue, weight loss, weakness, abdominal discomfort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868004"/>
                  </a:ext>
                </a:extLst>
              </a:tr>
              <a:tr h="488943">
                <a:tc gridSpan="2">
                  <a:txBody>
                    <a:bodyPr/>
                    <a:lstStyle/>
                    <a:p>
                      <a:pPr algn="l"/>
                      <a:r>
                        <a:rPr lang="en-US" sz="1400"/>
                        <a:t>All-cause mortality RR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-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1.6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2.5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3.5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6.4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0633820"/>
                  </a:ext>
                </a:extLst>
              </a:tr>
              <a:tr h="488943">
                <a:tc gridSpan="2">
                  <a:txBody>
                    <a:bodyPr/>
                    <a:lstStyle/>
                    <a:p>
                      <a:pPr algn="l"/>
                      <a:r>
                        <a:rPr lang="en-US" sz="1400"/>
                        <a:t>Liver-related mortality RR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-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1.4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9.6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16.7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42.3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855945"/>
                  </a:ext>
                </a:extLst>
              </a:tr>
              <a:tr h="488943">
                <a:tc>
                  <a:txBody>
                    <a:bodyPr/>
                    <a:lstStyle/>
                    <a:p>
                      <a:pPr algn="l"/>
                      <a:r>
                        <a:rPr lang="en-US" sz="1400"/>
                        <a:t>CVD-related mortality*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/>
                        <a:t>1.19-1.38 (across F0-F2)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/>
                        <a:t>4.36 (across both F3 and F4)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476063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9CE0BEF-A0E2-EFC1-FA9B-ACBD55BC2535}"/>
              </a:ext>
            </a:extLst>
          </p:cNvPr>
          <p:cNvSpPr txBox="1"/>
          <p:nvPr/>
        </p:nvSpPr>
        <p:spPr>
          <a:xfrm>
            <a:off x="444595" y="1183953"/>
            <a:ext cx="112261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MASLD is associated with a </a:t>
            </a:r>
            <a:r>
              <a:rPr lang="en-US" b="1"/>
              <a:t>1.5-fold higher long-term risk </a:t>
            </a:r>
            <a:r>
              <a:rPr lang="en-US"/>
              <a:t>of new onset heart failure regardless of the presence of diabetes, hypertension, and other common CV risk factors</a:t>
            </a:r>
            <a:r>
              <a:rPr lang="en-US" baseline="30000"/>
              <a:t>3</a:t>
            </a:r>
            <a:endParaRPr lang="en-US"/>
          </a:p>
        </p:txBody>
      </p:sp>
      <p:pic>
        <p:nvPicPr>
          <p:cNvPr id="10" name="Picture 9" descr="A brown liver with a green object in the middle&#10;&#10;Description automatically generated">
            <a:extLst>
              <a:ext uri="{FF2B5EF4-FFF2-40B4-BE49-F238E27FC236}">
                <a16:creationId xmlns:a16="http://schemas.microsoft.com/office/drawing/2014/main" id="{C7460D7A-E686-D9AA-EFE1-A47A1673A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027" y="2137669"/>
            <a:ext cx="1453906" cy="858251"/>
          </a:xfrm>
          <a:prstGeom prst="rect">
            <a:avLst/>
          </a:prstGeom>
        </p:spPr>
      </p:pic>
      <p:pic>
        <p:nvPicPr>
          <p:cNvPr id="11" name="Picture 10" descr="A liver with a green pill&#10;&#10;Description automatically generated">
            <a:extLst>
              <a:ext uri="{FF2B5EF4-FFF2-40B4-BE49-F238E27FC236}">
                <a16:creationId xmlns:a16="http://schemas.microsoft.com/office/drawing/2014/main" id="{EC35FBB6-F20D-3AC4-29B1-0682AA5BD1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737" y="2137669"/>
            <a:ext cx="1453906" cy="860283"/>
          </a:xfrm>
          <a:prstGeom prst="rect">
            <a:avLst/>
          </a:prstGeom>
        </p:spPr>
      </p:pic>
      <p:pic>
        <p:nvPicPr>
          <p:cNvPr id="12" name="Picture 11" descr="A liver with a green pill&#10;&#10;Description automatically generated">
            <a:extLst>
              <a:ext uri="{FF2B5EF4-FFF2-40B4-BE49-F238E27FC236}">
                <a16:creationId xmlns:a16="http://schemas.microsoft.com/office/drawing/2014/main" id="{D7852419-DB52-1C36-A919-CE55AA6443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347" y="2137669"/>
            <a:ext cx="1463072" cy="870382"/>
          </a:xfrm>
          <a:prstGeom prst="rect">
            <a:avLst/>
          </a:prstGeom>
        </p:spPr>
      </p:pic>
      <p:pic>
        <p:nvPicPr>
          <p:cNvPr id="13" name="Picture 12" descr="A screenshot of a video game liver&#10;&#10;Description automatically generated">
            <a:extLst>
              <a:ext uri="{FF2B5EF4-FFF2-40B4-BE49-F238E27FC236}">
                <a16:creationId xmlns:a16="http://schemas.microsoft.com/office/drawing/2014/main" id="{1FB00CDF-254D-10EE-F1EA-D1C3CB6BF2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2753" y="2137669"/>
            <a:ext cx="1463072" cy="97352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B8EE5B1-C3EB-A0B5-DDD4-091DA2B9C318}"/>
              </a:ext>
            </a:extLst>
          </p:cNvPr>
          <p:cNvSpPr txBox="1"/>
          <p:nvPr/>
        </p:nvSpPr>
        <p:spPr>
          <a:xfrm>
            <a:off x="5124265" y="2992059"/>
            <a:ext cx="2055833" cy="430887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US" sz="1600" b="1"/>
              <a:t>Early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9C26F8-FCA3-3221-B926-9CF6C655CBB5}"/>
              </a:ext>
            </a:extLst>
          </p:cNvPr>
          <p:cNvSpPr txBox="1"/>
          <p:nvPr/>
        </p:nvSpPr>
        <p:spPr>
          <a:xfrm>
            <a:off x="8672581" y="2992059"/>
            <a:ext cx="2055833" cy="430887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US" sz="1600" b="1"/>
              <a:t>Advanced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31E3D3C-83B7-E1B0-BEDC-EB57419AC5B8}"/>
              </a:ext>
            </a:extLst>
          </p:cNvPr>
          <p:cNvCxnSpPr/>
          <p:nvPr/>
        </p:nvCxnSpPr>
        <p:spPr>
          <a:xfrm>
            <a:off x="4216400" y="3607282"/>
            <a:ext cx="558800" cy="0"/>
          </a:xfrm>
          <a:prstGeom prst="straightConnector1">
            <a:avLst/>
          </a:prstGeom>
          <a:ln w="28575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7A8B7B4-B20F-18F1-A333-5720596265E5}"/>
              </a:ext>
            </a:extLst>
          </p:cNvPr>
          <p:cNvCxnSpPr/>
          <p:nvPr/>
        </p:nvCxnSpPr>
        <p:spPr>
          <a:xfrm>
            <a:off x="5910881" y="3607282"/>
            <a:ext cx="558800" cy="0"/>
          </a:xfrm>
          <a:prstGeom prst="straightConnector1">
            <a:avLst/>
          </a:prstGeom>
          <a:ln w="28575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650A2F8-8976-9503-CC75-617EF9C66C56}"/>
              </a:ext>
            </a:extLst>
          </p:cNvPr>
          <p:cNvCxnSpPr/>
          <p:nvPr/>
        </p:nvCxnSpPr>
        <p:spPr>
          <a:xfrm>
            <a:off x="7511081" y="3610939"/>
            <a:ext cx="558800" cy="0"/>
          </a:xfrm>
          <a:prstGeom prst="straightConnector1">
            <a:avLst/>
          </a:prstGeom>
          <a:ln w="28575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03FA31B-ADF4-E712-22DA-4B1C1B4048DE}"/>
              </a:ext>
            </a:extLst>
          </p:cNvPr>
          <p:cNvCxnSpPr/>
          <p:nvPr/>
        </p:nvCxnSpPr>
        <p:spPr>
          <a:xfrm>
            <a:off x="9408398" y="3607282"/>
            <a:ext cx="584200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9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F97EEF-A707-4405-A640-9CB818F360B9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187</Words>
  <Application>Microsoft Office PowerPoint</Application>
  <PresentationFormat>Widescreen</PresentationFormat>
  <Paragraphs>31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Apis For Office</vt:lpstr>
      <vt:lpstr>Arial</vt:lpstr>
      <vt:lpstr>Calibri</vt:lpstr>
      <vt:lpstr>2020 Novo Nordisk widescreen_NNI</vt:lpstr>
      <vt:lpstr>1_2020 Novo Nordisk widescreen_NNI</vt:lpstr>
      <vt:lpstr>2_2020 Novo Nordisk widescreen_NNI</vt:lpstr>
      <vt:lpstr>Patient identification and risk factors</vt:lpstr>
      <vt:lpstr>Mortality and CVD risk increases with fibrosis1,2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Linder, Taryn</cp:lastModifiedBy>
  <cp:revision>4</cp:revision>
  <dcterms:created xsi:type="dcterms:W3CDTF">2024-12-20T16:58:29Z</dcterms:created>
  <dcterms:modified xsi:type="dcterms:W3CDTF">2026-02-02T16:57:11Z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