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4"/>
    <p:sldMasterId id="2147483750" r:id="rId5"/>
    <p:sldMasterId id="2147483764" r:id="rId6"/>
  </p:sldMasterIdLst>
  <p:notesMasterIdLst>
    <p:notesMasterId r:id="rId10"/>
  </p:notesMasterIdLst>
  <p:sldIdLst>
    <p:sldId id="2147482497" r:id="rId7"/>
    <p:sldId id="2147375824" r:id="rId8"/>
    <p:sldId id="21474800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odule 2" id="{F88ACD56-1C44-43A6-A8D5-EBAA9F3E77ED}">
          <p14:sldIdLst>
            <p14:sldId id="2147482497"/>
            <p14:sldId id="2147375824"/>
            <p14:sldId id="214748006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95" userDrawn="1">
          <p15:clr>
            <a:srgbClr val="A4A3A4"/>
          </p15:clr>
        </p15:guide>
        <p15:guide id="3" pos="7401" userDrawn="1">
          <p15:clr>
            <a:srgbClr val="A4A3A4"/>
          </p15:clr>
        </p15:guide>
        <p15:guide id="4" orient="horz" pos="754" userDrawn="1">
          <p15:clr>
            <a:srgbClr val="A4A3A4"/>
          </p15:clr>
        </p15:guide>
        <p15:guide id="5" orient="horz" pos="935" userDrawn="1">
          <p15:clr>
            <a:srgbClr val="A4A3A4"/>
          </p15:clr>
        </p15:guide>
        <p15:guide id="6" pos="388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85ED502-B2F1-DB09-ADB4-5ACC50118982}" name="Ruth Chibueze" initials="RC" userId="Ruth Chibueze" providerId="None"/>
  <p188:author id="{10157F05-79CC-881D-8906-B19F33261BB1}" name="Elizabeth Kita" initials="EK" userId="Elizabeth Kita" providerId="None"/>
  <p188:author id="{55112307-179F-9669-5EEE-B0A3726FF5F0}" name="Navin Pathare" initials="NP" userId="Navin Pathare" providerId="None"/>
  <p188:author id="{31D9EF20-E0CD-E1A3-D22A-FE42C1E062A0}" name="Melissa Chan" initials="MC" userId="Melissa Chan" providerId="None"/>
  <p188:author id="{BCE16125-5A93-757F-5976-2E5A7DFC1EAA}" name="AJQI (Andres Quintero)" initials="AQ" userId="S::AJQI@novonordisk.com::321d4ffd-6d9d-45b8-ad57-70ca4c73d66e" providerId="AD"/>
  <p188:author id="{D62CB033-E14F-968E-E17F-7F4D841A555E}" name="AHHV (Anthony Hoovler)" initials="AH" userId="S::ahhv@novonordisk.com::96febda3-83ad-4759-886c-028408092c84" providerId="AD"/>
  <p188:author id="{F8E2FB37-60E9-A396-4E3B-2CB8BAA9BDF0}" name="EHUA (Ellen Huang)" initials="EH" userId="S::ehua@novonordisk.com::f9dad2c7-dfd4-442b-baf5-913d40f8799d" providerId="AD"/>
  <p188:author id="{125C3D39-CF5B-3440-BA4C-26DD1383E17E}" name="miy9030@med.cornell.edu" initials="mi" userId="S::urn:spo:guest#miy9030@med.cornell.edu::" providerId="AD"/>
  <p188:author id="{1C6E0449-E6F3-8E25-0BBF-701155E810BD}" name="Derek Gillett" initials="DG" userId="Derek Gillett" providerId="None"/>
  <p188:author id="{FE7CFC4A-8CA3-B5AB-DE5E-8A147052CF2D}" name="Linder, Taryn" initials="LT" userId="S::tlinder@rednucleus.com::353a56e1-1da0-413d-8c0e-12c49b411f1d" providerId="AD"/>
  <p188:author id="{A8132257-8A43-75F0-0095-FE7030F5508F}" name="Rachel Abramczuk" initials="RA" userId="Rachel Abramczuk" providerId="None"/>
  <p188:author id="{1BBE9957-072F-275F-03EB-60DF89D183C8}" name="VAUY (Valerie Auyeung)" initials="VA" userId="S::vauy@novonordisk.com::f3f5ce31-1cd2-476c-8b52-50859fd5ec8e" providerId="AD"/>
  <p188:author id="{9B61DA67-E53A-D505-5265-8BBC02398D05}" name="VAUY (Valerie Auyeung)" initials="V(A" userId="S::Vauy@novonordisk.com::f3f5ce31-1cd2-476c-8b52-50859fd5ec8e" providerId="AD"/>
  <p188:author id="{DD58876A-3491-1960-425D-5BBAFF3B93DA}" name="Vasquez, Cindy" initials="VC" userId="S::CVasquez@rednucleus.com::a908347e-4389-45e4-8c81-e937621d0947" providerId="AD"/>
  <p188:author id="{16820274-11BF-9E17-DA94-D034B03A3DA6}" name="Aponso, Teshan" initials="TA" userId="S::taponso@rednucleus.com::ffcca3a7-531d-477f-93a3-85b1f38706f2" providerId="AD"/>
  <p188:author id="{126E7D77-31F4-52A1-7BD4-56C6957FAA2B}" name="Mungin, Barbara" initials="MB" userId="S::kgmr392@astrazeneca.net::d53d836b-4d9b-4a82-bfbf-02e1a76a282c" providerId="AD"/>
  <p188:author id="{0B739586-2B1B-AD57-9DD5-2673EC82F7DE}" name="LZO (Liz ONeill)" initials="LO" userId="S::lzo@novonordisk.com::184da5b9-f3ab-410e-837a-19409b70f645" providerId="AD"/>
  <p188:author id="{EB0DA48B-0F34-5C6E-9FBF-F6ABC3750DD4}" name="Pamela Tawile" initials="PT" userId="751.rednucleus.egnyte.com_tp_egnyte_plus" providerId="Windows Live"/>
  <p188:author id="{65A2219D-796D-C25C-3F20-3C3EFB365C9B}" name="Weiskopf, Emma" initials="WE" userId="S::kshq624@astrazeneca.net::4259f54c-5a36-4943-8b75-ae1227049724" providerId="AD"/>
  <p188:author id="{AC9D939F-2339-790F-B866-E4DE37549C21}" name="Karim, Samiya" initials="SK" userId="S::SKarim@rednucleus.com::43b2c901-d905-49cf-a18a-1fe5d48dbe94" providerId="AD"/>
  <p188:author id="{2F171DA7-6774-77DA-BB9B-E3098A008470}" name="Jordan Bowden" initials="JB" userId="ae0ba96224d2a086" providerId="Windows Live"/>
  <p188:author id="{23C1B1A7-76B6-BF1D-9D00-7D0FE2C0A02D}" name="Teshan Aponso" initials="TA" userId="Teshan Aponso" providerId="None"/>
  <p188:author id="{BEE071AC-0FE7-0A37-9959-4FEB1EE3BAE9}" name="Obermeyer, Jackie" initials="JO" userId="S::JObermeyer@rednucleus.com::fac7d026-44c7-436a-bba0-aff192f1d871" providerId="AD"/>
  <p188:author id="{55C77FAD-42C9-16FB-04F6-E2C0C1E03B64}" name="Ukwen" initials="U" userId="S::khmf929@astrazeneca.net::9181cc2e-d91e-4b73-b94f-5a0316d0efca" providerId="AD"/>
  <p188:author id="{949668B4-E4E7-2193-014F-A0235CD1F2EB}" name="MXJR (Maximilian Kurt Jara)" initials="MJ" userId="S::mxjr@novonordisk.com::a8db34eb-192c-4e9a-93c6-058097eeb4e2" providerId="AD"/>
  <p188:author id="{473B25B7-69FD-CF73-A8AB-22331EC7B559}" name="Samiya Karim" initials="SK" userId="372.rednucleus.egnyte.com_tp_egnyte_plus" providerId="Windows Live"/>
  <p188:author id="{FCD3C8BA-23F5-DF8C-9120-1CE710BF5B26}" name="Abramczuk, Rachel" initials="RA" userId="S::RAbramczuk@rednucleus.com::e2843a8d-61ae-4a46-9e11-4ec653513657" providerId="AD"/>
  <p188:author id="{2437D3BD-FABC-D118-B437-4A12AC9F6DF3}" name="Linder, Taryn" initials="TL" userId="S::TLinder@rednucleus.com::353a56e1-1da0-413d-8c0e-12c49b411f1d" providerId="AD"/>
  <p188:author id="{2857EFBE-FC37-6F38-878F-3463DCE8B723}" name="Taryn Linder" initials="TL" userId="Taryn Linder" providerId="None"/>
  <p188:author id="{A9DF02BF-FC7B-9E25-8744-BF5ED3EFB85A}" name="Henderson, Peter" initials="HP" userId="S::PHenderson@rednucleus.com::be0fa8aa-a396-42c6-9cf4-5844a05eac4d" providerId="AD"/>
  <p188:author id="{591DAEBF-CED0-5778-F951-4D19135978D5}" name="robert.tatum@louisville.edu" initials="ro" userId="S::urn:spo:guest#robert.tatum@louisville.edu::" providerId="AD"/>
  <p188:author id="{A9E9FFC6-8A9D-8B85-DA79-D0092D949EA1}" name="ACVG (Alicia Gesenhues)" initials="AG" userId="S::acvg@novonordisk.com::8ecf20fa-290f-4c04-a4b0-36400e310b0b" providerId="AD"/>
  <p188:author id="{F91D61CB-A9AF-0ADA-327C-29B738CB77F6}" name="dredmena@gmail.com" initials="dr" userId="S::urn:spo:guest#dredmena@gmail.com::" providerId="AD"/>
  <p188:author id="{9C9910DB-DAFB-5478-BBD6-BCE2CB57EC8A}" name="rena.fox@ucsf.edu" initials="re" userId="S::urn:spo:guest#rena.fox@ucsf.edu::" providerId="AD"/>
  <p188:author id="{8CCBF5E0-1415-A401-161F-8CCA7E298DA8}" name="Campbell, Jordan" initials="JC" userId="S::JCampbell@rednucleus.com::414a9b43-dc1b-41f7-9dd8-26d23862c5a8" providerId="AD"/>
  <p188:author id="{B16805F0-424A-45CA-9194-402A16077DAD}" name="Vogan, Stephen" initials="SV" userId="S::svogan@rednucleus.com::6e311a7b-820f-45a3-932e-22301af91c83" providerId="AD"/>
  <p188:author id="{1AC048F2-F428-A417-3AEE-C9C7B7E51B8F}" name="Stephen Vogan" initials="SV" userId="Stephen Vogan" providerId="None"/>
  <p188:author id="{B2782EFC-13F3-0997-393F-F8DEC1A82D05}" name="Macie Ghahari" initials="MG" userId="Macie Ghahari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EAF8"/>
    <a:srgbClr val="3B97DE"/>
    <a:srgbClr val="FFFFFF"/>
    <a:srgbClr val="E9EBED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385"/>
    <p:restoredTop sz="94635"/>
  </p:normalViewPr>
  <p:slideViewPr>
    <p:cSldViewPr snapToGrid="0">
      <p:cViewPr varScale="1">
        <p:scale>
          <a:sx n="82" d="100"/>
          <a:sy n="82" d="100"/>
        </p:scale>
        <p:origin x="470" y="72"/>
      </p:cViewPr>
      <p:guideLst>
        <p:guide orient="horz" pos="2160"/>
        <p:guide pos="3795"/>
        <p:guide pos="7401"/>
        <p:guide orient="horz" pos="754"/>
        <p:guide orient="horz" pos="935"/>
        <p:guide pos="388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4002" y="11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mela Tawile" userId="751.rednucleus.egnyte.com_tp_egnyte_plus" providerId="OAuth2" clId="{B4690D1A-63D0-5136-A3D3-573FCD3A221A}"/>
    <pc:docChg chg="custSel modSld">
      <pc:chgData name="Pamela Tawile" userId="751.rednucleus.egnyte.com_tp_egnyte_plus" providerId="OAuth2" clId="{B4690D1A-63D0-5136-A3D3-573FCD3A221A}" dt="2026-01-13T17:30:01.368" v="5" actId="478"/>
      <pc:docMkLst>
        <pc:docMk/>
      </pc:docMkLst>
    </pc:docChg>
  </pc:docChgLst>
  <pc:docChgLst>
    <pc:chgData name="Rachel Abramczuk" userId="557.rednucleus.egnyte.com_tp_egnyte_plus" providerId="OAuth2" clId="{229BECFC-A234-4040-8776-BD0152C8D98B}"/>
    <pc:docChg chg="custSel delSld modSld sldOrd modSection">
      <pc:chgData name="Rachel Abramczuk" userId="557.rednucleus.egnyte.com_tp_egnyte_plus" providerId="OAuth2" clId="{229BECFC-A234-4040-8776-BD0152C8D98B}" dt="2026-01-27T19:26:50.146" v="561" actId="47"/>
      <pc:docMkLst>
        <pc:docMk/>
      </pc:docMkLst>
      <pc:sldChg chg="modSp mod">
        <pc:chgData name="Rachel Abramczuk" userId="557.rednucleus.egnyte.com_tp_egnyte_plus" providerId="OAuth2" clId="{229BECFC-A234-4040-8776-BD0152C8D98B}" dt="2026-01-13T20:37:25.756" v="18" actId="13926"/>
        <pc:sldMkLst>
          <pc:docMk/>
          <pc:sldMk cId="4251852866" sldId="2147480061"/>
        </pc:sldMkLst>
        <pc:spChg chg="mod">
          <ac:chgData name="Rachel Abramczuk" userId="557.rednucleus.egnyte.com_tp_egnyte_plus" providerId="OAuth2" clId="{229BECFC-A234-4040-8776-BD0152C8D98B}" dt="2026-01-13T20:37:21.931" v="15" actId="13926"/>
          <ac:spMkLst>
            <pc:docMk/>
            <pc:sldMk cId="4251852866" sldId="2147480061"/>
            <ac:spMk id="3" creationId="{685FE7C7-0473-8CEB-C6CE-7FCD63D9EDF3}"/>
          </ac:spMkLst>
        </pc:spChg>
        <pc:spChg chg="mod">
          <ac:chgData name="Rachel Abramczuk" userId="557.rednucleus.egnyte.com_tp_egnyte_plus" providerId="OAuth2" clId="{229BECFC-A234-4040-8776-BD0152C8D98B}" dt="2026-01-13T20:37:25.756" v="18" actId="13926"/>
          <ac:spMkLst>
            <pc:docMk/>
            <pc:sldMk cId="4251852866" sldId="2147480061"/>
            <ac:spMk id="4" creationId="{7D496A31-6765-87D5-3450-E4DCE96E34ED}"/>
          </ac:spMkLst>
        </pc:spChg>
        <pc:spChg chg="mod">
          <ac:chgData name="Rachel Abramczuk" userId="557.rednucleus.egnyte.com_tp_egnyte_plus" providerId="OAuth2" clId="{229BECFC-A234-4040-8776-BD0152C8D98B}" dt="2026-01-13T20:37:24.045" v="17" actId="13926"/>
          <ac:spMkLst>
            <pc:docMk/>
            <pc:sldMk cId="4251852866" sldId="2147480061"/>
            <ac:spMk id="16" creationId="{D5E306A4-CBE4-F6B7-AB99-267918852E4E}"/>
          </ac:spMkLst>
        </pc:spChg>
        <pc:spChg chg="mod">
          <ac:chgData name="Rachel Abramczuk" userId="557.rednucleus.egnyte.com_tp_egnyte_plus" providerId="OAuth2" clId="{229BECFC-A234-4040-8776-BD0152C8D98B}" dt="2026-01-13T20:37:22.945" v="16" actId="13926"/>
          <ac:spMkLst>
            <pc:docMk/>
            <pc:sldMk cId="4251852866" sldId="2147480061"/>
            <ac:spMk id="19" creationId="{150C6B0F-AE0F-5673-A0E6-29C31942A786}"/>
          </ac:spMkLst>
        </pc:spChg>
      </pc:sldChg>
    </pc:docChg>
  </pc:docChgLst>
  <pc:docChgLst>
    <pc:chgData name="Taryn Linder" userId="556.rednucleus.egnyte.com_tp_egnyte_plus" providerId="OAuth2" clId="{F32879BD-3F75-41CC-9AA3-238E68DF3BB7}"/>
    <pc:docChg chg="delSld modSection">
      <pc:chgData name="Taryn Linder" userId="556.rednucleus.egnyte.com_tp_egnyte_plus" providerId="OAuth2" clId="{F32879BD-3F75-41CC-9AA3-238E68DF3BB7}" dt="2026-02-02T17:00:10.205" v="0" actId="47"/>
      <pc:docMkLst>
        <pc:docMk/>
      </pc:docMkLst>
      <pc:sldChg chg="del">
        <pc:chgData name="Taryn Linder" userId="556.rednucleus.egnyte.com_tp_egnyte_plus" providerId="OAuth2" clId="{F32879BD-3F75-41CC-9AA3-238E68DF3BB7}" dt="2026-02-02T17:00:10.205" v="0" actId="47"/>
        <pc:sldMkLst>
          <pc:docMk/>
          <pc:sldMk cId="1118756485" sldId="256"/>
        </pc:sldMkLst>
      </pc:sldChg>
      <pc:sldChg chg="del">
        <pc:chgData name="Taryn Linder" userId="556.rednucleus.egnyte.com_tp_egnyte_plus" providerId="OAuth2" clId="{F32879BD-3F75-41CC-9AA3-238E68DF3BB7}" dt="2026-02-02T17:00:10.205" v="0" actId="47"/>
        <pc:sldMkLst>
          <pc:docMk/>
          <pc:sldMk cId="2534547001" sldId="2147483645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  <a:effectLst/>
          </c:spPr>
          <c:dPt>
            <c:idx val="0"/>
            <c:bubble3D val="0"/>
            <c:spPr>
              <a:solidFill>
                <a:srgbClr val="00196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2F6-9344-B641-FC7BE8435E18}"/>
              </c:ext>
            </c:extLst>
          </c:dPt>
          <c:dPt>
            <c:idx val="1"/>
            <c:bubble3D val="0"/>
            <c:spPr>
              <a:solidFill>
                <a:srgbClr val="E6553F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2F6-9344-B641-FC7BE8435E18}"/>
              </c:ext>
            </c:extLst>
          </c:dPt>
          <c:dPt>
            <c:idx val="2"/>
            <c:bubble3D val="0"/>
            <c:spPr>
              <a:solidFill>
                <a:srgbClr val="005AD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C2F6-9344-B641-FC7BE8435E18}"/>
              </c:ext>
            </c:extLst>
          </c:dPt>
          <c:dPt>
            <c:idx val="3"/>
            <c:bubble3D val="0"/>
            <c:spPr>
              <a:solidFill>
                <a:srgbClr val="3B97DE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E0C-AF42-AB60-75CE86B9B025}"/>
              </c:ext>
            </c:extLst>
          </c:dPt>
          <c:dPt>
            <c:idx val="4"/>
            <c:bubble3D val="0"/>
            <c:spPr>
              <a:solidFill>
                <a:srgbClr val="EAAB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C2F6-9344-B641-FC7BE8435E18}"/>
              </c:ext>
            </c:extLst>
          </c:dPt>
          <c:cat>
            <c:strRef>
              <c:f>Sheet1!$A$2:$A$6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Sheet1!$B$2:$B$6</c:f>
              <c:numCache>
                <c:formatCode>"$"#,##0_);[Red]\("$"#,##0\)</c:formatCode>
                <c:ptCount val="5"/>
                <c:pt idx="0">
                  <c:v>9494</c:v>
                </c:pt>
                <c:pt idx="1">
                  <c:v>906</c:v>
                </c:pt>
                <c:pt idx="2">
                  <c:v>5061</c:v>
                </c:pt>
                <c:pt idx="3">
                  <c:v>3407</c:v>
                </c:pt>
                <c:pt idx="4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F6-9344-B641-FC7BE8435E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>
      <a:innerShdw blurRad="63500" dist="50800" dir="18900000">
        <a:prstClr val="black">
          <a:alpha val="50000"/>
        </a:prstClr>
      </a:innerShdw>
    </a:effectLst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A9CE28-CD15-453C-8A89-1EAECA4EDAD9}" type="datetimeFigureOut">
              <a:rPr lang="en-CA" smtClean="0"/>
              <a:t>2026-02-02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823597-792D-46BF-86E2-0B2A2E4FC80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36864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23597-792D-46BF-86E2-0B2A2E4FC80B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403667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US" b="1" dirty="0"/>
          </a:p>
          <a:p>
            <a:pPr>
              <a:buNone/>
            </a:pPr>
            <a:br>
              <a:rPr lang="en-US" dirty="0">
                <a:cs typeface="+mn-lt"/>
              </a:rPr>
            </a:b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0406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1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C6EBAF-7540-403B-800D-3C679B4787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5312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0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980C894-9D8D-4E84-92B9-6EA4ECCC00D1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8001" y="648000"/>
            <a:ext cx="8652001" cy="5562000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A5C54D-D165-4BAA-A95A-6DA40BFC13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0" y="5644800"/>
            <a:ext cx="1920000" cy="154800"/>
          </a:xfrm>
        </p:spPr>
        <p:txBody>
          <a:bodyPr/>
          <a:lstStyle>
            <a:lvl1pPr marL="0" indent="0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name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8DBC0D27-79CE-4CB8-9819-041246B921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8000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9F363458-92CB-4BC5-8F81-D4DBE70473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1999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place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FDF5EDE-8F7F-4DF3-B844-7C0C4E6AC641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DD4078-7398-DE52-A22D-F333AFB2150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48324" y="6717511"/>
            <a:ext cx="3295351" cy="126000"/>
          </a:xfrm>
          <a:prstGeom prst="rect">
            <a:avLst/>
          </a:prstGeom>
        </p:spPr>
        <p:txBody>
          <a:bodyPr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2184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6330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0B9B4-7D3D-0A6E-86B7-FD943792C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13911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blue lines in a white background&#10;&#10;AI-generated content may be incorrect.">
            <a:extLst>
              <a:ext uri="{FF2B5EF4-FFF2-40B4-BE49-F238E27FC236}">
                <a16:creationId xmlns:a16="http://schemas.microsoft.com/office/drawing/2014/main" id="{715320D8-071A-66FF-1F7D-6BD1983987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80D2B6-26B9-84C3-58D8-61AD6880A05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5B59C88-C8DA-8A6D-5244-FBAEC419F58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2987" y="294136"/>
            <a:ext cx="5578658" cy="29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0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2: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C9014B-AE49-D86D-2979-778771441A4F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" name="Picture 14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84EF09B7-32FE-0BB0-98DC-5D5A2E09B5A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76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4: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C82650-19BC-CD17-A0CA-BB0E75CA8E8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AACCE5AB-31E3-C8FE-CD16-EA8C7D6388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185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3: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E220D0-2FD9-575A-B783-71C689C20B5B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F02D476C-2D84-758A-2352-65AE84E9CB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117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1: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11A00C2-F5B9-DA80-0DC1-087D153A473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60A256A4-9989-7A92-7B45-C9016FF1F6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819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0896000" cy="79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6264000"/>
            <a:ext cx="9360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700" i="0" dirty="0">
                <a:solidFill>
                  <a:schemeClr val="bg2"/>
                </a:solidFill>
              </a:defRPr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5DDD04-F645-2CD4-B810-B387B15165E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1800" y="1442434"/>
            <a:ext cx="11404600" cy="44043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418906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 bwMode="white">
          <a:xfrm>
            <a:off x="430214" y="656825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4400" b="0" noProof="0">
                <a:solidFill>
                  <a:schemeClr val="bg1"/>
                </a:solidFill>
              </a:rPr>
              <a:t>If you see any </a:t>
            </a:r>
            <a:r>
              <a:rPr lang="en-GB" sz="4400" b="1" i="1" noProof="0">
                <a:solidFill>
                  <a:schemeClr val="bg1"/>
                </a:solidFill>
              </a:rPr>
              <a:t>layouts after this </a:t>
            </a:r>
            <a:r>
              <a:rPr lang="en-GB" sz="4400" b="0" i="0" noProof="0">
                <a:solidFill>
                  <a:schemeClr val="bg1"/>
                </a:solidFill>
              </a:rPr>
              <a:t>one</a:t>
            </a:r>
            <a:r>
              <a:rPr lang="en-GB" sz="4400" b="1" i="1" noProof="0">
                <a:solidFill>
                  <a:schemeClr val="bg1"/>
                </a:solidFill>
              </a:rPr>
              <a:t>,</a:t>
            </a:r>
            <a:br>
              <a:rPr lang="en-GB" sz="4400" b="0" i="0" noProof="0">
                <a:solidFill>
                  <a:schemeClr val="bg1"/>
                </a:solidFill>
              </a:rPr>
            </a:br>
            <a:r>
              <a:rPr lang="en-GB" sz="4400" b="0" noProof="0">
                <a:solidFill>
                  <a:schemeClr val="bg1"/>
                </a:solidFill>
              </a:rPr>
              <a:t>do not use them. These layouts </a:t>
            </a:r>
            <a:r>
              <a:rPr lang="en-GB" sz="4400" b="1" i="1" u="none" noProof="0">
                <a:solidFill>
                  <a:schemeClr val="bg1"/>
                </a:solidFill>
              </a:rPr>
              <a:t>are not </a:t>
            </a:r>
            <a:r>
              <a:rPr lang="en-GB" sz="4400" b="0" noProof="0">
                <a:solidFill>
                  <a:schemeClr val="bg1"/>
                </a:solidFill>
              </a:rPr>
              <a:t>part of our corporate template.</a:t>
            </a:r>
            <a:br>
              <a:rPr lang="en-GB" sz="2800" b="0" noProof="0">
                <a:solidFill>
                  <a:schemeClr val="bg1"/>
                </a:solidFill>
              </a:rPr>
            </a:br>
            <a:br>
              <a:rPr lang="en-GB" sz="2800" b="0" noProof="0">
                <a:solidFill>
                  <a:schemeClr val="bg1"/>
                </a:solidFill>
              </a:rPr>
            </a:br>
            <a:endParaRPr lang="en-GB" sz="2800" b="0" noProof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white">
          <a:xfrm rot="8100000">
            <a:off x="10404875" y="3325227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white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white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 bwMode="white">
          <a:xfrm>
            <a:off x="430213" y="2588375"/>
            <a:ext cx="1015234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1" noProof="0">
                <a:solidFill>
                  <a:schemeClr val="bg1"/>
                </a:solidFill>
              </a:rPr>
              <a:t>Do not use </a:t>
            </a:r>
            <a:endParaRPr lang="en-GB" sz="2400" b="1" i="1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 bwMode="white">
          <a:xfrm>
            <a:off x="430214" y="5186455"/>
            <a:ext cx="11356975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GB" sz="1800" b="0" noProof="0">
                <a:solidFill>
                  <a:schemeClr val="bg1"/>
                </a:solidFill>
              </a:rPr>
            </a:br>
            <a:endParaRPr lang="en-GB" sz="1800" b="0" noProof="0">
              <a:solidFill>
                <a:schemeClr val="bg1"/>
              </a:solidFill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12B154D-76F1-409D-A798-AA5203EE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D212C3A-1726-4BC5-8AF1-72D08F63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89D5CFC-5012-4F36-B4E7-CE36F67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379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83BF171-11B0-4BBC-A5E0-54E06540B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AA248-E79B-425D-A481-907ECC478D31}" type="datetime3">
              <a:rPr lang="en-US" smtClean="0"/>
              <a:t>2 February 2026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D4BEBA1-3B3D-4B4B-9C17-2B3431510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Field Medical Employee Use in Scientific Exchange. ©2020 Novo Nordisk.</a:t>
            </a:r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4A63ACE-2F21-4C6E-8E2B-F2CF74469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105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2799640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(1-line)">
    <p:bg>
      <p:bgPr>
        <a:solidFill>
          <a:srgbClr val="D8E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Rectangle 209">
            <a:extLst>
              <a:ext uri="{FF2B5EF4-FFF2-40B4-BE49-F238E27FC236}">
                <a16:creationId xmlns:a16="http://schemas.microsoft.com/office/drawing/2014/main" id="{0B2992AB-F67A-6688-7228-633DCB0B2D4C}"/>
              </a:ext>
            </a:extLst>
          </p:cNvPr>
          <p:cNvSpPr/>
          <p:nvPr userDrawn="1"/>
        </p:nvSpPr>
        <p:spPr>
          <a:xfrm>
            <a:off x="168505" y="154113"/>
            <a:ext cx="11867920" cy="6703888"/>
          </a:xfrm>
          <a:prstGeom prst="rect">
            <a:avLst/>
          </a:prstGeom>
          <a:solidFill>
            <a:schemeClr val="bg1"/>
          </a:solidFill>
          <a:ln w="1270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263" name="Freeform: Shape 26">
            <a:extLst>
              <a:ext uri="{FF2B5EF4-FFF2-40B4-BE49-F238E27FC236}">
                <a16:creationId xmlns:a16="http://schemas.microsoft.com/office/drawing/2014/main" id="{3CEAC0C8-0EBF-2CDB-D59E-8E4C9ED17A5E}"/>
              </a:ext>
            </a:extLst>
          </p:cNvPr>
          <p:cNvSpPr/>
          <p:nvPr userDrawn="1"/>
        </p:nvSpPr>
        <p:spPr>
          <a:xfrm>
            <a:off x="11282638" y="329238"/>
            <a:ext cx="610916" cy="435514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tx2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1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290" name="Footer Placeholder 2">
            <a:extLst>
              <a:ext uri="{FF2B5EF4-FFF2-40B4-BE49-F238E27FC236}">
                <a16:creationId xmlns:a16="http://schemas.microsoft.com/office/drawing/2014/main" id="{88886D50-60AA-7F2E-0F5B-48D77E8CFDBB}"/>
              </a:ext>
            </a:extLst>
          </p:cNvPr>
          <p:cNvSpPr txBox="1">
            <a:spLocks/>
          </p:cNvSpPr>
          <p:nvPr userDrawn="1"/>
        </p:nvSpPr>
        <p:spPr>
          <a:xfrm>
            <a:off x="313089" y="6717361"/>
            <a:ext cx="3295351" cy="12600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pis For Office"/>
                <a:ea typeface="+mn-ea"/>
                <a:cs typeface="+mn-cs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16868FC-B7DE-4736-A8C4-5762DBFD1F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5901" y="6180486"/>
            <a:ext cx="10675971" cy="324000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6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5901" y="546995"/>
            <a:ext cx="10413817" cy="369332"/>
          </a:xfrm>
        </p:spPr>
        <p:txBody>
          <a:bodyPr wrap="square" tIns="0" rIns="0" bIns="0">
            <a:spAutoFit/>
          </a:bodyPr>
          <a:lstStyle>
            <a:lvl1pPr>
              <a:defRPr sz="2400"/>
            </a:lvl1pPr>
          </a:lstStyle>
          <a:p>
            <a:r>
              <a:rPr lang="en-GB" noProof="0"/>
              <a:t>Click to add title (1-line)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5901" y="1089025"/>
            <a:ext cx="11590831" cy="4716463"/>
          </a:xfrm>
        </p:spPr>
        <p:txBody>
          <a:bodyPr tIns="0" rIns="0" bIns="0"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01303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686">
          <p15:clr>
            <a:srgbClr val="FBAE40"/>
          </p15:clr>
        </p15:guide>
        <p15:guide id="2" pos="3840">
          <p15:clr>
            <a:srgbClr val="FBAE40"/>
          </p15:clr>
        </p15:guide>
        <p15:guide id="3" pos="98">
          <p15:clr>
            <a:srgbClr val="FBAE40"/>
          </p15:clr>
        </p15:guide>
        <p15:guide id="4" pos="7582">
          <p15:clr>
            <a:srgbClr val="FBAE40"/>
          </p15:clr>
        </p15:guide>
        <p15:guide id="5" pos="7491">
          <p15:clr>
            <a:srgbClr val="FBAE40"/>
          </p15:clr>
        </p15:guide>
        <p15:guide id="6" pos="189">
          <p15:clr>
            <a:srgbClr val="FBAE40"/>
          </p15:clr>
        </p15:guide>
        <p15:guide id="7" orient="horz" pos="255">
          <p15:clr>
            <a:srgbClr val="FBAE40"/>
          </p15:clr>
        </p15:guide>
        <p15:guide id="8" orient="horz" pos="527">
          <p15:clr>
            <a:srgbClr val="FBAE40"/>
          </p15:clr>
        </p15:guide>
        <p15:guide id="9" orient="horz" pos="3657">
          <p15:clr>
            <a:srgbClr val="FBAE40"/>
          </p15:clr>
        </p15:guide>
        <p15:guide id="10" orient="horz" pos="4110">
          <p15:clr>
            <a:srgbClr val="FBAE40"/>
          </p15:clr>
        </p15:guide>
        <p15:guide id="11" orient="horz" pos="2160">
          <p15:clr>
            <a:srgbClr val="A4A3A4"/>
          </p15:clr>
        </p15:guide>
        <p15:guide id="12" pos="3885">
          <p15:clr>
            <a:srgbClr val="A4A3A4"/>
          </p15:clr>
        </p15:guide>
        <p15:guide id="13" pos="3795">
          <p15:clr>
            <a:srgbClr val="A4A3A4"/>
          </p15:clr>
        </p15:guide>
        <p15:guide id="14" pos="2003">
          <p15:clr>
            <a:srgbClr val="A4A3A4"/>
          </p15:clr>
        </p15:guide>
        <p15:guide id="15" pos="5677">
          <p15:clr>
            <a:srgbClr val="A4A3A4"/>
          </p15:clr>
        </p15:guide>
        <p15:guide id="16" pos="2048">
          <p15:clr>
            <a:srgbClr val="A4A3A4"/>
          </p15:clr>
        </p15:guide>
        <p15:guide id="17" pos="1958">
          <p15:clr>
            <a:srgbClr val="A4A3A4"/>
          </p15:clr>
        </p15:guide>
        <p15:guide id="18" pos="5722">
          <p15:clr>
            <a:srgbClr val="A4A3A4"/>
          </p15:clr>
        </p15:guide>
        <p15:guide id="19" pos="5632">
          <p15:clr>
            <a:srgbClr val="A4A3A4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0800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25843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15345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16365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5582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543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blue lines in a white background&#10;&#10;AI-generated content may be incorrect.">
            <a:extLst>
              <a:ext uri="{FF2B5EF4-FFF2-40B4-BE49-F238E27FC236}">
                <a16:creationId xmlns:a16="http://schemas.microsoft.com/office/drawing/2014/main" id="{715320D8-071A-66FF-1F7D-6BD1983987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80D2B6-26B9-84C3-58D8-61AD6880A05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8C3B30AD-D8D4-D779-4A52-14C6FC1CBC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2987" y="294136"/>
            <a:ext cx="5578658" cy="29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35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2: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C9014B-AE49-D86D-2979-778771441A4F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18E904B2-79FB-19B8-9B99-3A2FCCAA9F8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337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4: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C82650-19BC-CD17-A0CA-BB0E75CA8E8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26D8712B-0C59-106A-83A1-8265B893D33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51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3: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E220D0-2FD9-575A-B783-71C689C20B5B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8843C6CA-0141-41E0-2D7A-33CE5178F1A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087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1: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11A00C2-F5B9-DA80-0DC1-087D153A473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D0AF4FBB-DA1B-2B74-3DEC-05FCBE7317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025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0896000" cy="79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6264000"/>
            <a:ext cx="9360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700" i="0" dirty="0">
                <a:solidFill>
                  <a:schemeClr val="bg2"/>
                </a:solidFill>
              </a:defRPr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5DDD04-F645-2CD4-B810-B387B15165E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1800" y="1442434"/>
            <a:ext cx="11404600" cy="44043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4466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 bwMode="white">
          <a:xfrm>
            <a:off x="430214" y="656825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4400" b="0" noProof="0">
                <a:solidFill>
                  <a:schemeClr val="bg1"/>
                </a:solidFill>
              </a:rPr>
              <a:t>If you see any </a:t>
            </a:r>
            <a:r>
              <a:rPr lang="en-GB" sz="4400" b="1" i="1" noProof="0">
                <a:solidFill>
                  <a:schemeClr val="bg1"/>
                </a:solidFill>
              </a:rPr>
              <a:t>layouts after this </a:t>
            </a:r>
            <a:r>
              <a:rPr lang="en-GB" sz="4400" b="0" i="0" noProof="0">
                <a:solidFill>
                  <a:schemeClr val="bg1"/>
                </a:solidFill>
              </a:rPr>
              <a:t>one</a:t>
            </a:r>
            <a:r>
              <a:rPr lang="en-GB" sz="4400" b="1" i="1" noProof="0">
                <a:solidFill>
                  <a:schemeClr val="bg1"/>
                </a:solidFill>
              </a:rPr>
              <a:t>,</a:t>
            </a:r>
            <a:br>
              <a:rPr lang="en-GB" sz="4400" b="0" i="0" noProof="0">
                <a:solidFill>
                  <a:schemeClr val="bg1"/>
                </a:solidFill>
              </a:rPr>
            </a:br>
            <a:r>
              <a:rPr lang="en-GB" sz="4400" b="0" noProof="0">
                <a:solidFill>
                  <a:schemeClr val="bg1"/>
                </a:solidFill>
              </a:rPr>
              <a:t>do not use them. These layouts </a:t>
            </a:r>
            <a:r>
              <a:rPr lang="en-GB" sz="4400" b="1" i="1" u="none" noProof="0">
                <a:solidFill>
                  <a:schemeClr val="bg1"/>
                </a:solidFill>
              </a:rPr>
              <a:t>are not </a:t>
            </a:r>
            <a:r>
              <a:rPr lang="en-GB" sz="4400" b="0" noProof="0">
                <a:solidFill>
                  <a:schemeClr val="bg1"/>
                </a:solidFill>
              </a:rPr>
              <a:t>part of our corporate template.</a:t>
            </a:r>
            <a:br>
              <a:rPr lang="en-GB" sz="2800" b="0" noProof="0">
                <a:solidFill>
                  <a:schemeClr val="bg1"/>
                </a:solidFill>
              </a:rPr>
            </a:br>
            <a:br>
              <a:rPr lang="en-GB" sz="2800" b="0" noProof="0">
                <a:solidFill>
                  <a:schemeClr val="bg1"/>
                </a:solidFill>
              </a:rPr>
            </a:br>
            <a:endParaRPr lang="en-GB" sz="2800" b="0" noProof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white">
          <a:xfrm rot="8100000">
            <a:off x="10404875" y="3325227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white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white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 bwMode="white">
          <a:xfrm>
            <a:off x="430213" y="2588375"/>
            <a:ext cx="1015234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1" noProof="0">
                <a:solidFill>
                  <a:schemeClr val="bg1"/>
                </a:solidFill>
              </a:rPr>
              <a:t>Do not use </a:t>
            </a:r>
            <a:endParaRPr lang="en-GB" sz="2400" b="1" i="1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 bwMode="white">
          <a:xfrm>
            <a:off x="430214" y="5186455"/>
            <a:ext cx="11356975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GB" sz="1800" b="0" noProof="0">
                <a:solidFill>
                  <a:schemeClr val="bg1"/>
                </a:solidFill>
              </a:rPr>
            </a:br>
            <a:endParaRPr lang="en-GB" sz="1800" b="0" noProof="0">
              <a:solidFill>
                <a:schemeClr val="bg1"/>
              </a:solidFill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12B154D-76F1-409D-A798-AA5203EE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D212C3A-1726-4BC5-8AF1-72D08F63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89D5CFC-5012-4F36-B4E7-CE36F67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2626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tags" Target="../tags/tag23.xml"/><Relationship Id="rId21" Type="http://schemas.openxmlformats.org/officeDocument/2006/relationships/tags" Target="../tags/tag18.xml"/><Relationship Id="rId42" Type="http://schemas.openxmlformats.org/officeDocument/2006/relationships/tags" Target="../tags/tag39.xml"/><Relationship Id="rId47" Type="http://schemas.openxmlformats.org/officeDocument/2006/relationships/tags" Target="../tags/tag44.xml"/><Relationship Id="rId63" Type="http://schemas.openxmlformats.org/officeDocument/2006/relationships/tags" Target="../tags/tag60.xml"/><Relationship Id="rId68" Type="http://schemas.openxmlformats.org/officeDocument/2006/relationships/tags" Target="../tags/tag65.xml"/><Relationship Id="rId84" Type="http://schemas.openxmlformats.org/officeDocument/2006/relationships/tags" Target="../tags/tag81.xml"/><Relationship Id="rId89" Type="http://schemas.openxmlformats.org/officeDocument/2006/relationships/tags" Target="../tags/tag86.xml"/><Relationship Id="rId16" Type="http://schemas.openxmlformats.org/officeDocument/2006/relationships/tags" Target="../tags/tag13.xml"/><Relationship Id="rId11" Type="http://schemas.openxmlformats.org/officeDocument/2006/relationships/tags" Target="../tags/tag8.xml"/><Relationship Id="rId32" Type="http://schemas.openxmlformats.org/officeDocument/2006/relationships/tags" Target="../tags/tag29.xml"/><Relationship Id="rId37" Type="http://schemas.openxmlformats.org/officeDocument/2006/relationships/tags" Target="../tags/tag34.xml"/><Relationship Id="rId53" Type="http://schemas.openxmlformats.org/officeDocument/2006/relationships/tags" Target="../tags/tag50.xml"/><Relationship Id="rId58" Type="http://schemas.openxmlformats.org/officeDocument/2006/relationships/tags" Target="../tags/tag55.xml"/><Relationship Id="rId74" Type="http://schemas.openxmlformats.org/officeDocument/2006/relationships/tags" Target="../tags/tag71.xml"/><Relationship Id="rId79" Type="http://schemas.openxmlformats.org/officeDocument/2006/relationships/tags" Target="../tags/tag76.xml"/><Relationship Id="rId5" Type="http://schemas.openxmlformats.org/officeDocument/2006/relationships/tags" Target="../tags/tag2.xml"/><Relationship Id="rId90" Type="http://schemas.openxmlformats.org/officeDocument/2006/relationships/tags" Target="../tags/tag87.xml"/><Relationship Id="rId14" Type="http://schemas.openxmlformats.org/officeDocument/2006/relationships/tags" Target="../tags/tag11.xml"/><Relationship Id="rId22" Type="http://schemas.openxmlformats.org/officeDocument/2006/relationships/tags" Target="../tags/tag19.xml"/><Relationship Id="rId27" Type="http://schemas.openxmlformats.org/officeDocument/2006/relationships/tags" Target="../tags/tag24.xml"/><Relationship Id="rId30" Type="http://schemas.openxmlformats.org/officeDocument/2006/relationships/tags" Target="../tags/tag27.xml"/><Relationship Id="rId35" Type="http://schemas.openxmlformats.org/officeDocument/2006/relationships/tags" Target="../tags/tag32.xml"/><Relationship Id="rId43" Type="http://schemas.openxmlformats.org/officeDocument/2006/relationships/tags" Target="../tags/tag40.xml"/><Relationship Id="rId48" Type="http://schemas.openxmlformats.org/officeDocument/2006/relationships/tags" Target="../tags/tag45.xml"/><Relationship Id="rId56" Type="http://schemas.openxmlformats.org/officeDocument/2006/relationships/tags" Target="../tags/tag53.xml"/><Relationship Id="rId64" Type="http://schemas.openxmlformats.org/officeDocument/2006/relationships/tags" Target="../tags/tag61.xml"/><Relationship Id="rId69" Type="http://schemas.openxmlformats.org/officeDocument/2006/relationships/tags" Target="../tags/tag66.xml"/><Relationship Id="rId77" Type="http://schemas.openxmlformats.org/officeDocument/2006/relationships/tags" Target="../tags/tag74.xml"/><Relationship Id="rId8" Type="http://schemas.openxmlformats.org/officeDocument/2006/relationships/tags" Target="../tags/tag5.xml"/><Relationship Id="rId51" Type="http://schemas.openxmlformats.org/officeDocument/2006/relationships/tags" Target="../tags/tag48.xml"/><Relationship Id="rId72" Type="http://schemas.openxmlformats.org/officeDocument/2006/relationships/tags" Target="../tags/tag69.xml"/><Relationship Id="rId80" Type="http://schemas.openxmlformats.org/officeDocument/2006/relationships/tags" Target="../tags/tag77.xml"/><Relationship Id="rId85" Type="http://schemas.openxmlformats.org/officeDocument/2006/relationships/tags" Target="../tags/tag82.xml"/><Relationship Id="rId3" Type="http://schemas.openxmlformats.org/officeDocument/2006/relationships/theme" Target="../theme/theme1.xml"/><Relationship Id="rId12" Type="http://schemas.openxmlformats.org/officeDocument/2006/relationships/tags" Target="../tags/tag9.xml"/><Relationship Id="rId17" Type="http://schemas.openxmlformats.org/officeDocument/2006/relationships/tags" Target="../tags/tag14.xml"/><Relationship Id="rId25" Type="http://schemas.openxmlformats.org/officeDocument/2006/relationships/tags" Target="../tags/tag22.xml"/><Relationship Id="rId33" Type="http://schemas.openxmlformats.org/officeDocument/2006/relationships/tags" Target="../tags/tag30.xml"/><Relationship Id="rId38" Type="http://schemas.openxmlformats.org/officeDocument/2006/relationships/tags" Target="../tags/tag35.xml"/><Relationship Id="rId46" Type="http://schemas.openxmlformats.org/officeDocument/2006/relationships/tags" Target="../tags/tag43.xml"/><Relationship Id="rId59" Type="http://schemas.openxmlformats.org/officeDocument/2006/relationships/tags" Target="../tags/tag56.xml"/><Relationship Id="rId67" Type="http://schemas.openxmlformats.org/officeDocument/2006/relationships/tags" Target="../tags/tag64.xml"/><Relationship Id="rId20" Type="http://schemas.openxmlformats.org/officeDocument/2006/relationships/tags" Target="../tags/tag17.xml"/><Relationship Id="rId41" Type="http://schemas.openxmlformats.org/officeDocument/2006/relationships/tags" Target="../tags/tag38.xml"/><Relationship Id="rId54" Type="http://schemas.openxmlformats.org/officeDocument/2006/relationships/tags" Target="../tags/tag51.xml"/><Relationship Id="rId62" Type="http://schemas.openxmlformats.org/officeDocument/2006/relationships/tags" Target="../tags/tag59.xml"/><Relationship Id="rId70" Type="http://schemas.openxmlformats.org/officeDocument/2006/relationships/tags" Target="../tags/tag67.xml"/><Relationship Id="rId75" Type="http://schemas.openxmlformats.org/officeDocument/2006/relationships/tags" Target="../tags/tag72.xml"/><Relationship Id="rId83" Type="http://schemas.openxmlformats.org/officeDocument/2006/relationships/tags" Target="../tags/tag80.xml"/><Relationship Id="rId88" Type="http://schemas.openxmlformats.org/officeDocument/2006/relationships/tags" Target="../tags/tag85.xml"/><Relationship Id="rId91" Type="http://schemas.openxmlformats.org/officeDocument/2006/relationships/tags" Target="../tags/tag88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3.xml"/><Relationship Id="rId15" Type="http://schemas.openxmlformats.org/officeDocument/2006/relationships/tags" Target="../tags/tag12.xml"/><Relationship Id="rId23" Type="http://schemas.openxmlformats.org/officeDocument/2006/relationships/tags" Target="../tags/tag20.xml"/><Relationship Id="rId28" Type="http://schemas.openxmlformats.org/officeDocument/2006/relationships/tags" Target="../tags/tag25.xml"/><Relationship Id="rId36" Type="http://schemas.openxmlformats.org/officeDocument/2006/relationships/tags" Target="../tags/tag33.xml"/><Relationship Id="rId49" Type="http://schemas.openxmlformats.org/officeDocument/2006/relationships/tags" Target="../tags/tag46.xml"/><Relationship Id="rId57" Type="http://schemas.openxmlformats.org/officeDocument/2006/relationships/tags" Target="../tags/tag54.xml"/><Relationship Id="rId10" Type="http://schemas.openxmlformats.org/officeDocument/2006/relationships/tags" Target="../tags/tag7.xml"/><Relationship Id="rId31" Type="http://schemas.openxmlformats.org/officeDocument/2006/relationships/tags" Target="../tags/tag28.xml"/><Relationship Id="rId44" Type="http://schemas.openxmlformats.org/officeDocument/2006/relationships/tags" Target="../tags/tag41.xml"/><Relationship Id="rId52" Type="http://schemas.openxmlformats.org/officeDocument/2006/relationships/tags" Target="../tags/tag49.xml"/><Relationship Id="rId60" Type="http://schemas.openxmlformats.org/officeDocument/2006/relationships/tags" Target="../tags/tag57.xml"/><Relationship Id="rId65" Type="http://schemas.openxmlformats.org/officeDocument/2006/relationships/tags" Target="../tags/tag62.xml"/><Relationship Id="rId73" Type="http://schemas.openxmlformats.org/officeDocument/2006/relationships/tags" Target="../tags/tag70.xml"/><Relationship Id="rId78" Type="http://schemas.openxmlformats.org/officeDocument/2006/relationships/tags" Target="../tags/tag75.xml"/><Relationship Id="rId81" Type="http://schemas.openxmlformats.org/officeDocument/2006/relationships/tags" Target="../tags/tag78.xml"/><Relationship Id="rId86" Type="http://schemas.openxmlformats.org/officeDocument/2006/relationships/tags" Target="../tags/tag83.xml"/><Relationship Id="rId4" Type="http://schemas.openxmlformats.org/officeDocument/2006/relationships/tags" Target="../tags/tag1.xml"/><Relationship Id="rId9" Type="http://schemas.openxmlformats.org/officeDocument/2006/relationships/tags" Target="../tags/tag6.xml"/><Relationship Id="rId13" Type="http://schemas.openxmlformats.org/officeDocument/2006/relationships/tags" Target="../tags/tag10.xml"/><Relationship Id="rId18" Type="http://schemas.openxmlformats.org/officeDocument/2006/relationships/tags" Target="../tags/tag15.xml"/><Relationship Id="rId39" Type="http://schemas.openxmlformats.org/officeDocument/2006/relationships/tags" Target="../tags/tag36.xml"/><Relationship Id="rId34" Type="http://schemas.openxmlformats.org/officeDocument/2006/relationships/tags" Target="../tags/tag31.xml"/><Relationship Id="rId50" Type="http://schemas.openxmlformats.org/officeDocument/2006/relationships/tags" Target="../tags/tag47.xml"/><Relationship Id="rId55" Type="http://schemas.openxmlformats.org/officeDocument/2006/relationships/tags" Target="../tags/tag52.xml"/><Relationship Id="rId76" Type="http://schemas.openxmlformats.org/officeDocument/2006/relationships/tags" Target="../tags/tag73.xml"/><Relationship Id="rId7" Type="http://schemas.openxmlformats.org/officeDocument/2006/relationships/tags" Target="../tags/tag4.xml"/><Relationship Id="rId71" Type="http://schemas.openxmlformats.org/officeDocument/2006/relationships/tags" Target="../tags/tag68.xml"/><Relationship Id="rId2" Type="http://schemas.openxmlformats.org/officeDocument/2006/relationships/slideLayout" Target="../slideLayouts/slideLayout2.xml"/><Relationship Id="rId29" Type="http://schemas.openxmlformats.org/officeDocument/2006/relationships/tags" Target="../tags/tag26.xml"/><Relationship Id="rId24" Type="http://schemas.openxmlformats.org/officeDocument/2006/relationships/tags" Target="../tags/tag21.xml"/><Relationship Id="rId40" Type="http://schemas.openxmlformats.org/officeDocument/2006/relationships/tags" Target="../tags/tag37.xml"/><Relationship Id="rId45" Type="http://schemas.openxmlformats.org/officeDocument/2006/relationships/tags" Target="../tags/tag42.xml"/><Relationship Id="rId66" Type="http://schemas.openxmlformats.org/officeDocument/2006/relationships/tags" Target="../tags/tag63.xml"/><Relationship Id="rId87" Type="http://schemas.openxmlformats.org/officeDocument/2006/relationships/tags" Target="../tags/tag84.xml"/><Relationship Id="rId61" Type="http://schemas.openxmlformats.org/officeDocument/2006/relationships/tags" Target="../tags/tag58.xml"/><Relationship Id="rId82" Type="http://schemas.openxmlformats.org/officeDocument/2006/relationships/tags" Target="../tags/tag79.xml"/><Relationship Id="rId19" Type="http://schemas.openxmlformats.org/officeDocument/2006/relationships/tags" Target="../tags/tag16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tags" Target="../tags/tag104.xml"/><Relationship Id="rId21" Type="http://schemas.openxmlformats.org/officeDocument/2006/relationships/tags" Target="../tags/tag99.xml"/><Relationship Id="rId42" Type="http://schemas.openxmlformats.org/officeDocument/2006/relationships/tags" Target="../tags/tag120.xml"/><Relationship Id="rId47" Type="http://schemas.openxmlformats.org/officeDocument/2006/relationships/tags" Target="../tags/tag125.xml"/><Relationship Id="rId63" Type="http://schemas.openxmlformats.org/officeDocument/2006/relationships/tags" Target="../tags/tag141.xml"/><Relationship Id="rId68" Type="http://schemas.openxmlformats.org/officeDocument/2006/relationships/tags" Target="../tags/tag146.xml"/><Relationship Id="rId84" Type="http://schemas.openxmlformats.org/officeDocument/2006/relationships/tags" Target="../tags/tag162.xml"/><Relationship Id="rId89" Type="http://schemas.openxmlformats.org/officeDocument/2006/relationships/tags" Target="../tags/tag167.xml"/><Relationship Id="rId16" Type="http://schemas.openxmlformats.org/officeDocument/2006/relationships/tags" Target="../tags/tag94.xml"/><Relationship Id="rId11" Type="http://schemas.openxmlformats.org/officeDocument/2006/relationships/tags" Target="../tags/tag89.xml"/><Relationship Id="rId32" Type="http://schemas.openxmlformats.org/officeDocument/2006/relationships/tags" Target="../tags/tag110.xml"/><Relationship Id="rId37" Type="http://schemas.openxmlformats.org/officeDocument/2006/relationships/tags" Target="../tags/tag115.xml"/><Relationship Id="rId53" Type="http://schemas.openxmlformats.org/officeDocument/2006/relationships/tags" Target="../tags/tag131.xml"/><Relationship Id="rId58" Type="http://schemas.openxmlformats.org/officeDocument/2006/relationships/tags" Target="../tags/tag136.xml"/><Relationship Id="rId74" Type="http://schemas.openxmlformats.org/officeDocument/2006/relationships/tags" Target="../tags/tag152.xml"/><Relationship Id="rId79" Type="http://schemas.openxmlformats.org/officeDocument/2006/relationships/tags" Target="../tags/tag157.xml"/><Relationship Id="rId5" Type="http://schemas.openxmlformats.org/officeDocument/2006/relationships/slideLayout" Target="../slideLayouts/slideLayout7.xml"/><Relationship Id="rId90" Type="http://schemas.openxmlformats.org/officeDocument/2006/relationships/tags" Target="../tags/tag168.xml"/><Relationship Id="rId95" Type="http://schemas.openxmlformats.org/officeDocument/2006/relationships/tags" Target="../tags/tag173.xml"/><Relationship Id="rId22" Type="http://schemas.openxmlformats.org/officeDocument/2006/relationships/tags" Target="../tags/tag100.xml"/><Relationship Id="rId27" Type="http://schemas.openxmlformats.org/officeDocument/2006/relationships/tags" Target="../tags/tag105.xml"/><Relationship Id="rId43" Type="http://schemas.openxmlformats.org/officeDocument/2006/relationships/tags" Target="../tags/tag121.xml"/><Relationship Id="rId48" Type="http://schemas.openxmlformats.org/officeDocument/2006/relationships/tags" Target="../tags/tag126.xml"/><Relationship Id="rId64" Type="http://schemas.openxmlformats.org/officeDocument/2006/relationships/tags" Target="../tags/tag142.xml"/><Relationship Id="rId69" Type="http://schemas.openxmlformats.org/officeDocument/2006/relationships/tags" Target="../tags/tag147.xml"/><Relationship Id="rId80" Type="http://schemas.openxmlformats.org/officeDocument/2006/relationships/tags" Target="../tags/tag158.xml"/><Relationship Id="rId85" Type="http://schemas.openxmlformats.org/officeDocument/2006/relationships/tags" Target="../tags/tag163.xml"/><Relationship Id="rId3" Type="http://schemas.openxmlformats.org/officeDocument/2006/relationships/slideLayout" Target="../slideLayouts/slideLayout5.xml"/><Relationship Id="rId12" Type="http://schemas.openxmlformats.org/officeDocument/2006/relationships/tags" Target="../tags/tag90.xml"/><Relationship Id="rId17" Type="http://schemas.openxmlformats.org/officeDocument/2006/relationships/tags" Target="../tags/tag95.xml"/><Relationship Id="rId25" Type="http://schemas.openxmlformats.org/officeDocument/2006/relationships/tags" Target="../tags/tag103.xml"/><Relationship Id="rId33" Type="http://schemas.openxmlformats.org/officeDocument/2006/relationships/tags" Target="../tags/tag111.xml"/><Relationship Id="rId38" Type="http://schemas.openxmlformats.org/officeDocument/2006/relationships/tags" Target="../tags/tag116.xml"/><Relationship Id="rId46" Type="http://schemas.openxmlformats.org/officeDocument/2006/relationships/tags" Target="../tags/tag124.xml"/><Relationship Id="rId59" Type="http://schemas.openxmlformats.org/officeDocument/2006/relationships/tags" Target="../tags/tag137.xml"/><Relationship Id="rId67" Type="http://schemas.openxmlformats.org/officeDocument/2006/relationships/tags" Target="../tags/tag145.xml"/><Relationship Id="rId20" Type="http://schemas.openxmlformats.org/officeDocument/2006/relationships/tags" Target="../tags/tag98.xml"/><Relationship Id="rId41" Type="http://schemas.openxmlformats.org/officeDocument/2006/relationships/tags" Target="../tags/tag119.xml"/><Relationship Id="rId54" Type="http://schemas.openxmlformats.org/officeDocument/2006/relationships/tags" Target="../tags/tag132.xml"/><Relationship Id="rId62" Type="http://schemas.openxmlformats.org/officeDocument/2006/relationships/tags" Target="../tags/tag140.xml"/><Relationship Id="rId70" Type="http://schemas.openxmlformats.org/officeDocument/2006/relationships/tags" Target="../tags/tag148.xml"/><Relationship Id="rId75" Type="http://schemas.openxmlformats.org/officeDocument/2006/relationships/tags" Target="../tags/tag153.xml"/><Relationship Id="rId83" Type="http://schemas.openxmlformats.org/officeDocument/2006/relationships/tags" Target="../tags/tag161.xml"/><Relationship Id="rId88" Type="http://schemas.openxmlformats.org/officeDocument/2006/relationships/tags" Target="../tags/tag166.xml"/><Relationship Id="rId91" Type="http://schemas.openxmlformats.org/officeDocument/2006/relationships/tags" Target="../tags/tag169.xml"/><Relationship Id="rId96" Type="http://schemas.openxmlformats.org/officeDocument/2006/relationships/tags" Target="../tags/tag17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5" Type="http://schemas.openxmlformats.org/officeDocument/2006/relationships/tags" Target="../tags/tag93.xml"/><Relationship Id="rId23" Type="http://schemas.openxmlformats.org/officeDocument/2006/relationships/tags" Target="../tags/tag101.xml"/><Relationship Id="rId28" Type="http://schemas.openxmlformats.org/officeDocument/2006/relationships/tags" Target="../tags/tag106.xml"/><Relationship Id="rId36" Type="http://schemas.openxmlformats.org/officeDocument/2006/relationships/tags" Target="../tags/tag114.xml"/><Relationship Id="rId49" Type="http://schemas.openxmlformats.org/officeDocument/2006/relationships/tags" Target="../tags/tag127.xml"/><Relationship Id="rId57" Type="http://schemas.openxmlformats.org/officeDocument/2006/relationships/tags" Target="../tags/tag135.xml"/><Relationship Id="rId10" Type="http://schemas.openxmlformats.org/officeDocument/2006/relationships/theme" Target="../theme/theme2.xml"/><Relationship Id="rId31" Type="http://schemas.openxmlformats.org/officeDocument/2006/relationships/tags" Target="../tags/tag109.xml"/><Relationship Id="rId44" Type="http://schemas.openxmlformats.org/officeDocument/2006/relationships/tags" Target="../tags/tag122.xml"/><Relationship Id="rId52" Type="http://schemas.openxmlformats.org/officeDocument/2006/relationships/tags" Target="../tags/tag130.xml"/><Relationship Id="rId60" Type="http://schemas.openxmlformats.org/officeDocument/2006/relationships/tags" Target="../tags/tag138.xml"/><Relationship Id="rId65" Type="http://schemas.openxmlformats.org/officeDocument/2006/relationships/tags" Target="../tags/tag143.xml"/><Relationship Id="rId73" Type="http://schemas.openxmlformats.org/officeDocument/2006/relationships/tags" Target="../tags/tag151.xml"/><Relationship Id="rId78" Type="http://schemas.openxmlformats.org/officeDocument/2006/relationships/tags" Target="../tags/tag156.xml"/><Relationship Id="rId81" Type="http://schemas.openxmlformats.org/officeDocument/2006/relationships/tags" Target="../tags/tag159.xml"/><Relationship Id="rId86" Type="http://schemas.openxmlformats.org/officeDocument/2006/relationships/tags" Target="../tags/tag164.xml"/><Relationship Id="rId94" Type="http://schemas.openxmlformats.org/officeDocument/2006/relationships/tags" Target="../tags/tag172.xml"/><Relationship Id="rId99" Type="http://schemas.openxmlformats.org/officeDocument/2006/relationships/image" Target="../media/image1.png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3" Type="http://schemas.openxmlformats.org/officeDocument/2006/relationships/tags" Target="../tags/tag91.xml"/><Relationship Id="rId18" Type="http://schemas.openxmlformats.org/officeDocument/2006/relationships/tags" Target="../tags/tag96.xml"/><Relationship Id="rId39" Type="http://schemas.openxmlformats.org/officeDocument/2006/relationships/tags" Target="../tags/tag117.xml"/><Relationship Id="rId34" Type="http://schemas.openxmlformats.org/officeDocument/2006/relationships/tags" Target="../tags/tag112.xml"/><Relationship Id="rId50" Type="http://schemas.openxmlformats.org/officeDocument/2006/relationships/tags" Target="../tags/tag128.xml"/><Relationship Id="rId55" Type="http://schemas.openxmlformats.org/officeDocument/2006/relationships/tags" Target="../tags/tag133.xml"/><Relationship Id="rId76" Type="http://schemas.openxmlformats.org/officeDocument/2006/relationships/tags" Target="../tags/tag154.xml"/><Relationship Id="rId97" Type="http://schemas.openxmlformats.org/officeDocument/2006/relationships/tags" Target="../tags/tag175.xml"/><Relationship Id="rId7" Type="http://schemas.openxmlformats.org/officeDocument/2006/relationships/slideLayout" Target="../slideLayouts/slideLayout9.xml"/><Relationship Id="rId71" Type="http://schemas.openxmlformats.org/officeDocument/2006/relationships/tags" Target="../tags/tag149.xml"/><Relationship Id="rId92" Type="http://schemas.openxmlformats.org/officeDocument/2006/relationships/tags" Target="../tags/tag170.xml"/><Relationship Id="rId2" Type="http://schemas.openxmlformats.org/officeDocument/2006/relationships/slideLayout" Target="../slideLayouts/slideLayout4.xml"/><Relationship Id="rId29" Type="http://schemas.openxmlformats.org/officeDocument/2006/relationships/tags" Target="../tags/tag107.xml"/><Relationship Id="rId24" Type="http://schemas.openxmlformats.org/officeDocument/2006/relationships/tags" Target="../tags/tag102.xml"/><Relationship Id="rId40" Type="http://schemas.openxmlformats.org/officeDocument/2006/relationships/tags" Target="../tags/tag118.xml"/><Relationship Id="rId45" Type="http://schemas.openxmlformats.org/officeDocument/2006/relationships/tags" Target="../tags/tag123.xml"/><Relationship Id="rId66" Type="http://schemas.openxmlformats.org/officeDocument/2006/relationships/tags" Target="../tags/tag144.xml"/><Relationship Id="rId87" Type="http://schemas.openxmlformats.org/officeDocument/2006/relationships/tags" Target="../tags/tag165.xml"/><Relationship Id="rId61" Type="http://schemas.openxmlformats.org/officeDocument/2006/relationships/tags" Target="../tags/tag139.xml"/><Relationship Id="rId82" Type="http://schemas.openxmlformats.org/officeDocument/2006/relationships/tags" Target="../tags/tag160.xml"/><Relationship Id="rId19" Type="http://schemas.openxmlformats.org/officeDocument/2006/relationships/tags" Target="../tags/tag97.xml"/><Relationship Id="rId14" Type="http://schemas.openxmlformats.org/officeDocument/2006/relationships/tags" Target="../tags/tag92.xml"/><Relationship Id="rId30" Type="http://schemas.openxmlformats.org/officeDocument/2006/relationships/tags" Target="../tags/tag108.xml"/><Relationship Id="rId35" Type="http://schemas.openxmlformats.org/officeDocument/2006/relationships/tags" Target="../tags/tag113.xml"/><Relationship Id="rId56" Type="http://schemas.openxmlformats.org/officeDocument/2006/relationships/tags" Target="../tags/tag134.xml"/><Relationship Id="rId77" Type="http://schemas.openxmlformats.org/officeDocument/2006/relationships/tags" Target="../tags/tag155.xml"/><Relationship Id="rId8" Type="http://schemas.openxmlformats.org/officeDocument/2006/relationships/slideLayout" Target="../slideLayouts/slideLayout10.xml"/><Relationship Id="rId51" Type="http://schemas.openxmlformats.org/officeDocument/2006/relationships/tags" Target="../tags/tag129.xml"/><Relationship Id="rId72" Type="http://schemas.openxmlformats.org/officeDocument/2006/relationships/tags" Target="../tags/tag150.xml"/><Relationship Id="rId93" Type="http://schemas.openxmlformats.org/officeDocument/2006/relationships/tags" Target="../tags/tag171.xml"/><Relationship Id="rId98" Type="http://schemas.openxmlformats.org/officeDocument/2006/relationships/tags" Target="../tags/tag176.xml"/></Relationships>
</file>

<file path=ppt/slideMasters/_rels/slideMaster3.xml.rels><?xml version="1.0" encoding="UTF-8" standalone="yes"?>
<Relationships xmlns="http://schemas.openxmlformats.org/package/2006/relationships"><Relationship Id="rId26" Type="http://schemas.openxmlformats.org/officeDocument/2006/relationships/tags" Target="../tags/tag187.xml"/><Relationship Id="rId21" Type="http://schemas.openxmlformats.org/officeDocument/2006/relationships/tags" Target="../tags/tag182.xml"/><Relationship Id="rId42" Type="http://schemas.openxmlformats.org/officeDocument/2006/relationships/tags" Target="../tags/tag203.xml"/><Relationship Id="rId47" Type="http://schemas.openxmlformats.org/officeDocument/2006/relationships/tags" Target="../tags/tag208.xml"/><Relationship Id="rId63" Type="http://schemas.openxmlformats.org/officeDocument/2006/relationships/tags" Target="../tags/tag224.xml"/><Relationship Id="rId68" Type="http://schemas.openxmlformats.org/officeDocument/2006/relationships/tags" Target="../tags/tag229.xml"/><Relationship Id="rId84" Type="http://schemas.openxmlformats.org/officeDocument/2006/relationships/tags" Target="../tags/tag245.xml"/><Relationship Id="rId89" Type="http://schemas.openxmlformats.org/officeDocument/2006/relationships/tags" Target="../tags/tag250.xml"/><Relationship Id="rId16" Type="http://schemas.openxmlformats.org/officeDocument/2006/relationships/tags" Target="../tags/tag177.xml"/><Relationship Id="rId11" Type="http://schemas.openxmlformats.org/officeDocument/2006/relationships/slideLayout" Target="../slideLayouts/slideLayout22.xml"/><Relationship Id="rId32" Type="http://schemas.openxmlformats.org/officeDocument/2006/relationships/tags" Target="../tags/tag193.xml"/><Relationship Id="rId37" Type="http://schemas.openxmlformats.org/officeDocument/2006/relationships/tags" Target="../tags/tag198.xml"/><Relationship Id="rId53" Type="http://schemas.openxmlformats.org/officeDocument/2006/relationships/tags" Target="../tags/tag214.xml"/><Relationship Id="rId58" Type="http://schemas.openxmlformats.org/officeDocument/2006/relationships/tags" Target="../tags/tag219.xml"/><Relationship Id="rId74" Type="http://schemas.openxmlformats.org/officeDocument/2006/relationships/tags" Target="../tags/tag235.xml"/><Relationship Id="rId79" Type="http://schemas.openxmlformats.org/officeDocument/2006/relationships/tags" Target="../tags/tag240.xml"/><Relationship Id="rId102" Type="http://schemas.openxmlformats.org/officeDocument/2006/relationships/tags" Target="../tags/tag263.xml"/><Relationship Id="rId5" Type="http://schemas.openxmlformats.org/officeDocument/2006/relationships/slideLayout" Target="../slideLayouts/slideLayout16.xml"/><Relationship Id="rId90" Type="http://schemas.openxmlformats.org/officeDocument/2006/relationships/tags" Target="../tags/tag251.xml"/><Relationship Id="rId95" Type="http://schemas.openxmlformats.org/officeDocument/2006/relationships/tags" Target="../tags/tag256.xml"/><Relationship Id="rId22" Type="http://schemas.openxmlformats.org/officeDocument/2006/relationships/tags" Target="../tags/tag183.xml"/><Relationship Id="rId27" Type="http://schemas.openxmlformats.org/officeDocument/2006/relationships/tags" Target="../tags/tag188.xml"/><Relationship Id="rId43" Type="http://schemas.openxmlformats.org/officeDocument/2006/relationships/tags" Target="../tags/tag204.xml"/><Relationship Id="rId48" Type="http://schemas.openxmlformats.org/officeDocument/2006/relationships/tags" Target="../tags/tag209.xml"/><Relationship Id="rId64" Type="http://schemas.openxmlformats.org/officeDocument/2006/relationships/tags" Target="../tags/tag225.xml"/><Relationship Id="rId69" Type="http://schemas.openxmlformats.org/officeDocument/2006/relationships/tags" Target="../tags/tag230.xml"/><Relationship Id="rId80" Type="http://schemas.openxmlformats.org/officeDocument/2006/relationships/tags" Target="../tags/tag241.xml"/><Relationship Id="rId85" Type="http://schemas.openxmlformats.org/officeDocument/2006/relationships/tags" Target="../tags/tag246.xml"/><Relationship Id="rId12" Type="http://schemas.openxmlformats.org/officeDocument/2006/relationships/slideLayout" Target="../slideLayouts/slideLayout23.xml"/><Relationship Id="rId17" Type="http://schemas.openxmlformats.org/officeDocument/2006/relationships/tags" Target="../tags/tag178.xml"/><Relationship Id="rId25" Type="http://schemas.openxmlformats.org/officeDocument/2006/relationships/tags" Target="../tags/tag186.xml"/><Relationship Id="rId33" Type="http://schemas.openxmlformats.org/officeDocument/2006/relationships/tags" Target="../tags/tag194.xml"/><Relationship Id="rId38" Type="http://schemas.openxmlformats.org/officeDocument/2006/relationships/tags" Target="../tags/tag199.xml"/><Relationship Id="rId46" Type="http://schemas.openxmlformats.org/officeDocument/2006/relationships/tags" Target="../tags/tag207.xml"/><Relationship Id="rId59" Type="http://schemas.openxmlformats.org/officeDocument/2006/relationships/tags" Target="../tags/tag220.xml"/><Relationship Id="rId67" Type="http://schemas.openxmlformats.org/officeDocument/2006/relationships/tags" Target="../tags/tag228.xml"/><Relationship Id="rId103" Type="http://schemas.openxmlformats.org/officeDocument/2006/relationships/tags" Target="../tags/tag264.xml"/><Relationship Id="rId20" Type="http://schemas.openxmlformats.org/officeDocument/2006/relationships/tags" Target="../tags/tag181.xml"/><Relationship Id="rId41" Type="http://schemas.openxmlformats.org/officeDocument/2006/relationships/tags" Target="../tags/tag202.xml"/><Relationship Id="rId54" Type="http://schemas.openxmlformats.org/officeDocument/2006/relationships/tags" Target="../tags/tag215.xml"/><Relationship Id="rId62" Type="http://schemas.openxmlformats.org/officeDocument/2006/relationships/tags" Target="../tags/tag223.xml"/><Relationship Id="rId70" Type="http://schemas.openxmlformats.org/officeDocument/2006/relationships/tags" Target="../tags/tag231.xml"/><Relationship Id="rId75" Type="http://schemas.openxmlformats.org/officeDocument/2006/relationships/tags" Target="../tags/tag236.xml"/><Relationship Id="rId83" Type="http://schemas.openxmlformats.org/officeDocument/2006/relationships/tags" Target="../tags/tag244.xml"/><Relationship Id="rId88" Type="http://schemas.openxmlformats.org/officeDocument/2006/relationships/tags" Target="../tags/tag249.xml"/><Relationship Id="rId91" Type="http://schemas.openxmlformats.org/officeDocument/2006/relationships/tags" Target="../tags/tag252.xml"/><Relationship Id="rId96" Type="http://schemas.openxmlformats.org/officeDocument/2006/relationships/tags" Target="../tags/tag25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5" Type="http://schemas.openxmlformats.org/officeDocument/2006/relationships/theme" Target="../theme/theme3.xml"/><Relationship Id="rId23" Type="http://schemas.openxmlformats.org/officeDocument/2006/relationships/tags" Target="../tags/tag184.xml"/><Relationship Id="rId28" Type="http://schemas.openxmlformats.org/officeDocument/2006/relationships/tags" Target="../tags/tag189.xml"/><Relationship Id="rId36" Type="http://schemas.openxmlformats.org/officeDocument/2006/relationships/tags" Target="../tags/tag197.xml"/><Relationship Id="rId49" Type="http://schemas.openxmlformats.org/officeDocument/2006/relationships/tags" Target="../tags/tag210.xml"/><Relationship Id="rId57" Type="http://schemas.openxmlformats.org/officeDocument/2006/relationships/tags" Target="../tags/tag218.xml"/><Relationship Id="rId10" Type="http://schemas.openxmlformats.org/officeDocument/2006/relationships/slideLayout" Target="../slideLayouts/slideLayout21.xml"/><Relationship Id="rId31" Type="http://schemas.openxmlformats.org/officeDocument/2006/relationships/tags" Target="../tags/tag192.xml"/><Relationship Id="rId44" Type="http://schemas.openxmlformats.org/officeDocument/2006/relationships/tags" Target="../tags/tag205.xml"/><Relationship Id="rId52" Type="http://schemas.openxmlformats.org/officeDocument/2006/relationships/tags" Target="../tags/tag213.xml"/><Relationship Id="rId60" Type="http://schemas.openxmlformats.org/officeDocument/2006/relationships/tags" Target="../tags/tag221.xml"/><Relationship Id="rId65" Type="http://schemas.openxmlformats.org/officeDocument/2006/relationships/tags" Target="../tags/tag226.xml"/><Relationship Id="rId73" Type="http://schemas.openxmlformats.org/officeDocument/2006/relationships/tags" Target="../tags/tag234.xml"/><Relationship Id="rId78" Type="http://schemas.openxmlformats.org/officeDocument/2006/relationships/tags" Target="../tags/tag239.xml"/><Relationship Id="rId81" Type="http://schemas.openxmlformats.org/officeDocument/2006/relationships/tags" Target="../tags/tag242.xml"/><Relationship Id="rId86" Type="http://schemas.openxmlformats.org/officeDocument/2006/relationships/tags" Target="../tags/tag247.xml"/><Relationship Id="rId94" Type="http://schemas.openxmlformats.org/officeDocument/2006/relationships/tags" Target="../tags/tag255.xml"/><Relationship Id="rId99" Type="http://schemas.openxmlformats.org/officeDocument/2006/relationships/tags" Target="../tags/tag260.xml"/><Relationship Id="rId101" Type="http://schemas.openxmlformats.org/officeDocument/2006/relationships/tags" Target="../tags/tag26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4.xml"/><Relationship Id="rId18" Type="http://schemas.openxmlformats.org/officeDocument/2006/relationships/tags" Target="../tags/tag179.xml"/><Relationship Id="rId39" Type="http://schemas.openxmlformats.org/officeDocument/2006/relationships/tags" Target="../tags/tag200.xml"/><Relationship Id="rId34" Type="http://schemas.openxmlformats.org/officeDocument/2006/relationships/tags" Target="../tags/tag195.xml"/><Relationship Id="rId50" Type="http://schemas.openxmlformats.org/officeDocument/2006/relationships/tags" Target="../tags/tag211.xml"/><Relationship Id="rId55" Type="http://schemas.openxmlformats.org/officeDocument/2006/relationships/tags" Target="../tags/tag216.xml"/><Relationship Id="rId76" Type="http://schemas.openxmlformats.org/officeDocument/2006/relationships/tags" Target="../tags/tag237.xml"/><Relationship Id="rId97" Type="http://schemas.openxmlformats.org/officeDocument/2006/relationships/tags" Target="../tags/tag258.xml"/><Relationship Id="rId104" Type="http://schemas.openxmlformats.org/officeDocument/2006/relationships/image" Target="../media/image1.png"/><Relationship Id="rId7" Type="http://schemas.openxmlformats.org/officeDocument/2006/relationships/slideLayout" Target="../slideLayouts/slideLayout18.xml"/><Relationship Id="rId71" Type="http://schemas.openxmlformats.org/officeDocument/2006/relationships/tags" Target="../tags/tag232.xml"/><Relationship Id="rId92" Type="http://schemas.openxmlformats.org/officeDocument/2006/relationships/tags" Target="../tags/tag253.xml"/><Relationship Id="rId2" Type="http://schemas.openxmlformats.org/officeDocument/2006/relationships/slideLayout" Target="../slideLayouts/slideLayout13.xml"/><Relationship Id="rId29" Type="http://schemas.openxmlformats.org/officeDocument/2006/relationships/tags" Target="../tags/tag190.xml"/><Relationship Id="rId24" Type="http://schemas.openxmlformats.org/officeDocument/2006/relationships/tags" Target="../tags/tag185.xml"/><Relationship Id="rId40" Type="http://schemas.openxmlformats.org/officeDocument/2006/relationships/tags" Target="../tags/tag201.xml"/><Relationship Id="rId45" Type="http://schemas.openxmlformats.org/officeDocument/2006/relationships/tags" Target="../tags/tag206.xml"/><Relationship Id="rId66" Type="http://schemas.openxmlformats.org/officeDocument/2006/relationships/tags" Target="../tags/tag227.xml"/><Relationship Id="rId87" Type="http://schemas.openxmlformats.org/officeDocument/2006/relationships/tags" Target="../tags/tag248.xml"/><Relationship Id="rId61" Type="http://schemas.openxmlformats.org/officeDocument/2006/relationships/tags" Target="../tags/tag222.xml"/><Relationship Id="rId82" Type="http://schemas.openxmlformats.org/officeDocument/2006/relationships/tags" Target="../tags/tag243.xml"/><Relationship Id="rId19" Type="http://schemas.openxmlformats.org/officeDocument/2006/relationships/tags" Target="../tags/tag180.xml"/><Relationship Id="rId14" Type="http://schemas.openxmlformats.org/officeDocument/2006/relationships/slideLayout" Target="../slideLayouts/slideLayout25.xml"/><Relationship Id="rId30" Type="http://schemas.openxmlformats.org/officeDocument/2006/relationships/tags" Target="../tags/tag191.xml"/><Relationship Id="rId35" Type="http://schemas.openxmlformats.org/officeDocument/2006/relationships/tags" Target="../tags/tag196.xml"/><Relationship Id="rId56" Type="http://schemas.openxmlformats.org/officeDocument/2006/relationships/tags" Target="../tags/tag217.xml"/><Relationship Id="rId77" Type="http://schemas.openxmlformats.org/officeDocument/2006/relationships/tags" Target="../tags/tag238.xml"/><Relationship Id="rId100" Type="http://schemas.openxmlformats.org/officeDocument/2006/relationships/tags" Target="../tags/tag261.xml"/><Relationship Id="rId8" Type="http://schemas.openxmlformats.org/officeDocument/2006/relationships/slideLayout" Target="../slideLayouts/slideLayout19.xml"/><Relationship Id="rId51" Type="http://schemas.openxmlformats.org/officeDocument/2006/relationships/tags" Target="../tags/tag212.xml"/><Relationship Id="rId72" Type="http://schemas.openxmlformats.org/officeDocument/2006/relationships/tags" Target="../tags/tag233.xml"/><Relationship Id="rId93" Type="http://schemas.openxmlformats.org/officeDocument/2006/relationships/tags" Target="../tags/tag254.xml"/><Relationship Id="rId98" Type="http://schemas.openxmlformats.org/officeDocument/2006/relationships/tags" Target="../tags/tag259.xml"/><Relationship Id="rId3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8000" y="1944000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Header</a:t>
            </a:r>
          </a:p>
          <a:p>
            <a:pPr lvl="4"/>
            <a:r>
              <a:rPr lang="en-GB" noProof="0"/>
              <a:t>Level 5, Body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7, Small Header</a:t>
            </a:r>
          </a:p>
          <a:p>
            <a:pPr lvl="7"/>
            <a:r>
              <a:rPr lang="en-GB" noProof="0"/>
              <a:t>Level 8, Small Body</a:t>
            </a:r>
          </a:p>
          <a:p>
            <a:pPr lvl="8"/>
            <a:r>
              <a:rPr lang="en-GB" noProof="0"/>
              <a:t>Level 9, Infographic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648000"/>
            <a:ext cx="10896000" cy="129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4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25.51181&lt;/Left&gt;&#10;      &lt;Top&gt;25.51181&lt;/Top&gt;&#10;      &lt;Width&gt;25.51181&lt;/Width&gt;&#10;      &lt;Height&gt;25.51181&lt;/Height&gt;&#10;    &lt;/SubGrid&gt;&#10;    &lt;SubGrid&gt;&#10;      &lt;Left&gt;51.02362&lt;/Left&gt;&#10;      &lt;Top&gt;25.51181&lt;/Top&gt;&#10;      &lt;Width&gt;151.1811&lt;/Width&gt;&#10;      &lt;Height&gt;25.51181&lt;/Height&gt;&#10;    &lt;/SubGrid&gt;&#10;    &lt;SubGrid&gt;&#10;      &lt;Left&gt;202.204727&lt;/Left&gt;&#10;      &lt;Top&gt;25.51181&lt;/Top&gt;&#10;      &lt;Width&gt;25.51181&lt;/Width&gt;&#10;      &lt;Height&gt;25.51181&lt;/Height&gt;&#10;    &lt;/SubGrid&gt;&#10;    &lt;SubGrid&gt;&#10;      &lt;Left&gt;227.716537&lt;/Left&gt;&#10;      &lt;Top&gt;25.51181&lt;/Top&gt;&#10;      &lt;Width&gt;151.1811&lt;/Width&gt;&#10;      &lt;Height&gt;25.51181&lt;/Height&gt;&#10;    &lt;/SubGrid&gt;&#10;    &lt;SubGrid&gt;&#10;      &lt;Left&gt;378.897644&lt;/Left&gt;&#10;      &lt;Top&gt;25.51181&lt;/Top&gt;&#10;      &lt;Width&gt;25.51181&lt;/Width&gt;&#10;      &lt;Height&gt;25.51181&lt;/Height&gt;&#10;    &lt;/SubGrid&gt;&#10;    &lt;SubGrid&gt;&#10;      &lt;Left&gt;404.409454&lt;/Left&gt;&#10;      &lt;Top&gt;25.51181&lt;/Top&gt;&#10;      &lt;Width&gt;151.1811&lt;/Width&gt;&#10;      &lt;Height&gt;25.51181&lt;/Height&gt;&#10;    &lt;/SubGrid&gt;&#10;    &lt;SubGrid&gt;&#10;      &lt;Left&gt;555.5906&lt;/Left&gt;&#10;      &lt;Top&gt;25.51181&lt;/Top&gt;&#10;      &lt;Width&gt;25.51181&lt;/Width&gt;&#10;      &lt;Height&gt;25.51181&lt;/Height&gt;&#10;    &lt;/SubGrid&gt;&#10;    &lt;SubGrid&gt;&#10;      &lt;Left&gt;581.102356&lt;/Left&gt;&#10;      &lt;Top&gt;25.51181&lt;/Top&gt;&#10;      &lt;Width&gt;151.1811&lt;/Width&gt;&#10;      &lt;Height&gt;25.51181&lt;/Height&gt;&#10;    &lt;/SubGrid&gt;&#10;    &lt;SubGrid&gt;&#10;      &lt;Left&gt;732.283447&lt;/Left&gt;&#10;      &lt;Top&gt;25.51181&lt;/Top&gt;&#10;      &lt;Width&gt;25.51181&lt;/Width&gt;&#10;      &lt;Height&gt;25.51181&lt;/Height&gt;&#10;    &lt;/SubGrid&gt;&#10;    &lt;SubGrid&gt;&#10;      &lt;Left&gt;757.7953&lt;/Left&gt;&#10;      &lt;Top&gt;25.51181&lt;/Top&gt;&#10;      &lt;Width&gt;151.1811&lt;/Width&gt;&#10;      &lt;Height&gt;25.51181&lt;/Height&gt;&#10;    &lt;/SubGrid&gt;&#10;    &lt;SubGrid&gt;&#10;      &lt;Left&gt;908.9764&lt;/Left&gt;&#10;      &lt;Top&gt;25.51181&lt;/Top&gt;&#10;      &lt;Width&gt;25.51181&lt;/Width&gt;&#10;      &lt;Height&gt;25.51181&lt;/Height&gt;&#10;    &lt;/SubGrid&gt;&#10;    &lt;SubGrid&gt;&#10;      &lt;Left&gt;25.51181&lt;/Left&gt;&#10;      &lt;Top&gt;218.976379&lt;/Top&gt;&#10;      &lt;Width&gt;25.51181&lt;/Width&gt;&#10;      &lt;Height&gt;25.51181&lt;/Height&gt;&#10;    &lt;/SubGrid&gt;&#10;    &lt;SubGrid&gt;&#10;      &lt;Left&gt;25.51181&lt;/Left&gt;&#10;      &lt;Top&gt;244.48819&lt;/Top&gt;&#10;      &lt;Width&gt;25.51181&lt;/Width&gt;&#10;      &lt;Height&gt;25.51181&lt;/Height&gt;&#10;    &lt;/SubGrid&gt;&#10;    &lt;SubGrid&gt;&#10;      &lt;Left&gt;25.51181&lt;/Left&gt;&#10;      &lt;Top&gt;270&lt;/Top&gt;&#10;      &lt;Width&gt;25.51181&lt;/Width&gt;&#10;      &lt;Height&gt;25.51181&lt;/Height&gt;&#10;    &lt;/SubGrid&gt;&#10;    &lt;SubGrid&gt;&#10;      &lt;Left&gt;25.51181&lt;/Left&gt;&#10;      &lt;Top&gt;295.5118&lt;/Top&gt;&#10;      &lt;Width&gt;25.51181&lt;/Width&gt;&#10;      &lt;Height&gt;25.51181&lt;/Height&gt;&#10;    &lt;/SubGrid&gt;&#10;    &lt;SubGrid&gt;&#10;      &lt;Left&gt;51.02362&lt;/Left&gt;&#10;      &lt;Top&gt;295.5118&lt;/Top&gt;&#10;      &lt;Width&gt;151.1811&lt;/Width&gt;&#10;      &lt;Height&gt;25.51181&lt;/Height&gt;&#10;    &lt;/SubGrid&gt;&#10;    &lt;SubGrid&gt;&#10;      &lt;Left&gt;202.204727&lt;/Left&gt;&#10;      &lt;Top&gt;295.5118&lt;/Top&gt;&#10;      &lt;Width&gt;25.51181&lt;/Width&gt;&#10;      &lt;Height&gt;25.51181&lt;/Height&gt;&#10;    &lt;/SubGrid&gt;&#10;    &lt;SubGrid&gt;&#10;      &lt;Left&gt;51.02362&lt;/Left&gt;&#10;      &lt;Top&gt;270&lt;/Top&gt;&#10;      &lt;Width&gt;151.1811&lt;/Width&gt;&#10;      &lt;Height&gt;25.51181&lt;/Height&gt;&#10;    &lt;/SubGrid&gt;&#10;    &lt;SubGrid&gt;&#10;      &lt;Left&gt;202.204727&lt;/Left&gt;&#10;      &lt;Top&gt;270&lt;/Top&gt;&#10;      &lt;Width&gt;25.51181&lt;/Width&gt;&#10;      &lt;Height&gt;25.51181&lt;/Height&gt;&#10;    &lt;/SubGrid&gt;&#10;    &lt;SubGrid&gt;&#10;      &lt;Left&gt;51.02362&lt;/Left&gt;&#10;      &lt;Top&gt;244.48819&lt;/Top&gt;&#10;      &lt;Width&gt;151.1811&lt;/Width&gt;&#10;      &lt;Height&gt;25.51181&lt;/Height&gt;&#10;    &lt;/SubGrid&gt;&#10;    &lt;SubGrid&gt;&#10;      &lt;Left&gt;202.204727&lt;/Left&gt;&#10;      &lt;Top&gt;244.48819&lt;/Top&gt;&#10;      &lt;Width&gt;25.51181&lt;/Width&gt;&#10;      &lt;Height&gt;25.51181&lt;/Height&gt;&#10;    &lt;/SubGrid&gt;&#10;    &lt;SubGrid&gt;&#10;      &lt;Left&gt;51.02362&lt;/Left&gt;&#10;      &lt;Top&gt;218.976379&lt;/Top&gt;&#10;      &lt;Width&gt;151.1811&lt;/Width&gt;&#10;      &lt;Height&gt;25.51181&lt;/Height&gt;&#10;    &lt;/SubGrid&gt;&#10;    &lt;SubGrid&gt;&#10;      &lt;Left&gt;202.204727&lt;/Left&gt;&#10;      &lt;Top&gt;218.976379&lt;/Top&gt;&#10;      &lt;Width&gt;25.51181&lt;/Width&gt;&#10;      &lt;Height&gt;25.51181&lt;/Height&gt;&#10;    &lt;/SubGrid&gt;&#10;    &lt;SubGrid&gt;&#10;      &lt;Left&gt;25.51181&lt;/Left&gt;&#10;      &lt;Top&gt;488.976379&lt;/Top&gt;&#10;      &lt;Width&gt;25.51181&lt;/Width&gt;&#10;      &lt;Height&gt;25.51181&lt;/Height&gt;&#10;    &lt;/SubGrid&gt;&#10;    &lt;SubGrid&gt;&#10;      &lt;Left&gt;51.02362&lt;/Left&gt;&#10;      &lt;Top&gt;488.976379&lt;/Top&gt;&#10;      &lt;Width&gt;151.1811&lt;/Width&gt;&#10;      &lt;Height&gt;25.51181&lt;/Height&gt;&#10;    &lt;/SubGrid&gt;&#10;    &lt;SubGrid&gt;&#10;      &lt;Left&gt;202.204727&lt;/Left&gt;&#10;      &lt;Top&gt;488.976379&lt;/Top&gt;&#10;      &lt;Width&gt;25.51181&lt;/Width&gt;&#10;      &lt;Height&gt;25.51181&lt;/Height&gt;&#10;    &lt;/SubGrid&gt;&#10;    &lt;SubGrid&gt;&#10;      &lt;Left&gt;227.716537&lt;/Left&gt;&#10;      &lt;Top&gt;488.976379&lt;/Top&gt;&#10;      &lt;Width&gt;151.1811&lt;/Width&gt;&#10;      &lt;Height&gt;25.51181&lt;/Height&gt;&#10;    &lt;/SubGrid&gt;&#10;    &lt;SubGrid&gt;&#10;      &lt;Left&gt;378.897644&lt;/Left&gt;&#10;      &lt;Top&gt;488.976379&lt;/Top&gt;&#10;      &lt;Width&gt;25.51181&lt;/Width&gt;&#10;      &lt;Height&gt;25.51181&lt;/Height&gt;&#10;    &lt;/SubGrid&gt;&#10;    &lt;SubGrid&gt;&#10;      &lt;Left&gt;404.409454&lt;/Left&gt;&#10;      &lt;Top&gt;488.976379&lt;/Top&gt;&#10;      &lt;Width&gt;151.1811&lt;/Width&gt;&#10;      &lt;Height&gt;25.51181&lt;/Height&gt;&#10;    &lt;/SubGrid&gt;&#10;    &lt;SubGrid&gt;&#10;      &lt;Left&gt;555.5906&lt;/Left&gt;&#10;      &lt;Top&gt;488.976379&lt;/Top&gt;&#10;      &lt;Width&gt;25.51181&lt;/Width&gt;&#10;      &lt;Height&gt;25.51181&lt;/Height&gt;&#10;    &lt;/SubGrid&gt;&#10;    &lt;SubGrid&gt;&#10;      &lt;Left&gt;581.102356&lt;/Left&gt;&#10;      &lt;Top&gt;488.976379&lt;/Top&gt;&#10;      &lt;Width&gt;151.1811&lt;/Width&gt;&#10;      &lt;Height&gt;25.51181&lt;/Height&gt;&#10;    &lt;/SubGrid&gt;&#10;    &lt;SubGrid&gt;&#10;      &lt;Left&gt;732.283447&lt;/Left&gt;&#10;      &lt;Top&gt;488.976379&lt;/Top&gt;&#10;      &lt;Width&gt;25.51181&lt;/Width&gt;&#10;      &lt;Height&gt;25.51181&lt;/Height&gt;&#10;    &lt;/SubGrid&gt;&#10;    &lt;SubGrid&gt;&#10;      &lt;Left&gt;757.7953&lt;/Left&gt;&#10;      &lt;Top&gt;488.976379&lt;/Top&gt;&#10;      &lt;Width&gt;151.1811&lt;/Width&gt;&#10;      &lt;Height&gt;25.51181&lt;/Height&gt;&#10;    &lt;/SubGrid&gt;&#10;    &lt;SubGrid&gt;&#10;      &lt;Left&gt;908.9764&lt;/Left&gt;&#10;      &lt;Top&gt;488.976379&lt;/Top&gt;&#10;      &lt;Width&gt;25.51181&lt;/Width&gt;&#10;      &lt;Height&gt;25.51181&lt;/Height&gt;&#10;    &lt;/SubGrid&gt;&#10;    &lt;SubGrid&gt;&#10;      &lt;Left&gt;227.716537&lt;/Left&gt;&#10;      &lt;Top&gt;295.5118&lt;/Top&gt;&#10;      &lt;Width&gt;151.1811&lt;/Width&gt;&#10;      &lt;Height&gt;25.51181&lt;/Height&gt;&#10;    &lt;/SubGrid&gt;&#10;    &lt;SubGrid&gt;&#10;      &lt;Left&gt;378.897644&lt;/Left&gt;&#10;      &lt;Top&gt;295.5118&lt;/Top&gt;&#10;      &lt;Width&gt;25.51181&lt;/Width&gt;&#10;      &lt;Height&gt;25.51181&lt;/Height&gt;&#10;    &lt;/SubGrid&gt;&#10;    &lt;SubGrid&gt;&#10;      &lt;Left&gt;227.716537&lt;/Left&gt;&#10;      &lt;Top&gt;270&lt;/Top&gt;&#10;      &lt;Width&gt;151.1811&lt;/Width&gt;&#10;      &lt;Height&gt;25.51181&lt;/Height&gt;&#10;    &lt;/SubGrid&gt;&#10;    &lt;SubGrid&gt;&#10;      &lt;Left&gt;378.897644&lt;/Left&gt;&#10;      &lt;Top&gt;270&lt;/Top&gt;&#10;      &lt;Width&gt;25.51181&lt;/Width&gt;&#10;      &lt;Height&gt;25.51181&lt;/Height&gt;&#10;    &lt;/SubGrid&gt;&#10;    &lt;SubGrid&gt;&#10;      &lt;Left&gt;227.716537&lt;/Left&gt;&#10;      &lt;Top&gt;244.48819&lt;/Top&gt;&#10;      &lt;Width&gt;151.1811&lt;/Width&gt;&#10;      &lt;Height&gt;25.51181&lt;/Height&gt;&#10;    &lt;/SubGrid&gt;&#10;    &lt;SubGrid&gt;&#10;      &lt;Left&gt;378.897644&lt;/Left&gt;&#10;      &lt;Top&gt;244.48819&lt;/Top&gt;&#10;      &lt;Width&gt;25.51181&lt;/Width&gt;&#10;      &lt;Height&gt;25.51181&lt;/Height&gt;&#10;    &lt;/SubGrid&gt;&#10;    &lt;SubGrid&gt;&#10;      &lt;Left&gt;227.716537&lt;/Left&gt;&#10;      &lt;Top&gt;218.976379&lt;/Top&gt;&#10;      &lt;Width&gt;151.1811&lt;/Width&gt;&#10;      &lt;Height&gt;25.51181&lt;/Height&gt;&#10;    &lt;/SubGrid&gt;&#10;    &lt;SubGrid&gt;&#10;      &lt;Left&gt;378.897644&lt;/Left&gt;&#10;      &lt;Top&gt;218.976379&lt;/Top&gt;&#10;      &lt;Width&gt;25.51181&lt;/Width&gt;&#10;      &lt;Height&gt;25.51181&lt;/Height&gt;&#10;    &lt;/SubGrid&gt;&#10;    &lt;SubGrid&gt;&#10;      &lt;Left&gt;404.409454&lt;/Left&gt;&#10;      &lt;Top&gt;295.5118&lt;/Top&gt;&#10;      &lt;Width&gt;151.1811&lt;/Width&gt;&#10;      &lt;Height&gt;25.51181&lt;/Height&gt;&#10;    &lt;/SubGrid&gt;&#10;    &lt;SubGrid&gt;&#10;      &lt;Left&gt;555.5906&lt;/Left&gt;&#10;      &lt;Top&gt;295.5118&lt;/Top&gt;&#10;      &lt;Width&gt;25.51181&lt;/Width&gt;&#10;      &lt;Height&gt;25.51181&lt;/Height&gt;&#10;    &lt;/SubGrid&gt;&#10;    &lt;SubGrid&gt;&#10;      &lt;Left&gt;404.409454&lt;/Left&gt;&#10;      &lt;Top&gt;270&lt;/Top&gt;&#10;      &lt;Width&gt;151.1811&lt;/Width&gt;&#10;      &lt;Height&gt;25.51181&lt;/Height&gt;&#10;    &lt;/SubGrid&gt;&#10;    &lt;SubGrid&gt;&#10;      &lt;Left&gt;555.5906&lt;/Left&gt;&#10;      &lt;Top&gt;270&lt;/Top&gt;&#10;      &lt;Width&gt;25.51181&lt;/Width&gt;&#10;      &lt;Height&gt;25.51181&lt;/Height&gt;&#10;    &lt;/SubGrid&gt;&#10;    &lt;SubGrid&gt;&#10;      &lt;Left&gt;404.409454&lt;/Left&gt;&#10;      &lt;Top&gt;244.48819&lt;/Top&gt;&#10;      &lt;Width&gt;151.1811&lt;/Width&gt;&#10;      &lt;Height&gt;25.51181&lt;/Height&gt;&#10;    &lt;/SubGrid&gt;&#10;    &lt;SubGrid&gt;&#10;      &lt;Left&gt;555.5906&lt;/Left&gt;&#10;      &lt;Top&gt;244.48819&lt;/Top&gt;&#10;      &lt;Width&gt;25.51181&lt;/Width&gt;&#10;      &lt;Height&gt;25.51181&lt;/Height&gt;&#10;    &lt;/SubGrid&gt;&#10;    &lt;SubGrid&gt;&#10;      &lt;Left&gt;404.409454&lt;/Left&gt;&#10;      &lt;Top&gt;218.976379&lt;/Top&gt;&#10;      &lt;Width&gt;151.1811&lt;/Width&gt;&#10;      &lt;Height&gt;25.51181&lt;/Height&gt;&#10;    &lt;/SubGrid&gt;&#10;    &lt;SubGrid&gt;&#10;      &lt;Left&gt;555.5906&lt;/Left&gt;&#10;      &lt;Top&gt;218.976379&lt;/Top&gt;&#10;      &lt;Width&gt;25.51181&lt;/Width&gt;&#10;      &lt;Height&gt;25.51181&lt;/Height&gt;&#10;    &lt;/SubGrid&gt;&#10;    &lt;SubGrid&gt;&#10;      &lt;Left&gt;581.102356&lt;/Left&gt;&#10;      &lt;Top&gt;295.5118&lt;/Top&gt;&#10;      &lt;Width&gt;151.1811&lt;/Width&gt;&#10;      &lt;Height&gt;25.51181&lt;/Height&gt;&#10;    &lt;/SubGrid&gt;&#10;    &lt;SubGrid&gt;&#10;      &lt;Left&gt;732.283447&lt;/Left&gt;&#10;      &lt;Top&gt;295.5118&lt;/Top&gt;&#10;      &lt;Width&gt;25.51181&lt;/Width&gt;&#10;      &lt;Height&gt;25.51181&lt;/Height&gt;&#10;    &lt;/SubGrid&gt;&#10;    &lt;SubGrid&gt;&#10;      &lt;Left&gt;581.102356&lt;/Left&gt;&#10;      &lt;Top&gt;270&lt;/Top&gt;&#10;      &lt;Width&gt;151.1811&lt;/Width&gt;&#10;      &lt;Height&gt;25.51181&lt;/Height&gt;&#10;    &lt;/SubGrid&gt;&#10;    &lt;SubGrid&gt;&#10;      &lt;Left&gt;732.283447&lt;/Left&gt;&#10;      &lt;Top&gt;270&lt;/Top&gt;&#10;      &lt;Width&gt;25.51181&lt;/Width&gt;&#10;      &lt;Height&gt;25.51181&lt;/Height&gt;&#10;    &lt;/SubGrid&gt;&#10;    &lt;SubGrid&gt;&#10;      &lt;Left&gt;581.102356&lt;/Left&gt;&#10;      &lt;Top&gt;244.48819&lt;/Top&gt;&#10;      &lt;Width&gt;151.1811&lt;/Width&gt;&#10;      &lt;Height&gt;25.51181&lt;/Height&gt;&#10;    &lt;/SubGrid&gt;&#10;    &lt;SubGrid&gt;&#10;      &lt;Left&gt;732.283447&lt;/Left&gt;&#10;      &lt;Top&gt;244.48819&lt;/Top&gt;&#10;      &lt;Width&gt;25.51181&lt;/Width&gt;&#10;      &lt;Height&gt;25.51181&lt;/Height&gt;&#10;    &lt;/SubGrid&gt;&#10;    &lt;SubGrid&gt;&#10;      &lt;Left&gt;581.102356&lt;/Left&gt;&#10;      &lt;Top&gt;218.976379&lt;/Top&gt;&#10;      &lt;Width&gt;151.1811&lt;/Width&gt;&#10;      &lt;Height&gt;25.51181&lt;/Height&gt;&#10;    &lt;/SubGrid&gt;&#10;    &lt;SubGrid&gt;&#10;      &lt;Left&gt;732.283447&lt;/Left&gt;&#10;      &lt;Top&gt;218.976379&lt;/Top&gt;&#10;      &lt;Width&gt;25.51181&lt;/Width&gt;&#10;      &lt;Height&gt;25.51181&lt;/Height&gt;&#10;    &lt;/SubGrid&gt;&#10;    &lt;SubGrid&gt;&#10;      &lt;Left&gt;757.7953&lt;/Left&gt;&#10;      &lt;Top&gt;295.5118&lt;/Top&gt;&#10;      &lt;Width&gt;151.1811&lt;/Width&gt;&#10;      &lt;Height&gt;25.51181&lt;/Height&gt;&#10;    &lt;/SubGrid&gt;&#10;    &lt;SubGrid&gt;&#10;      &lt;Left&gt;908.9764&lt;/Left&gt;&#10;      &lt;Top&gt;295.5118&lt;/Top&gt;&#10;      &lt;Width&gt;25.51181&lt;/Width&gt;&#10;      &lt;Height&gt;25.51181&lt;/Height&gt;&#10;    &lt;/SubGrid&gt;&#10;    &lt;SubGrid&gt;&#10;      &lt;Left&gt;757.7953&lt;/Left&gt;&#10;      &lt;Top&gt;270&lt;/Top&gt;&#10;      &lt;Width&gt;151.1811&lt;/Width&gt;&#10;      &lt;Height&gt;25.51181&lt;/Height&gt;&#10;    &lt;/SubGrid&gt;&#10;    &lt;SubGrid&gt;&#10;      &lt;Left&gt;908.9764&lt;/Left&gt;&#10;      &lt;Top&gt;270&lt;/Top&gt;&#10;      &lt;Width&gt;25.51181&lt;/Width&gt;&#10;      &lt;Height&gt;25.51181&lt;/Height&gt;&#10;    &lt;/SubGrid&gt;&#10;    &lt;SubGrid&gt;&#10;      &lt;Left&gt;757.7953&lt;/Left&gt;&#10;      &lt;Top&gt;244.48819&lt;/Top&gt;&#10;      &lt;Width&gt;151.1811&lt;/Width&gt;&#10;      &lt;Height&gt;25.51181&lt;/Height&gt;&#10;    &lt;/SubGrid&gt;&#10;    &lt;SubGrid&gt;&#10;      &lt;Left&gt;908.9764&lt;/Left&gt;&#10;      &lt;Top&gt;244.48819&lt;/Top&gt;&#10;      &lt;Width&gt;25.51181&lt;/Width&gt;&#10;      &lt;Height&gt;25.51181&lt;/Height&gt;&#10;    &lt;/SubGrid&gt;&#10;    &lt;SubGrid&gt;&#10;      &lt;Left&gt;757.7953&lt;/Left&gt;&#10;      &lt;Top&gt;218.976379&lt;/Top&gt;&#10;      &lt;Width&gt;151.1811&lt;/Width&gt;&#10;      &lt;Height&gt;25.51181&lt;/Height&gt;&#10;    &lt;/SubGrid&gt;&#10;    &lt;SubGrid&gt;&#10;      &lt;Left&gt;908.9764&lt;/Left&gt;&#10;      &lt;Top&gt;218.976379&lt;/Top&gt;&#10;      &lt;Width&gt;25.51181&lt;/Width&gt;&#10;      &lt;Height&gt;25.51181&lt;/Height&gt;&#10;    &lt;/SubGrid&gt;&#10;    &lt;SubGrid&gt;&#10;      &lt;Left&gt;25.51181&lt;/Left&gt;&#10;      &lt;Top&gt;51.02362&lt;/Top&gt;&#10;      &lt;Width&gt;25.51181&lt;/Width&gt;&#10;      &lt;Height&gt;167.952759&lt;/Height&gt;&#10;    &lt;/SubGrid&gt;&#10;    &lt;SubGrid&gt;&#10;      &lt;Left&gt;202.204727&lt;/Left&gt;&#10;      &lt;Top&gt;51.02362&lt;/Top&gt;&#10;      &lt;Width&gt;25.51181&lt;/Width&gt;&#10;      &lt;Height&gt;167.952759&lt;/Height&gt;&#10;    &lt;/SubGrid&gt;&#10;    &lt;SubGrid&gt;&#10;      &lt;Left&gt;378.897644&lt;/Left&gt;&#10;      &lt;Top&gt;51.02362&lt;/Top&gt;&#10;      &lt;Width&gt;25.51181&lt;/Width&gt;&#10;      &lt;Height&gt;167.952759&lt;/Height&gt;&#10;    &lt;/SubGrid&gt;&#10;    &lt;SubGrid&gt;&#10;      &lt;Left&gt;555.5906&lt;/Left&gt;&#10;      &lt;Top&gt;51.02362&lt;/Top&gt;&#10;      &lt;Width&gt;25.51181&lt;/Width&gt;&#10;      &lt;Height&gt;167.952759&lt;/Height&gt;&#10;    &lt;/SubGrid&gt;&#10;    &lt;SubGrid&gt;&#10;      &lt;Left&gt;732.283447&lt;/Left&gt;&#10;      &lt;Top&gt;51.02362&lt;/Top&gt;&#10;      &lt;Width&gt;25.51181&lt;/Width&gt;&#10;      &lt;Height&gt;167.952759&lt;/Height&gt;&#10;    &lt;/SubGrid&gt;&#10;    &lt;SubGrid&gt;&#10;      &lt;Left&gt;908.9764&lt;/Left&gt;&#10;      &lt;Top&gt;51.02362&lt;/Top&gt;&#10;      &lt;Width&gt;25.51181&lt;/Width&gt;&#10;      &lt;Height&gt;167.952759&lt;/Height&gt;&#10;    &lt;/SubGrid&gt;&#10;    &lt;SubGrid&gt;&#10;      &lt;Left&gt;25.51181&lt;/Left&gt;&#10;      &lt;Top&gt;321.023621&lt;/Top&gt;&#10;      &lt;Width&gt;25.51181&lt;/Width&gt;&#10;      &lt;Height&gt;167.952759&lt;/Height&gt;&#10;    &lt;/SubGrid&gt;&#10;    &lt;SubGrid&gt;&#10;      &lt;Left&gt;202.204727&lt;/Left&gt;&#10;      &lt;Top&gt;321.023621&lt;/Top&gt;&#10;      &lt;Width&gt;25.51181&lt;/Width&gt;&#10;      &lt;Height&gt;167.952759&lt;/Height&gt;&#10;    &lt;/SubGrid&gt;&#10;    &lt;SubGrid&gt;&#10;      &lt;Left&gt;378.897644&lt;/Left&gt;&#10;      &lt;Top&gt;321.023621&lt;/Top&gt;&#10;      &lt;Width&gt;25.51181&lt;/Width&gt;&#10;      &lt;Height&gt;167.952759&lt;/Height&gt;&#10;    &lt;/SubGrid&gt;&#10;    &lt;SubGrid&gt;&#10;      &lt;Left&gt;555.5906&lt;/Left&gt;&#10;      &lt;Top&gt;321.023621&lt;/Top&gt;&#10;      &lt;Width&gt;25.51181&lt;/Width&gt;&#10;      &lt;Height&gt;167.952759&lt;/Height&gt;&#10;    &lt;/SubGrid&gt;&#10;    &lt;SubGrid&gt;&#10;      &lt;Left&gt;732.283447&lt;/Left&gt;&#10;      &lt;Top&gt;321.023621&lt;/Top&gt;&#10;      &lt;Width&gt;25.51181&lt;/Width&gt;&#10;      &lt;Height&gt;167.952759&lt;/Height&gt;&#10;    &lt;/SubGrid&gt;&#10;    &lt;SubGrid&gt;&#10;      &lt;Left&gt;908.9764&lt;/Left&gt;&#10;      &lt;Top&gt;321.023621&lt;/Top&gt;&#10;      &lt;Width&gt;25.51181&lt;/Width&gt;&#10;      &lt;Height&gt;167.952759&lt;/Height&gt;&#10;    &lt;/SubGrid&gt;&#10;    &lt;SubGrid&gt;&#10;      &lt;Left&gt;51.02362&lt;/Left&gt;&#10;      &lt;Top&gt;51.02362&lt;/Top&gt;&#10;      &lt;Width&gt;151.1811&lt;/Width&gt;&#10;      &lt;Height&gt;167.952759&lt;/Height&gt;&#10;    &lt;/SubGrid&gt;&#10;    &lt;SubGrid&gt;&#10;      &lt;Left&gt;227.716537&lt;/Left&gt;&#10;      &lt;Top&gt;51.02362&lt;/Top&gt;&#10;      &lt;Width&gt;151.1811&lt;/Width&gt;&#10;      &lt;Height&gt;167.952759&lt;/Height&gt;&#10;    &lt;/SubGrid&gt;&#10;    &lt;SubGrid&gt;&#10;      &lt;Left&gt;404.409454&lt;/Left&gt;&#10;      &lt;Top&gt;51.02362&lt;/Top&gt;&#10;      &lt;Width&gt;151.1811&lt;/Width&gt;&#10;      &lt;Height&gt;167.952759&lt;/Height&gt;&#10;    &lt;/SubGrid&gt;&#10;    &lt;SubGrid&gt;&#10;      &lt;Left&gt;581.102356&lt;/Left&gt;&#10;      &lt;Top&gt;51.02362&lt;/Top&gt;&#10;      &lt;Width&gt;151.1811&lt;/Width&gt;&#10;      &lt;Height&gt;167.952759&lt;/Height&gt;&#10;    &lt;/SubGrid&gt;&#10;    &lt;SubGrid&gt;&#10;      &lt;Left&gt;757.7953&lt;/Left&gt;&#10;      &lt;Top&gt;51.02362&lt;/Top&gt;&#10;      &lt;Width&gt;151.1811&lt;/Width&gt;&#10;      &lt;Height&gt;167.952759&lt;/Height&gt;&#10;    &lt;/SubGrid&gt;&#10;    &lt;SubGrid&gt;&#10;      &lt;Left&gt;51.02362&lt;/Left&gt;&#10;      &lt;Top&gt;321.023621&lt;/Top&gt;&#10;      &lt;Width&gt;151.1811&lt;/Width&gt;&#10;      &lt;Height&gt;167.952759&lt;/Height&gt;&#10;    &lt;/SubGrid&gt;&#10;    &lt;SubGrid&gt;&#10;      &lt;Left&gt;227.716537&lt;/Left&gt;&#10;      &lt;Top&gt;321.023621&lt;/Top&gt;&#10;      &lt;Width&gt;151.1811&lt;/Width&gt;&#10;      &lt;Height&gt;167.952759&lt;/Height&gt;&#10;    &lt;/SubGrid&gt;&#10;    &lt;SubGrid&gt;&#10;      &lt;Left&gt;404.409454&lt;/Left&gt;&#10;      &lt;Top&gt;321.023621&lt;/Top&gt;&#10;      &lt;Width&gt;151.1811&lt;/Width&gt;&#10;      &lt;Height&gt;167.952759&lt;/Height&gt;&#10;    &lt;/SubGrid&gt;&#10;    &lt;SubGrid&gt;&#10;      &lt;Left&gt;581.102356&lt;/Left&gt;&#10;      &lt;Top&gt;321.023621&lt;/Top&gt;&#10;      &lt;Width&gt;151.1811&lt;/Width&gt;&#10;      &lt;Height&gt;167.952759&lt;/Height&gt;&#10;    &lt;/SubGrid&gt;&#10;    &lt;SubGrid&gt;&#10;      &lt;Left&gt;757.7953&lt;/Left&gt;&#10;      &lt;Top&gt;321.023621&lt;/Top&gt;&#10;      &lt;Width&gt;151.1811&lt;/Width&gt;&#10;      &lt;Height&gt;167.952759&lt;/Height&gt;&#10;    &lt;/SubGrid&gt;&#10;  &lt;/SubGrids&gt;&#10;  &lt;WorkArea&gt;&#10;    &lt;Top&gt;25.51181&lt;/Top&gt;&#10;    &lt;Left&gt;25.51181&lt;/Left&gt;&#10;    &lt;Width&gt;908.9764&lt;/Width&gt;&#10;    &lt;Height&gt;488.976379&lt;/Height&gt;&#10;  &lt;/WorkArea&gt;&#10;  &lt;AspectW&gt;-1&lt;/AspectW&gt;&#10;  &lt;AspectH&gt;-1&lt;/AspectH&gt;&#10;  &lt;Width&gt;960&lt;/Width&gt;&#10;  &lt;Height&gt;540&lt;/Height&gt;&#10;  &lt;HGap&gt;5&lt;/HGap&gt;&#10;  &lt;VGap&gt;5&lt;/VGap&gt;&#10;  &lt;OfficeVersion&gt;-1&lt;/OfficeVersion&gt;&#10;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4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5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6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7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8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9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10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11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12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13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14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15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21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22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23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24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27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28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29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30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31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33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3" name="Rectangle 112" hidden="1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5" name="Tagline" descr="{&quot;templafy&quot;:{&quot;id&quot;:&quot;1abbc6e5-7f90-4ec7-bd50-37662db4c5b8&quot;}}" title="Form.PLogoChoice.PLogoInsertion">
            <a:extLst>
              <a:ext uri="{FF2B5EF4-FFF2-40B4-BE49-F238E27FC236}">
                <a16:creationId xmlns:a16="http://schemas.microsoft.com/office/drawing/2014/main" id="{1090779A-FA30-4EF9-809F-763A92C81AB1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</p:spTree>
    <p:extLst>
      <p:ext uri="{BB962C8B-B14F-4D97-AF65-F5344CB8AC3E}">
        <p14:creationId xmlns:p14="http://schemas.microsoft.com/office/powerpoint/2010/main" val="1023005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01" r:id="rId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539987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809980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800" b="1" kern="1200">
          <a:solidFill>
            <a:schemeClr val="tx2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900" b="1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900" b="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179996" indent="-179996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9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1444752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Header</a:t>
            </a:r>
          </a:p>
          <a:p>
            <a:pPr lvl="4"/>
            <a:r>
              <a:rPr lang="en-GB" noProof="0"/>
              <a:t>Level 5, Body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7, Small Header</a:t>
            </a:r>
          </a:p>
          <a:p>
            <a:pPr lvl="7"/>
            <a:r>
              <a:rPr lang="en-GB" noProof="0"/>
              <a:t>Level 8, Small Body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596263" cy="7955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4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25.51181&lt;/Left&gt;&#10;      &lt;Top&gt;25.51181&lt;/Top&gt;&#10;      &lt;Width&gt;25.51181&lt;/Width&gt;&#10;      &lt;Height&gt;25.51181&lt;/Height&gt;&#10;    &lt;/SubGrid&gt;&#10;    &lt;SubGrid&gt;&#10;      &lt;Left&gt;51.02362&lt;/Left&gt;&#10;      &lt;Top&gt;25.51181&lt;/Top&gt;&#10;      &lt;Width&gt;151.1811&lt;/Width&gt;&#10;      &lt;Height&gt;25.51181&lt;/Height&gt;&#10;    &lt;/SubGrid&gt;&#10;    &lt;SubGrid&gt;&#10;      &lt;Left&gt;202.204727&lt;/Left&gt;&#10;      &lt;Top&gt;25.51181&lt;/Top&gt;&#10;      &lt;Width&gt;25.51181&lt;/Width&gt;&#10;      &lt;Height&gt;25.51181&lt;/Height&gt;&#10;    &lt;/SubGrid&gt;&#10;    &lt;SubGrid&gt;&#10;      &lt;Left&gt;227.716537&lt;/Left&gt;&#10;      &lt;Top&gt;25.51181&lt;/Top&gt;&#10;      &lt;Width&gt;151.1811&lt;/Width&gt;&#10;      &lt;Height&gt;25.51181&lt;/Height&gt;&#10;    &lt;/SubGrid&gt;&#10;    &lt;SubGrid&gt;&#10;      &lt;Left&gt;378.897644&lt;/Left&gt;&#10;      &lt;Top&gt;25.51181&lt;/Top&gt;&#10;      &lt;Width&gt;25.51181&lt;/Width&gt;&#10;      &lt;Height&gt;25.51181&lt;/Height&gt;&#10;    &lt;/SubGrid&gt;&#10;    &lt;SubGrid&gt;&#10;      &lt;Left&gt;404.409454&lt;/Left&gt;&#10;      &lt;Top&gt;25.51181&lt;/Top&gt;&#10;      &lt;Width&gt;151.1811&lt;/Width&gt;&#10;      &lt;Height&gt;25.51181&lt;/Height&gt;&#10;    &lt;/SubGrid&gt;&#10;    &lt;SubGrid&gt;&#10;      &lt;Left&gt;555.5906&lt;/Left&gt;&#10;      &lt;Top&gt;25.51181&lt;/Top&gt;&#10;      &lt;Width&gt;25.51181&lt;/Width&gt;&#10;      &lt;Height&gt;25.51181&lt;/Height&gt;&#10;    &lt;/SubGrid&gt;&#10;    &lt;SubGrid&gt;&#10;      &lt;Left&gt;581.102356&lt;/Left&gt;&#10;      &lt;Top&gt;25.51181&lt;/Top&gt;&#10;      &lt;Width&gt;151.1811&lt;/Width&gt;&#10;      &lt;Height&gt;25.51181&lt;/Height&gt;&#10;    &lt;/SubGrid&gt;&#10;    &lt;SubGrid&gt;&#10;      &lt;Left&gt;732.283447&lt;/Left&gt;&#10;      &lt;Top&gt;25.51181&lt;/Top&gt;&#10;      &lt;Width&gt;25.51181&lt;/Width&gt;&#10;      &lt;Height&gt;25.51181&lt;/Height&gt;&#10;    &lt;/SubGrid&gt;&#10;    &lt;SubGrid&gt;&#10;      &lt;Left&gt;757.7953&lt;/Left&gt;&#10;      &lt;Top&gt;25.51181&lt;/Top&gt;&#10;      &lt;Width&gt;151.1811&lt;/Width&gt;&#10;      &lt;Height&gt;25.51181&lt;/Height&gt;&#10;    &lt;/SubGrid&gt;&#10;    &lt;SubGrid&gt;&#10;      &lt;Left&gt;908.9764&lt;/Left&gt;&#10;      &lt;Top&gt;25.51181&lt;/Top&gt;&#10;      &lt;Width&gt;25.51181&lt;/Width&gt;&#10;      &lt;Height&gt;25.51181&lt;/Height&gt;&#10;    &lt;/SubGrid&gt;&#10;    &lt;SubGrid&gt;&#10;      &lt;Left&gt;25.51181&lt;/Left&gt;&#10;      &lt;Top&gt;218.976379&lt;/Top&gt;&#10;      &lt;Width&gt;25.51181&lt;/Width&gt;&#10;      &lt;Height&gt;25.51181&lt;/Height&gt;&#10;    &lt;/SubGrid&gt;&#10;    &lt;SubGrid&gt;&#10;      &lt;Left&gt;25.51181&lt;/Left&gt;&#10;      &lt;Top&gt;244.48819&lt;/Top&gt;&#10;      &lt;Width&gt;25.51181&lt;/Width&gt;&#10;      &lt;Height&gt;25.51181&lt;/Height&gt;&#10;    &lt;/SubGrid&gt;&#10;    &lt;SubGrid&gt;&#10;      &lt;Left&gt;25.51181&lt;/Left&gt;&#10;      &lt;Top&gt;270&lt;/Top&gt;&#10;      &lt;Width&gt;25.51181&lt;/Width&gt;&#10;      &lt;Height&gt;25.51181&lt;/Height&gt;&#10;    &lt;/SubGrid&gt;&#10;    &lt;SubGrid&gt;&#10;      &lt;Left&gt;25.51181&lt;/Left&gt;&#10;      &lt;Top&gt;295.5118&lt;/Top&gt;&#10;      &lt;Width&gt;25.51181&lt;/Width&gt;&#10;      &lt;Height&gt;25.51181&lt;/Height&gt;&#10;    &lt;/SubGrid&gt;&#10;    &lt;SubGrid&gt;&#10;      &lt;Left&gt;51.02362&lt;/Left&gt;&#10;      &lt;Top&gt;295.5118&lt;/Top&gt;&#10;      &lt;Width&gt;151.1811&lt;/Width&gt;&#10;      &lt;Height&gt;25.51181&lt;/Height&gt;&#10;    &lt;/SubGrid&gt;&#10;    &lt;SubGrid&gt;&#10;      &lt;Left&gt;202.204727&lt;/Left&gt;&#10;      &lt;Top&gt;295.5118&lt;/Top&gt;&#10;      &lt;Width&gt;25.51181&lt;/Width&gt;&#10;      &lt;Height&gt;25.51181&lt;/Height&gt;&#10;    &lt;/SubGrid&gt;&#10;    &lt;SubGrid&gt;&#10;      &lt;Left&gt;51.02362&lt;/Left&gt;&#10;      &lt;Top&gt;270&lt;/Top&gt;&#10;      &lt;Width&gt;151.1811&lt;/Width&gt;&#10;      &lt;Height&gt;25.51181&lt;/Height&gt;&#10;    &lt;/SubGrid&gt;&#10;    &lt;SubGrid&gt;&#10;      &lt;Left&gt;202.204727&lt;/Left&gt;&#10;      &lt;Top&gt;270&lt;/Top&gt;&#10;      &lt;Width&gt;25.51181&lt;/Width&gt;&#10;      &lt;Height&gt;25.51181&lt;/Height&gt;&#10;    &lt;/SubGrid&gt;&#10;    &lt;SubGrid&gt;&#10;      &lt;Left&gt;51.02362&lt;/Left&gt;&#10;      &lt;Top&gt;244.48819&lt;/Top&gt;&#10;      &lt;Width&gt;151.1811&lt;/Width&gt;&#10;      &lt;Height&gt;25.51181&lt;/Height&gt;&#10;    &lt;/SubGrid&gt;&#10;    &lt;SubGrid&gt;&#10;      &lt;Left&gt;202.204727&lt;/Left&gt;&#10;      &lt;Top&gt;244.48819&lt;/Top&gt;&#10;      &lt;Width&gt;25.51181&lt;/Width&gt;&#10;      &lt;Height&gt;25.51181&lt;/Height&gt;&#10;    &lt;/SubGrid&gt;&#10;    &lt;SubGrid&gt;&#10;      &lt;Left&gt;51.02362&lt;/Left&gt;&#10;      &lt;Top&gt;218.976379&lt;/Top&gt;&#10;      &lt;Width&gt;151.1811&lt;/Width&gt;&#10;      &lt;Height&gt;25.51181&lt;/Height&gt;&#10;    &lt;/SubGrid&gt;&#10;    &lt;SubGrid&gt;&#10;      &lt;Left&gt;202.204727&lt;/Left&gt;&#10;      &lt;Top&gt;218.976379&lt;/Top&gt;&#10;      &lt;Width&gt;25.51181&lt;/Width&gt;&#10;      &lt;Height&gt;25.51181&lt;/Height&gt;&#10;    &lt;/SubGrid&gt;&#10;    &lt;SubGrid&gt;&#10;      &lt;Left&gt;25.51181&lt;/Left&gt;&#10;      &lt;Top&gt;488.976379&lt;/Top&gt;&#10;      &lt;Width&gt;25.51181&lt;/Width&gt;&#10;      &lt;Height&gt;25.51181&lt;/Height&gt;&#10;    &lt;/SubGrid&gt;&#10;    &lt;SubGrid&gt;&#10;      &lt;Left&gt;51.02362&lt;/Left&gt;&#10;      &lt;Top&gt;488.976379&lt;/Top&gt;&#10;      &lt;Width&gt;151.1811&lt;/Width&gt;&#10;      &lt;Height&gt;25.51181&lt;/Height&gt;&#10;    &lt;/SubGrid&gt;&#10;    &lt;SubGrid&gt;&#10;      &lt;Left&gt;202.204727&lt;/Left&gt;&#10;      &lt;Top&gt;488.976379&lt;/Top&gt;&#10;      &lt;Width&gt;25.51181&lt;/Width&gt;&#10;      &lt;Height&gt;25.51181&lt;/Height&gt;&#10;    &lt;/SubGrid&gt;&#10;    &lt;SubGrid&gt;&#10;      &lt;Left&gt;227.716537&lt;/Left&gt;&#10;      &lt;Top&gt;488.976379&lt;/Top&gt;&#10;      &lt;Width&gt;151.1811&lt;/Width&gt;&#10;      &lt;Height&gt;25.51181&lt;/Height&gt;&#10;    &lt;/SubGrid&gt;&#10;    &lt;SubGrid&gt;&#10;      &lt;Left&gt;378.897644&lt;/Left&gt;&#10;      &lt;Top&gt;488.976379&lt;/Top&gt;&#10;      &lt;Width&gt;25.51181&lt;/Width&gt;&#10;      &lt;Height&gt;25.51181&lt;/Height&gt;&#10;    &lt;/SubGrid&gt;&#10;    &lt;SubGrid&gt;&#10;      &lt;Left&gt;404.409454&lt;/Left&gt;&#10;      &lt;Top&gt;488.976379&lt;/Top&gt;&#10;      &lt;Width&gt;151.1811&lt;/Width&gt;&#10;      &lt;Height&gt;25.51181&lt;/Height&gt;&#10;    &lt;/SubGrid&gt;&#10;    &lt;SubGrid&gt;&#10;      &lt;Left&gt;555.5906&lt;/Left&gt;&#10;      &lt;Top&gt;488.976379&lt;/Top&gt;&#10;      &lt;Width&gt;25.51181&lt;/Width&gt;&#10;      &lt;Height&gt;25.51181&lt;/Height&gt;&#10;    &lt;/SubGrid&gt;&#10;    &lt;SubGrid&gt;&#10;      &lt;Left&gt;581.102356&lt;/Left&gt;&#10;      &lt;Top&gt;488.976379&lt;/Top&gt;&#10;      &lt;Width&gt;151.1811&lt;/Width&gt;&#10;      &lt;Height&gt;25.51181&lt;/Height&gt;&#10;    &lt;/SubGrid&gt;&#10;    &lt;SubGrid&gt;&#10;      &lt;Left&gt;732.283447&lt;/Left&gt;&#10;      &lt;Top&gt;488.976379&lt;/Top&gt;&#10;      &lt;Width&gt;25.51181&lt;/Width&gt;&#10;      &lt;Height&gt;25.51181&lt;/Height&gt;&#10;    &lt;/SubGrid&gt;&#10;    &lt;SubGrid&gt;&#10;      &lt;Left&gt;757.7953&lt;/Left&gt;&#10;      &lt;Top&gt;488.976379&lt;/Top&gt;&#10;      &lt;Width&gt;151.1811&lt;/Width&gt;&#10;      &lt;Height&gt;25.51181&lt;/Height&gt;&#10;    &lt;/SubGrid&gt;&#10;    &lt;SubGrid&gt;&#10;      &lt;Left&gt;908.9764&lt;/Left&gt;&#10;      &lt;Top&gt;488.976379&lt;/Top&gt;&#10;      &lt;Width&gt;25.51181&lt;/Width&gt;&#10;      &lt;Height&gt;25.51181&lt;/Height&gt;&#10;    &lt;/SubGrid&gt;&#10;    &lt;SubGrid&gt;&#10;      &lt;Left&gt;227.716537&lt;/Left&gt;&#10;      &lt;Top&gt;295.5118&lt;/Top&gt;&#10;      &lt;Width&gt;151.1811&lt;/Width&gt;&#10;      &lt;Height&gt;25.51181&lt;/Height&gt;&#10;    &lt;/SubGrid&gt;&#10;    &lt;SubGrid&gt;&#10;      &lt;Left&gt;378.897644&lt;/Left&gt;&#10;      &lt;Top&gt;295.5118&lt;/Top&gt;&#10;      &lt;Width&gt;25.51181&lt;/Width&gt;&#10;      &lt;Height&gt;25.51181&lt;/Height&gt;&#10;    &lt;/SubGrid&gt;&#10;    &lt;SubGrid&gt;&#10;      &lt;Left&gt;227.716537&lt;/Left&gt;&#10;      &lt;Top&gt;270&lt;/Top&gt;&#10;      &lt;Width&gt;151.1811&lt;/Width&gt;&#10;      &lt;Height&gt;25.51181&lt;/Height&gt;&#10;    &lt;/SubGrid&gt;&#10;    &lt;SubGrid&gt;&#10;      &lt;Left&gt;378.897644&lt;/Left&gt;&#10;      &lt;Top&gt;270&lt;/Top&gt;&#10;      &lt;Width&gt;25.51181&lt;/Width&gt;&#10;      &lt;Height&gt;25.51181&lt;/Height&gt;&#10;    &lt;/SubGrid&gt;&#10;    &lt;SubGrid&gt;&#10;      &lt;Left&gt;227.716537&lt;/Left&gt;&#10;      &lt;Top&gt;244.48819&lt;/Top&gt;&#10;      &lt;Width&gt;151.1811&lt;/Width&gt;&#10;      &lt;Height&gt;25.51181&lt;/Height&gt;&#10;    &lt;/SubGrid&gt;&#10;    &lt;SubGrid&gt;&#10;      &lt;Left&gt;378.897644&lt;/Left&gt;&#10;      &lt;Top&gt;244.48819&lt;/Top&gt;&#10;      &lt;Width&gt;25.51181&lt;/Width&gt;&#10;      &lt;Height&gt;25.51181&lt;/Height&gt;&#10;    &lt;/SubGrid&gt;&#10;    &lt;SubGrid&gt;&#10;      &lt;Left&gt;227.716537&lt;/Left&gt;&#10;      &lt;Top&gt;218.976379&lt;/Top&gt;&#10;      &lt;Width&gt;151.1811&lt;/Width&gt;&#10;      &lt;Height&gt;25.51181&lt;/Height&gt;&#10;    &lt;/SubGrid&gt;&#10;    &lt;SubGrid&gt;&#10;      &lt;Left&gt;378.897644&lt;/Left&gt;&#10;      &lt;Top&gt;218.976379&lt;/Top&gt;&#10;      &lt;Width&gt;25.51181&lt;/Width&gt;&#10;      &lt;Height&gt;25.51181&lt;/Height&gt;&#10;    &lt;/SubGrid&gt;&#10;    &lt;SubGrid&gt;&#10;      &lt;Left&gt;404.409454&lt;/Left&gt;&#10;      &lt;Top&gt;295.5118&lt;/Top&gt;&#10;      &lt;Width&gt;151.1811&lt;/Width&gt;&#10;      &lt;Height&gt;25.51181&lt;/Height&gt;&#10;    &lt;/SubGrid&gt;&#10;    &lt;SubGrid&gt;&#10;      &lt;Left&gt;555.5906&lt;/Left&gt;&#10;      &lt;Top&gt;295.5118&lt;/Top&gt;&#10;      &lt;Width&gt;25.51181&lt;/Width&gt;&#10;      &lt;Height&gt;25.51181&lt;/Height&gt;&#10;    &lt;/SubGrid&gt;&#10;    &lt;SubGrid&gt;&#10;      &lt;Left&gt;404.409454&lt;/Left&gt;&#10;      &lt;Top&gt;270&lt;/Top&gt;&#10;      &lt;Width&gt;151.1811&lt;/Width&gt;&#10;      &lt;Height&gt;25.51181&lt;/Height&gt;&#10;    &lt;/SubGrid&gt;&#10;    &lt;SubGrid&gt;&#10;      &lt;Left&gt;555.5906&lt;/Left&gt;&#10;      &lt;Top&gt;270&lt;/Top&gt;&#10;      &lt;Width&gt;25.51181&lt;/Width&gt;&#10;      &lt;Height&gt;25.51181&lt;/Height&gt;&#10;    &lt;/SubGrid&gt;&#10;    &lt;SubGrid&gt;&#10;      &lt;Left&gt;404.409454&lt;/Left&gt;&#10;      &lt;Top&gt;244.48819&lt;/Top&gt;&#10;      &lt;Width&gt;151.1811&lt;/Width&gt;&#10;      &lt;Height&gt;25.51181&lt;/Height&gt;&#10;    &lt;/SubGrid&gt;&#10;    &lt;SubGrid&gt;&#10;      &lt;Left&gt;555.5906&lt;/Left&gt;&#10;      &lt;Top&gt;244.48819&lt;/Top&gt;&#10;      &lt;Width&gt;25.51181&lt;/Width&gt;&#10;      &lt;Height&gt;25.51181&lt;/Height&gt;&#10;    &lt;/SubGrid&gt;&#10;    &lt;SubGrid&gt;&#10;      &lt;Left&gt;404.409454&lt;/Left&gt;&#10;      &lt;Top&gt;218.976379&lt;/Top&gt;&#10;      &lt;Width&gt;151.1811&lt;/Width&gt;&#10;      &lt;Height&gt;25.51181&lt;/Height&gt;&#10;    &lt;/SubGrid&gt;&#10;    &lt;SubGrid&gt;&#10;      &lt;Left&gt;555.5906&lt;/Left&gt;&#10;      &lt;Top&gt;218.976379&lt;/Top&gt;&#10;      &lt;Width&gt;25.51181&lt;/Width&gt;&#10;      &lt;Height&gt;25.51181&lt;/Height&gt;&#10;    &lt;/SubGrid&gt;&#10;    &lt;SubGrid&gt;&#10;      &lt;Left&gt;581.102356&lt;/Left&gt;&#10;      &lt;Top&gt;295.5118&lt;/Top&gt;&#10;      &lt;Width&gt;151.1811&lt;/Width&gt;&#10;      &lt;Height&gt;25.51181&lt;/Height&gt;&#10;    &lt;/SubGrid&gt;&#10;    &lt;SubGrid&gt;&#10;      &lt;Left&gt;732.283447&lt;/Left&gt;&#10;      &lt;Top&gt;295.5118&lt;/Top&gt;&#10;      &lt;Width&gt;25.51181&lt;/Width&gt;&#10;      &lt;Height&gt;25.51181&lt;/Height&gt;&#10;    &lt;/SubGrid&gt;&#10;    &lt;SubGrid&gt;&#10;      &lt;Left&gt;581.102356&lt;/Left&gt;&#10;      &lt;Top&gt;270&lt;/Top&gt;&#10;      &lt;Width&gt;151.1811&lt;/Width&gt;&#10;      &lt;Height&gt;25.51181&lt;/Height&gt;&#10;    &lt;/SubGrid&gt;&#10;    &lt;SubGrid&gt;&#10;      &lt;Left&gt;732.283447&lt;/Left&gt;&#10;      &lt;Top&gt;270&lt;/Top&gt;&#10;      &lt;Width&gt;25.51181&lt;/Width&gt;&#10;      &lt;Height&gt;25.51181&lt;/Height&gt;&#10;    &lt;/SubGrid&gt;&#10;    &lt;SubGrid&gt;&#10;      &lt;Left&gt;581.102356&lt;/Left&gt;&#10;      &lt;Top&gt;244.48819&lt;/Top&gt;&#10;      &lt;Width&gt;151.1811&lt;/Width&gt;&#10;      &lt;Height&gt;25.51181&lt;/Height&gt;&#10;    &lt;/SubGrid&gt;&#10;    &lt;SubGrid&gt;&#10;      &lt;Left&gt;732.283447&lt;/Left&gt;&#10;      &lt;Top&gt;244.48819&lt;/Top&gt;&#10;      &lt;Width&gt;25.51181&lt;/Width&gt;&#10;      &lt;Height&gt;25.51181&lt;/Height&gt;&#10;    &lt;/SubGrid&gt;&#10;    &lt;SubGrid&gt;&#10;      &lt;Left&gt;581.102356&lt;/Left&gt;&#10;      &lt;Top&gt;218.976379&lt;/Top&gt;&#10;      &lt;Width&gt;151.1811&lt;/Width&gt;&#10;      &lt;Height&gt;25.51181&lt;/Height&gt;&#10;    &lt;/SubGrid&gt;&#10;    &lt;SubGrid&gt;&#10;      &lt;Left&gt;732.283447&lt;/Left&gt;&#10;      &lt;Top&gt;218.976379&lt;/Top&gt;&#10;      &lt;Width&gt;25.51181&lt;/Width&gt;&#10;      &lt;Height&gt;25.51181&lt;/Height&gt;&#10;    &lt;/SubGrid&gt;&#10;    &lt;SubGrid&gt;&#10;      &lt;Left&gt;757.7953&lt;/Left&gt;&#10;      &lt;Top&gt;295.5118&lt;/Top&gt;&#10;      &lt;Width&gt;151.1811&lt;/Width&gt;&#10;      &lt;Height&gt;25.51181&lt;/Height&gt;&#10;    &lt;/SubGrid&gt;&#10;    &lt;SubGrid&gt;&#10;      &lt;Left&gt;908.9764&lt;/Left&gt;&#10;      &lt;Top&gt;295.5118&lt;/Top&gt;&#10;      &lt;Width&gt;25.51181&lt;/Width&gt;&#10;      &lt;Height&gt;25.51181&lt;/Height&gt;&#10;    &lt;/SubGrid&gt;&#10;    &lt;SubGrid&gt;&#10;      &lt;Left&gt;757.7953&lt;/Left&gt;&#10;      &lt;Top&gt;270&lt;/Top&gt;&#10;      &lt;Width&gt;151.1811&lt;/Width&gt;&#10;      &lt;Height&gt;25.51181&lt;/Height&gt;&#10;    &lt;/SubGrid&gt;&#10;    &lt;SubGrid&gt;&#10;      &lt;Left&gt;908.9764&lt;/Left&gt;&#10;      &lt;Top&gt;270&lt;/Top&gt;&#10;      &lt;Width&gt;25.51181&lt;/Width&gt;&#10;      &lt;Height&gt;25.51181&lt;/Height&gt;&#10;    &lt;/SubGrid&gt;&#10;    &lt;SubGrid&gt;&#10;      &lt;Left&gt;757.7953&lt;/Left&gt;&#10;      &lt;Top&gt;244.48819&lt;/Top&gt;&#10;      &lt;Width&gt;151.1811&lt;/Width&gt;&#10;      &lt;Height&gt;25.51181&lt;/Height&gt;&#10;    &lt;/SubGrid&gt;&#10;    &lt;SubGrid&gt;&#10;      &lt;Left&gt;908.9764&lt;/Left&gt;&#10;      &lt;Top&gt;244.48819&lt;/Top&gt;&#10;      &lt;Width&gt;25.51181&lt;/Width&gt;&#10;      &lt;Height&gt;25.51181&lt;/Height&gt;&#10;    &lt;/SubGrid&gt;&#10;    &lt;SubGrid&gt;&#10;      &lt;Left&gt;757.7953&lt;/Left&gt;&#10;      &lt;Top&gt;218.976379&lt;/Top&gt;&#10;      &lt;Width&gt;151.1811&lt;/Width&gt;&#10;      &lt;Height&gt;25.51181&lt;/Height&gt;&#10;    &lt;/SubGrid&gt;&#10;    &lt;SubGrid&gt;&#10;      &lt;Left&gt;908.9764&lt;/Left&gt;&#10;      &lt;Top&gt;218.976379&lt;/Top&gt;&#10;      &lt;Width&gt;25.51181&lt;/Width&gt;&#10;      &lt;Height&gt;25.51181&lt;/Height&gt;&#10;    &lt;/SubGrid&gt;&#10;    &lt;SubGrid&gt;&#10;      &lt;Left&gt;25.51181&lt;/Left&gt;&#10;      &lt;Top&gt;51.02362&lt;/Top&gt;&#10;      &lt;Width&gt;25.51181&lt;/Width&gt;&#10;      &lt;Height&gt;167.952759&lt;/Height&gt;&#10;    &lt;/SubGrid&gt;&#10;    &lt;SubGrid&gt;&#10;      &lt;Left&gt;202.204727&lt;/Left&gt;&#10;      &lt;Top&gt;51.02362&lt;/Top&gt;&#10;      &lt;Width&gt;25.51181&lt;/Width&gt;&#10;      &lt;Height&gt;167.952759&lt;/Height&gt;&#10;    &lt;/SubGrid&gt;&#10;    &lt;SubGrid&gt;&#10;      &lt;Left&gt;378.897644&lt;/Left&gt;&#10;      &lt;Top&gt;51.02362&lt;/Top&gt;&#10;      &lt;Width&gt;25.51181&lt;/Width&gt;&#10;      &lt;Height&gt;167.952759&lt;/Height&gt;&#10;    &lt;/SubGrid&gt;&#10;    &lt;SubGrid&gt;&#10;      &lt;Left&gt;555.5906&lt;/Left&gt;&#10;      &lt;Top&gt;51.02362&lt;/Top&gt;&#10;      &lt;Width&gt;25.51181&lt;/Width&gt;&#10;      &lt;Height&gt;167.952759&lt;/Height&gt;&#10;    &lt;/SubGrid&gt;&#10;    &lt;SubGrid&gt;&#10;      &lt;Left&gt;732.283447&lt;/Left&gt;&#10;      &lt;Top&gt;51.02362&lt;/Top&gt;&#10;      &lt;Width&gt;25.51181&lt;/Width&gt;&#10;      &lt;Height&gt;167.952759&lt;/Height&gt;&#10;    &lt;/SubGrid&gt;&#10;    &lt;SubGrid&gt;&#10;      &lt;Left&gt;908.9764&lt;/Left&gt;&#10;      &lt;Top&gt;51.02362&lt;/Top&gt;&#10;      &lt;Width&gt;25.51181&lt;/Width&gt;&#10;      &lt;Height&gt;167.952759&lt;/Height&gt;&#10;    &lt;/SubGrid&gt;&#10;    &lt;SubGrid&gt;&#10;      &lt;Left&gt;25.51181&lt;/Left&gt;&#10;      &lt;Top&gt;321.023621&lt;/Top&gt;&#10;      &lt;Width&gt;25.51181&lt;/Width&gt;&#10;      &lt;Height&gt;167.952759&lt;/Height&gt;&#10;    &lt;/SubGrid&gt;&#10;    &lt;SubGrid&gt;&#10;      &lt;Left&gt;202.204727&lt;/Left&gt;&#10;      &lt;Top&gt;321.023621&lt;/Top&gt;&#10;      &lt;Width&gt;25.51181&lt;/Width&gt;&#10;      &lt;Height&gt;167.952759&lt;/Height&gt;&#10;    &lt;/SubGrid&gt;&#10;    &lt;SubGrid&gt;&#10;      &lt;Left&gt;378.897644&lt;/Left&gt;&#10;      &lt;Top&gt;321.023621&lt;/Top&gt;&#10;      &lt;Width&gt;25.51181&lt;/Width&gt;&#10;      &lt;Height&gt;167.952759&lt;/Height&gt;&#10;    &lt;/SubGrid&gt;&#10;    &lt;SubGrid&gt;&#10;      &lt;Left&gt;555.5906&lt;/Left&gt;&#10;      &lt;Top&gt;321.023621&lt;/Top&gt;&#10;      &lt;Width&gt;25.51181&lt;/Width&gt;&#10;      &lt;Height&gt;167.952759&lt;/Height&gt;&#10;    &lt;/SubGrid&gt;&#10;    &lt;SubGrid&gt;&#10;      &lt;Left&gt;732.283447&lt;/Left&gt;&#10;      &lt;Top&gt;321.023621&lt;/Top&gt;&#10;      &lt;Width&gt;25.51181&lt;/Width&gt;&#10;      &lt;Height&gt;167.952759&lt;/Height&gt;&#10;    &lt;/SubGrid&gt;&#10;    &lt;SubGrid&gt;&#10;      &lt;Left&gt;908.9764&lt;/Left&gt;&#10;      &lt;Top&gt;321.023621&lt;/Top&gt;&#10;      &lt;Width&gt;25.51181&lt;/Width&gt;&#10;      &lt;Height&gt;167.952759&lt;/Height&gt;&#10;    &lt;/SubGrid&gt;&#10;    &lt;SubGrid&gt;&#10;      &lt;Left&gt;51.02362&lt;/Left&gt;&#10;      &lt;Top&gt;51.02362&lt;/Top&gt;&#10;      &lt;Width&gt;151.1811&lt;/Width&gt;&#10;      &lt;Height&gt;167.952759&lt;/Height&gt;&#10;    &lt;/SubGrid&gt;&#10;    &lt;SubGrid&gt;&#10;      &lt;Left&gt;227.716537&lt;/Left&gt;&#10;      &lt;Top&gt;51.02362&lt;/Top&gt;&#10;      &lt;Width&gt;151.1811&lt;/Width&gt;&#10;      &lt;Height&gt;167.952759&lt;/Height&gt;&#10;    &lt;/SubGrid&gt;&#10;    &lt;SubGrid&gt;&#10;      &lt;Left&gt;404.409454&lt;/Left&gt;&#10;      &lt;Top&gt;51.02362&lt;/Top&gt;&#10;      &lt;Width&gt;151.1811&lt;/Width&gt;&#10;      &lt;Height&gt;167.952759&lt;/Height&gt;&#10;    &lt;/SubGrid&gt;&#10;    &lt;SubGrid&gt;&#10;      &lt;Left&gt;581.102356&lt;/Left&gt;&#10;      &lt;Top&gt;51.02362&lt;/Top&gt;&#10;      &lt;Width&gt;151.1811&lt;/Width&gt;&#10;      &lt;Height&gt;167.952759&lt;/Height&gt;&#10;    &lt;/SubGrid&gt;&#10;    &lt;SubGrid&gt;&#10;      &lt;Left&gt;757.7953&lt;/Left&gt;&#10;      &lt;Top&gt;51.02362&lt;/Top&gt;&#10;      &lt;Width&gt;151.1811&lt;/Width&gt;&#10;      &lt;Height&gt;167.952759&lt;/Height&gt;&#10;    &lt;/SubGrid&gt;&#10;    &lt;SubGrid&gt;&#10;      &lt;Left&gt;51.02362&lt;/Left&gt;&#10;      &lt;Top&gt;321.023621&lt;/Top&gt;&#10;      &lt;Width&gt;151.1811&lt;/Width&gt;&#10;      &lt;Height&gt;167.952759&lt;/Height&gt;&#10;    &lt;/SubGrid&gt;&#10;    &lt;SubGrid&gt;&#10;      &lt;Left&gt;227.716537&lt;/Left&gt;&#10;      &lt;Top&gt;321.023621&lt;/Top&gt;&#10;      &lt;Width&gt;151.1811&lt;/Width&gt;&#10;      &lt;Height&gt;167.952759&lt;/Height&gt;&#10;    &lt;/SubGrid&gt;&#10;    &lt;SubGrid&gt;&#10;      &lt;Left&gt;404.409454&lt;/Left&gt;&#10;      &lt;Top&gt;321.023621&lt;/Top&gt;&#10;      &lt;Width&gt;151.1811&lt;/Width&gt;&#10;      &lt;Height&gt;167.952759&lt;/Height&gt;&#10;    &lt;/SubGrid&gt;&#10;    &lt;SubGrid&gt;&#10;      &lt;Left&gt;581.102356&lt;/Left&gt;&#10;      &lt;Top&gt;321.023621&lt;/Top&gt;&#10;      &lt;Width&gt;151.1811&lt;/Width&gt;&#10;      &lt;Height&gt;167.952759&lt;/Height&gt;&#10;    &lt;/SubGrid&gt;&#10;    &lt;SubGrid&gt;&#10;      &lt;Left&gt;757.7953&lt;/Left&gt;&#10;      &lt;Top&gt;321.023621&lt;/Top&gt;&#10;      &lt;Width&gt;151.1811&lt;/Width&gt;&#10;      &lt;Height&gt;167.952759&lt;/Height&gt;&#10;    &lt;/SubGrid&gt;&#10;  &lt;/SubGrids&gt;&#10;  &lt;WorkArea&gt;&#10;    &lt;Top&gt;25.51181&lt;/Top&gt;&#10;    &lt;Left&gt;25.51181&lt;/Left&gt;&#10;    &lt;Width&gt;908.9764&lt;/Width&gt;&#10;    &lt;Height&gt;488.976379&lt;/Height&gt;&#10;  &lt;/WorkArea&gt;&#10;  &lt;AspectW&gt;-1&lt;/AspectW&gt;&#10;  &lt;AspectH&gt;-1&lt;/AspectH&gt;&#10;  &lt;Width&gt;960&lt;/Width&gt;&#10;  &lt;Height&gt;540&lt;/Height&gt;&#10;  &lt;HGap&gt;5&lt;/HGap&gt;&#10;  &lt;VGap&gt;5&lt;/VGap&gt;&#10;  &lt;OfficeVersion&gt;-1&lt;/OfficeVersion&gt;&#10;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11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12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13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14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15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21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22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23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24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27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28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29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30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31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33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92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93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94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95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96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97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3" name="Rectangle 112" hidden="1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98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5" name="Tagline" descr="{&quot;templafy&quot;:{&quot;id&quot;:&quot;1abbc6e5-7f90-4ec7-bd50-37662db4c5b8&quot;}}" title="Form.PLogoChoice.PLogoInsertion">
            <a:extLst>
              <a:ext uri="{FF2B5EF4-FFF2-40B4-BE49-F238E27FC236}">
                <a16:creationId xmlns:a16="http://schemas.microsoft.com/office/drawing/2014/main" id="{1090779A-FA30-4EF9-809F-763A92C81AB1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082CE4-8079-5C62-801D-1A9081D1C97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Picture 1" descr="A blue and black text&#10;&#10;AI-generated content may be incorrect.">
            <a:extLst>
              <a:ext uri="{FF2B5EF4-FFF2-40B4-BE49-F238E27FC236}">
                <a16:creationId xmlns:a16="http://schemas.microsoft.com/office/drawing/2014/main" id="{FF3BC8DF-9726-856E-BDE5-D2CEE7BC10D3}"/>
              </a:ext>
            </a:extLst>
          </p:cNvPr>
          <p:cNvPicPr>
            <a:picLocks noChangeAspect="1"/>
          </p:cNvPicPr>
          <p:nvPr userDrawn="1"/>
        </p:nvPicPr>
        <p:blipFill>
          <a:blip r:embed="rId9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7873" y="5738184"/>
            <a:ext cx="2093271" cy="112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047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8" r:id="rId2"/>
    <p:sldLayoutId id="2147483760" r:id="rId3"/>
    <p:sldLayoutId id="2147483759" r:id="rId4"/>
    <p:sldLayoutId id="2147483752" r:id="rId5"/>
    <p:sldLayoutId id="2147483754" r:id="rId6"/>
    <p:sldLayoutId id="2147483755" r:id="rId7"/>
    <p:sldLayoutId id="2147483762" r:id="rId8"/>
    <p:sldLayoutId id="2147483763" r:id="rId9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9987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9980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900" b="1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900" b="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9996" indent="-179996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1444752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Header</a:t>
            </a:r>
          </a:p>
          <a:p>
            <a:pPr lvl="4"/>
            <a:r>
              <a:rPr lang="en-GB" noProof="0"/>
              <a:t>Level 5, Body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7, Small Header</a:t>
            </a:r>
          </a:p>
          <a:p>
            <a:pPr lvl="7"/>
            <a:r>
              <a:rPr lang="en-GB" noProof="0"/>
              <a:t>Level 8, Small Body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596263" cy="7955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4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25.51181&lt;/Left&gt;&#10;      &lt;Top&gt;25.51181&lt;/Top&gt;&#10;      &lt;Width&gt;25.51181&lt;/Width&gt;&#10;      &lt;Height&gt;25.51181&lt;/Height&gt;&#10;    &lt;/SubGrid&gt;&#10;    &lt;SubGrid&gt;&#10;      &lt;Left&gt;51.02362&lt;/Left&gt;&#10;      &lt;Top&gt;25.51181&lt;/Top&gt;&#10;      &lt;Width&gt;151.1811&lt;/Width&gt;&#10;      &lt;Height&gt;25.51181&lt;/Height&gt;&#10;    &lt;/SubGrid&gt;&#10;    &lt;SubGrid&gt;&#10;      &lt;Left&gt;202.204727&lt;/Left&gt;&#10;      &lt;Top&gt;25.51181&lt;/Top&gt;&#10;      &lt;Width&gt;25.51181&lt;/Width&gt;&#10;      &lt;Height&gt;25.51181&lt;/Height&gt;&#10;    &lt;/SubGrid&gt;&#10;    &lt;SubGrid&gt;&#10;      &lt;Left&gt;227.716537&lt;/Left&gt;&#10;      &lt;Top&gt;25.51181&lt;/Top&gt;&#10;      &lt;Width&gt;151.1811&lt;/Width&gt;&#10;      &lt;Height&gt;25.51181&lt;/Height&gt;&#10;    &lt;/SubGrid&gt;&#10;    &lt;SubGrid&gt;&#10;      &lt;Left&gt;378.897644&lt;/Left&gt;&#10;      &lt;Top&gt;25.51181&lt;/Top&gt;&#10;      &lt;Width&gt;25.51181&lt;/Width&gt;&#10;      &lt;Height&gt;25.51181&lt;/Height&gt;&#10;    &lt;/SubGrid&gt;&#10;    &lt;SubGrid&gt;&#10;      &lt;Left&gt;404.409454&lt;/Left&gt;&#10;      &lt;Top&gt;25.51181&lt;/Top&gt;&#10;      &lt;Width&gt;151.1811&lt;/Width&gt;&#10;      &lt;Height&gt;25.51181&lt;/Height&gt;&#10;    &lt;/SubGrid&gt;&#10;    &lt;SubGrid&gt;&#10;      &lt;Left&gt;555.5906&lt;/Left&gt;&#10;      &lt;Top&gt;25.51181&lt;/Top&gt;&#10;      &lt;Width&gt;25.51181&lt;/Width&gt;&#10;      &lt;Height&gt;25.51181&lt;/Height&gt;&#10;    &lt;/SubGrid&gt;&#10;    &lt;SubGrid&gt;&#10;      &lt;Left&gt;581.102356&lt;/Left&gt;&#10;      &lt;Top&gt;25.51181&lt;/Top&gt;&#10;      &lt;Width&gt;151.1811&lt;/Width&gt;&#10;      &lt;Height&gt;25.51181&lt;/Height&gt;&#10;    &lt;/SubGrid&gt;&#10;    &lt;SubGrid&gt;&#10;      &lt;Left&gt;732.283447&lt;/Left&gt;&#10;      &lt;Top&gt;25.51181&lt;/Top&gt;&#10;      &lt;Width&gt;25.51181&lt;/Width&gt;&#10;      &lt;Height&gt;25.51181&lt;/Height&gt;&#10;    &lt;/SubGrid&gt;&#10;    &lt;SubGrid&gt;&#10;      &lt;Left&gt;757.7953&lt;/Left&gt;&#10;      &lt;Top&gt;25.51181&lt;/Top&gt;&#10;      &lt;Width&gt;151.1811&lt;/Width&gt;&#10;      &lt;Height&gt;25.51181&lt;/Height&gt;&#10;    &lt;/SubGrid&gt;&#10;    &lt;SubGrid&gt;&#10;      &lt;Left&gt;908.9764&lt;/Left&gt;&#10;      &lt;Top&gt;25.51181&lt;/Top&gt;&#10;      &lt;Width&gt;25.51181&lt;/Width&gt;&#10;      &lt;Height&gt;25.51181&lt;/Height&gt;&#10;    &lt;/SubGrid&gt;&#10;    &lt;SubGrid&gt;&#10;      &lt;Left&gt;25.51181&lt;/Left&gt;&#10;      &lt;Top&gt;218.976379&lt;/Top&gt;&#10;      &lt;Width&gt;25.51181&lt;/Width&gt;&#10;      &lt;Height&gt;25.51181&lt;/Height&gt;&#10;    &lt;/SubGrid&gt;&#10;    &lt;SubGrid&gt;&#10;      &lt;Left&gt;25.51181&lt;/Left&gt;&#10;      &lt;Top&gt;244.48819&lt;/Top&gt;&#10;      &lt;Width&gt;25.51181&lt;/Width&gt;&#10;      &lt;Height&gt;25.51181&lt;/Height&gt;&#10;    &lt;/SubGrid&gt;&#10;    &lt;SubGrid&gt;&#10;      &lt;Left&gt;25.51181&lt;/Left&gt;&#10;      &lt;Top&gt;270&lt;/Top&gt;&#10;      &lt;Width&gt;25.51181&lt;/Width&gt;&#10;      &lt;Height&gt;25.51181&lt;/Height&gt;&#10;    &lt;/SubGrid&gt;&#10;    &lt;SubGrid&gt;&#10;      &lt;Left&gt;25.51181&lt;/Left&gt;&#10;      &lt;Top&gt;295.5118&lt;/Top&gt;&#10;      &lt;Width&gt;25.51181&lt;/Width&gt;&#10;      &lt;Height&gt;25.51181&lt;/Height&gt;&#10;    &lt;/SubGrid&gt;&#10;    &lt;SubGrid&gt;&#10;      &lt;Left&gt;51.02362&lt;/Left&gt;&#10;      &lt;Top&gt;295.5118&lt;/Top&gt;&#10;      &lt;Width&gt;151.1811&lt;/Width&gt;&#10;      &lt;Height&gt;25.51181&lt;/Height&gt;&#10;    &lt;/SubGrid&gt;&#10;    &lt;SubGrid&gt;&#10;      &lt;Left&gt;202.204727&lt;/Left&gt;&#10;      &lt;Top&gt;295.5118&lt;/Top&gt;&#10;      &lt;Width&gt;25.51181&lt;/Width&gt;&#10;      &lt;Height&gt;25.51181&lt;/Height&gt;&#10;    &lt;/SubGrid&gt;&#10;    &lt;SubGrid&gt;&#10;      &lt;Left&gt;51.02362&lt;/Left&gt;&#10;      &lt;Top&gt;270&lt;/Top&gt;&#10;      &lt;Width&gt;151.1811&lt;/Width&gt;&#10;      &lt;Height&gt;25.51181&lt;/Height&gt;&#10;    &lt;/SubGrid&gt;&#10;    &lt;SubGrid&gt;&#10;      &lt;Left&gt;202.204727&lt;/Left&gt;&#10;      &lt;Top&gt;270&lt;/Top&gt;&#10;      &lt;Width&gt;25.51181&lt;/Width&gt;&#10;      &lt;Height&gt;25.51181&lt;/Height&gt;&#10;    &lt;/SubGrid&gt;&#10;    &lt;SubGrid&gt;&#10;      &lt;Left&gt;51.02362&lt;/Left&gt;&#10;      &lt;Top&gt;244.48819&lt;/Top&gt;&#10;      &lt;Width&gt;151.1811&lt;/Width&gt;&#10;      &lt;Height&gt;25.51181&lt;/Height&gt;&#10;    &lt;/SubGrid&gt;&#10;    &lt;SubGrid&gt;&#10;      &lt;Left&gt;202.204727&lt;/Left&gt;&#10;      &lt;Top&gt;244.48819&lt;/Top&gt;&#10;      &lt;Width&gt;25.51181&lt;/Width&gt;&#10;      &lt;Height&gt;25.51181&lt;/Height&gt;&#10;    &lt;/SubGrid&gt;&#10;    &lt;SubGrid&gt;&#10;      &lt;Left&gt;51.02362&lt;/Left&gt;&#10;      &lt;Top&gt;218.976379&lt;/Top&gt;&#10;      &lt;Width&gt;151.1811&lt;/Width&gt;&#10;      &lt;Height&gt;25.51181&lt;/Height&gt;&#10;    &lt;/SubGrid&gt;&#10;    &lt;SubGrid&gt;&#10;      &lt;Left&gt;202.204727&lt;/Left&gt;&#10;      &lt;Top&gt;218.976379&lt;/Top&gt;&#10;      &lt;Width&gt;25.51181&lt;/Width&gt;&#10;      &lt;Height&gt;25.51181&lt;/Height&gt;&#10;    &lt;/SubGrid&gt;&#10;    &lt;SubGrid&gt;&#10;      &lt;Left&gt;25.51181&lt;/Left&gt;&#10;      &lt;Top&gt;488.976379&lt;/Top&gt;&#10;      &lt;Width&gt;25.51181&lt;/Width&gt;&#10;      &lt;Height&gt;25.51181&lt;/Height&gt;&#10;    &lt;/SubGrid&gt;&#10;    &lt;SubGrid&gt;&#10;      &lt;Left&gt;51.02362&lt;/Left&gt;&#10;      &lt;Top&gt;488.976379&lt;/Top&gt;&#10;      &lt;Width&gt;151.1811&lt;/Width&gt;&#10;      &lt;Height&gt;25.51181&lt;/Height&gt;&#10;    &lt;/SubGrid&gt;&#10;    &lt;SubGrid&gt;&#10;      &lt;Left&gt;202.204727&lt;/Left&gt;&#10;      &lt;Top&gt;488.976379&lt;/Top&gt;&#10;      &lt;Width&gt;25.51181&lt;/Width&gt;&#10;      &lt;Height&gt;25.51181&lt;/Height&gt;&#10;    &lt;/SubGrid&gt;&#10;    &lt;SubGrid&gt;&#10;      &lt;Left&gt;227.716537&lt;/Left&gt;&#10;      &lt;Top&gt;488.976379&lt;/Top&gt;&#10;      &lt;Width&gt;151.1811&lt;/Width&gt;&#10;      &lt;Height&gt;25.51181&lt;/Height&gt;&#10;    &lt;/SubGrid&gt;&#10;    &lt;SubGrid&gt;&#10;      &lt;Left&gt;378.897644&lt;/Left&gt;&#10;      &lt;Top&gt;488.976379&lt;/Top&gt;&#10;      &lt;Width&gt;25.51181&lt;/Width&gt;&#10;      &lt;Height&gt;25.51181&lt;/Height&gt;&#10;    &lt;/SubGrid&gt;&#10;    &lt;SubGrid&gt;&#10;      &lt;Left&gt;404.409454&lt;/Left&gt;&#10;      &lt;Top&gt;488.976379&lt;/Top&gt;&#10;      &lt;Width&gt;151.1811&lt;/Width&gt;&#10;      &lt;Height&gt;25.51181&lt;/Height&gt;&#10;    &lt;/SubGrid&gt;&#10;    &lt;SubGrid&gt;&#10;      &lt;Left&gt;555.5906&lt;/Left&gt;&#10;      &lt;Top&gt;488.976379&lt;/Top&gt;&#10;      &lt;Width&gt;25.51181&lt;/Width&gt;&#10;      &lt;Height&gt;25.51181&lt;/Height&gt;&#10;    &lt;/SubGrid&gt;&#10;    &lt;SubGrid&gt;&#10;      &lt;Left&gt;581.102356&lt;/Left&gt;&#10;      &lt;Top&gt;488.976379&lt;/Top&gt;&#10;      &lt;Width&gt;151.1811&lt;/Width&gt;&#10;      &lt;Height&gt;25.51181&lt;/Height&gt;&#10;    &lt;/SubGrid&gt;&#10;    &lt;SubGrid&gt;&#10;      &lt;Left&gt;732.283447&lt;/Left&gt;&#10;      &lt;Top&gt;488.976379&lt;/Top&gt;&#10;      &lt;Width&gt;25.51181&lt;/Width&gt;&#10;      &lt;Height&gt;25.51181&lt;/Height&gt;&#10;    &lt;/SubGrid&gt;&#10;    &lt;SubGrid&gt;&#10;      &lt;Left&gt;757.7953&lt;/Left&gt;&#10;      &lt;Top&gt;488.976379&lt;/Top&gt;&#10;      &lt;Width&gt;151.1811&lt;/Width&gt;&#10;      &lt;Height&gt;25.51181&lt;/Height&gt;&#10;    &lt;/SubGrid&gt;&#10;    &lt;SubGrid&gt;&#10;      &lt;Left&gt;908.9764&lt;/Left&gt;&#10;      &lt;Top&gt;488.976379&lt;/Top&gt;&#10;      &lt;Width&gt;25.51181&lt;/Width&gt;&#10;      &lt;Height&gt;25.51181&lt;/Height&gt;&#10;    &lt;/SubGrid&gt;&#10;    &lt;SubGrid&gt;&#10;      &lt;Left&gt;227.716537&lt;/Left&gt;&#10;      &lt;Top&gt;295.5118&lt;/Top&gt;&#10;      &lt;Width&gt;151.1811&lt;/Width&gt;&#10;      &lt;Height&gt;25.51181&lt;/Height&gt;&#10;    &lt;/SubGrid&gt;&#10;    &lt;SubGrid&gt;&#10;      &lt;Left&gt;378.897644&lt;/Left&gt;&#10;      &lt;Top&gt;295.5118&lt;/Top&gt;&#10;      &lt;Width&gt;25.51181&lt;/Width&gt;&#10;      &lt;Height&gt;25.51181&lt;/Height&gt;&#10;    &lt;/SubGrid&gt;&#10;    &lt;SubGrid&gt;&#10;      &lt;Left&gt;227.716537&lt;/Left&gt;&#10;      &lt;Top&gt;270&lt;/Top&gt;&#10;      &lt;Width&gt;151.1811&lt;/Width&gt;&#10;      &lt;Height&gt;25.51181&lt;/Height&gt;&#10;    &lt;/SubGrid&gt;&#10;    &lt;SubGrid&gt;&#10;      &lt;Left&gt;378.897644&lt;/Left&gt;&#10;      &lt;Top&gt;270&lt;/Top&gt;&#10;      &lt;Width&gt;25.51181&lt;/Width&gt;&#10;      &lt;Height&gt;25.51181&lt;/Height&gt;&#10;    &lt;/SubGrid&gt;&#10;    &lt;SubGrid&gt;&#10;      &lt;Left&gt;227.716537&lt;/Left&gt;&#10;      &lt;Top&gt;244.48819&lt;/Top&gt;&#10;      &lt;Width&gt;151.1811&lt;/Width&gt;&#10;      &lt;Height&gt;25.51181&lt;/Height&gt;&#10;    &lt;/SubGrid&gt;&#10;    &lt;SubGrid&gt;&#10;      &lt;Left&gt;378.897644&lt;/Left&gt;&#10;      &lt;Top&gt;244.48819&lt;/Top&gt;&#10;      &lt;Width&gt;25.51181&lt;/Width&gt;&#10;      &lt;Height&gt;25.51181&lt;/Height&gt;&#10;    &lt;/SubGrid&gt;&#10;    &lt;SubGrid&gt;&#10;      &lt;Left&gt;227.716537&lt;/Left&gt;&#10;      &lt;Top&gt;218.976379&lt;/Top&gt;&#10;      &lt;Width&gt;151.1811&lt;/Width&gt;&#10;      &lt;Height&gt;25.51181&lt;/Height&gt;&#10;    &lt;/SubGrid&gt;&#10;    &lt;SubGrid&gt;&#10;      &lt;Left&gt;378.897644&lt;/Left&gt;&#10;      &lt;Top&gt;218.976379&lt;/Top&gt;&#10;      &lt;Width&gt;25.51181&lt;/Width&gt;&#10;      &lt;Height&gt;25.51181&lt;/Height&gt;&#10;    &lt;/SubGrid&gt;&#10;    &lt;SubGrid&gt;&#10;      &lt;Left&gt;404.409454&lt;/Left&gt;&#10;      &lt;Top&gt;295.5118&lt;/Top&gt;&#10;      &lt;Width&gt;151.1811&lt;/Width&gt;&#10;      &lt;Height&gt;25.51181&lt;/Height&gt;&#10;    &lt;/SubGrid&gt;&#10;    &lt;SubGrid&gt;&#10;      &lt;Left&gt;555.5906&lt;/Left&gt;&#10;      &lt;Top&gt;295.5118&lt;/Top&gt;&#10;      &lt;Width&gt;25.51181&lt;/Width&gt;&#10;      &lt;Height&gt;25.51181&lt;/Height&gt;&#10;    &lt;/SubGrid&gt;&#10;    &lt;SubGrid&gt;&#10;      &lt;Left&gt;404.409454&lt;/Left&gt;&#10;      &lt;Top&gt;270&lt;/Top&gt;&#10;      &lt;Width&gt;151.1811&lt;/Width&gt;&#10;      &lt;Height&gt;25.51181&lt;/Height&gt;&#10;    &lt;/SubGrid&gt;&#10;    &lt;SubGrid&gt;&#10;      &lt;Left&gt;555.5906&lt;/Left&gt;&#10;      &lt;Top&gt;270&lt;/Top&gt;&#10;      &lt;Width&gt;25.51181&lt;/Width&gt;&#10;      &lt;Height&gt;25.51181&lt;/Height&gt;&#10;    &lt;/SubGrid&gt;&#10;    &lt;SubGrid&gt;&#10;      &lt;Left&gt;404.409454&lt;/Left&gt;&#10;      &lt;Top&gt;244.48819&lt;/Top&gt;&#10;      &lt;Width&gt;151.1811&lt;/Width&gt;&#10;      &lt;Height&gt;25.51181&lt;/Height&gt;&#10;    &lt;/SubGrid&gt;&#10;    &lt;SubGrid&gt;&#10;      &lt;Left&gt;555.5906&lt;/Left&gt;&#10;      &lt;Top&gt;244.48819&lt;/Top&gt;&#10;      &lt;Width&gt;25.51181&lt;/Width&gt;&#10;      &lt;Height&gt;25.51181&lt;/Height&gt;&#10;    &lt;/SubGrid&gt;&#10;    &lt;SubGrid&gt;&#10;      &lt;Left&gt;404.409454&lt;/Left&gt;&#10;      &lt;Top&gt;218.976379&lt;/Top&gt;&#10;      &lt;Width&gt;151.1811&lt;/Width&gt;&#10;      &lt;Height&gt;25.51181&lt;/Height&gt;&#10;    &lt;/SubGrid&gt;&#10;    &lt;SubGrid&gt;&#10;      &lt;Left&gt;555.5906&lt;/Left&gt;&#10;      &lt;Top&gt;218.976379&lt;/Top&gt;&#10;      &lt;Width&gt;25.51181&lt;/Width&gt;&#10;      &lt;Height&gt;25.51181&lt;/Height&gt;&#10;    &lt;/SubGrid&gt;&#10;    &lt;SubGrid&gt;&#10;      &lt;Left&gt;581.102356&lt;/Left&gt;&#10;      &lt;Top&gt;295.5118&lt;/Top&gt;&#10;      &lt;Width&gt;151.1811&lt;/Width&gt;&#10;      &lt;Height&gt;25.51181&lt;/Height&gt;&#10;    &lt;/SubGrid&gt;&#10;    &lt;SubGrid&gt;&#10;      &lt;Left&gt;732.283447&lt;/Left&gt;&#10;      &lt;Top&gt;295.5118&lt;/Top&gt;&#10;      &lt;Width&gt;25.51181&lt;/Width&gt;&#10;      &lt;Height&gt;25.51181&lt;/Height&gt;&#10;    &lt;/SubGrid&gt;&#10;    &lt;SubGrid&gt;&#10;      &lt;Left&gt;581.102356&lt;/Left&gt;&#10;      &lt;Top&gt;270&lt;/Top&gt;&#10;      &lt;Width&gt;151.1811&lt;/Width&gt;&#10;      &lt;Height&gt;25.51181&lt;/Height&gt;&#10;    &lt;/SubGrid&gt;&#10;    &lt;SubGrid&gt;&#10;      &lt;Left&gt;732.283447&lt;/Left&gt;&#10;      &lt;Top&gt;270&lt;/Top&gt;&#10;      &lt;Width&gt;25.51181&lt;/Width&gt;&#10;      &lt;Height&gt;25.51181&lt;/Height&gt;&#10;    &lt;/SubGrid&gt;&#10;    &lt;SubGrid&gt;&#10;      &lt;Left&gt;581.102356&lt;/Left&gt;&#10;      &lt;Top&gt;244.48819&lt;/Top&gt;&#10;      &lt;Width&gt;151.1811&lt;/Width&gt;&#10;      &lt;Height&gt;25.51181&lt;/Height&gt;&#10;    &lt;/SubGrid&gt;&#10;    &lt;SubGrid&gt;&#10;      &lt;Left&gt;732.283447&lt;/Left&gt;&#10;      &lt;Top&gt;244.48819&lt;/Top&gt;&#10;      &lt;Width&gt;25.51181&lt;/Width&gt;&#10;      &lt;Height&gt;25.51181&lt;/Height&gt;&#10;    &lt;/SubGrid&gt;&#10;    &lt;SubGrid&gt;&#10;      &lt;Left&gt;581.102356&lt;/Left&gt;&#10;      &lt;Top&gt;218.976379&lt;/Top&gt;&#10;      &lt;Width&gt;151.1811&lt;/Width&gt;&#10;      &lt;Height&gt;25.51181&lt;/Height&gt;&#10;    &lt;/SubGrid&gt;&#10;    &lt;SubGrid&gt;&#10;      &lt;Left&gt;732.283447&lt;/Left&gt;&#10;      &lt;Top&gt;218.976379&lt;/Top&gt;&#10;      &lt;Width&gt;25.51181&lt;/Width&gt;&#10;      &lt;Height&gt;25.51181&lt;/Height&gt;&#10;    &lt;/SubGrid&gt;&#10;    &lt;SubGrid&gt;&#10;      &lt;Left&gt;757.7953&lt;/Left&gt;&#10;      &lt;Top&gt;295.5118&lt;/Top&gt;&#10;      &lt;Width&gt;151.1811&lt;/Width&gt;&#10;      &lt;Height&gt;25.51181&lt;/Height&gt;&#10;    &lt;/SubGrid&gt;&#10;    &lt;SubGrid&gt;&#10;      &lt;Left&gt;908.9764&lt;/Left&gt;&#10;      &lt;Top&gt;295.5118&lt;/Top&gt;&#10;      &lt;Width&gt;25.51181&lt;/Width&gt;&#10;      &lt;Height&gt;25.51181&lt;/Height&gt;&#10;    &lt;/SubGrid&gt;&#10;    &lt;SubGrid&gt;&#10;      &lt;Left&gt;757.7953&lt;/Left&gt;&#10;      &lt;Top&gt;270&lt;/Top&gt;&#10;      &lt;Width&gt;151.1811&lt;/Width&gt;&#10;      &lt;Height&gt;25.51181&lt;/Height&gt;&#10;    &lt;/SubGrid&gt;&#10;    &lt;SubGrid&gt;&#10;      &lt;Left&gt;908.9764&lt;/Left&gt;&#10;      &lt;Top&gt;270&lt;/Top&gt;&#10;      &lt;Width&gt;25.51181&lt;/Width&gt;&#10;      &lt;Height&gt;25.51181&lt;/Height&gt;&#10;    &lt;/SubGrid&gt;&#10;    &lt;SubGrid&gt;&#10;      &lt;Left&gt;757.7953&lt;/Left&gt;&#10;      &lt;Top&gt;244.48819&lt;/Top&gt;&#10;      &lt;Width&gt;151.1811&lt;/Width&gt;&#10;      &lt;Height&gt;25.51181&lt;/Height&gt;&#10;    &lt;/SubGrid&gt;&#10;    &lt;SubGrid&gt;&#10;      &lt;Left&gt;908.9764&lt;/Left&gt;&#10;      &lt;Top&gt;244.48819&lt;/Top&gt;&#10;      &lt;Width&gt;25.51181&lt;/Width&gt;&#10;      &lt;Height&gt;25.51181&lt;/Height&gt;&#10;    &lt;/SubGrid&gt;&#10;    &lt;SubGrid&gt;&#10;      &lt;Left&gt;757.7953&lt;/Left&gt;&#10;      &lt;Top&gt;218.976379&lt;/Top&gt;&#10;      &lt;Width&gt;151.1811&lt;/Width&gt;&#10;      &lt;Height&gt;25.51181&lt;/Height&gt;&#10;    &lt;/SubGrid&gt;&#10;    &lt;SubGrid&gt;&#10;      &lt;Left&gt;908.9764&lt;/Left&gt;&#10;      &lt;Top&gt;218.976379&lt;/Top&gt;&#10;      &lt;Width&gt;25.51181&lt;/Width&gt;&#10;      &lt;Height&gt;25.51181&lt;/Height&gt;&#10;    &lt;/SubGrid&gt;&#10;    &lt;SubGrid&gt;&#10;      &lt;Left&gt;25.51181&lt;/Left&gt;&#10;      &lt;Top&gt;51.02362&lt;/Top&gt;&#10;      &lt;Width&gt;25.51181&lt;/Width&gt;&#10;      &lt;Height&gt;167.952759&lt;/Height&gt;&#10;    &lt;/SubGrid&gt;&#10;    &lt;SubGrid&gt;&#10;      &lt;Left&gt;202.204727&lt;/Left&gt;&#10;      &lt;Top&gt;51.02362&lt;/Top&gt;&#10;      &lt;Width&gt;25.51181&lt;/Width&gt;&#10;      &lt;Height&gt;167.952759&lt;/Height&gt;&#10;    &lt;/SubGrid&gt;&#10;    &lt;SubGrid&gt;&#10;      &lt;Left&gt;378.897644&lt;/Left&gt;&#10;      &lt;Top&gt;51.02362&lt;/Top&gt;&#10;      &lt;Width&gt;25.51181&lt;/Width&gt;&#10;      &lt;Height&gt;167.952759&lt;/Height&gt;&#10;    &lt;/SubGrid&gt;&#10;    &lt;SubGrid&gt;&#10;      &lt;Left&gt;555.5906&lt;/Left&gt;&#10;      &lt;Top&gt;51.02362&lt;/Top&gt;&#10;      &lt;Width&gt;25.51181&lt;/Width&gt;&#10;      &lt;Height&gt;167.952759&lt;/Height&gt;&#10;    &lt;/SubGrid&gt;&#10;    &lt;SubGrid&gt;&#10;      &lt;Left&gt;732.283447&lt;/Left&gt;&#10;      &lt;Top&gt;51.02362&lt;/Top&gt;&#10;      &lt;Width&gt;25.51181&lt;/Width&gt;&#10;      &lt;Height&gt;167.952759&lt;/Height&gt;&#10;    &lt;/SubGrid&gt;&#10;    &lt;SubGrid&gt;&#10;      &lt;Left&gt;908.9764&lt;/Left&gt;&#10;      &lt;Top&gt;51.02362&lt;/Top&gt;&#10;      &lt;Width&gt;25.51181&lt;/Width&gt;&#10;      &lt;Height&gt;167.952759&lt;/Height&gt;&#10;    &lt;/SubGrid&gt;&#10;    &lt;SubGrid&gt;&#10;      &lt;Left&gt;25.51181&lt;/Left&gt;&#10;      &lt;Top&gt;321.023621&lt;/Top&gt;&#10;      &lt;Width&gt;25.51181&lt;/Width&gt;&#10;      &lt;Height&gt;167.952759&lt;/Height&gt;&#10;    &lt;/SubGrid&gt;&#10;    &lt;SubGrid&gt;&#10;      &lt;Left&gt;202.204727&lt;/Left&gt;&#10;      &lt;Top&gt;321.023621&lt;/Top&gt;&#10;      &lt;Width&gt;25.51181&lt;/Width&gt;&#10;      &lt;Height&gt;167.952759&lt;/Height&gt;&#10;    &lt;/SubGrid&gt;&#10;    &lt;SubGrid&gt;&#10;      &lt;Left&gt;378.897644&lt;/Left&gt;&#10;      &lt;Top&gt;321.023621&lt;/Top&gt;&#10;      &lt;Width&gt;25.51181&lt;/Width&gt;&#10;      &lt;Height&gt;167.952759&lt;/Height&gt;&#10;    &lt;/SubGrid&gt;&#10;    &lt;SubGrid&gt;&#10;      &lt;Left&gt;555.5906&lt;/Left&gt;&#10;      &lt;Top&gt;321.023621&lt;/Top&gt;&#10;      &lt;Width&gt;25.51181&lt;/Width&gt;&#10;      &lt;Height&gt;167.952759&lt;/Height&gt;&#10;    &lt;/SubGrid&gt;&#10;    &lt;SubGrid&gt;&#10;      &lt;Left&gt;732.283447&lt;/Left&gt;&#10;      &lt;Top&gt;321.023621&lt;/Top&gt;&#10;      &lt;Width&gt;25.51181&lt;/Width&gt;&#10;      &lt;Height&gt;167.952759&lt;/Height&gt;&#10;    &lt;/SubGrid&gt;&#10;    &lt;SubGrid&gt;&#10;      &lt;Left&gt;908.9764&lt;/Left&gt;&#10;      &lt;Top&gt;321.023621&lt;/Top&gt;&#10;      &lt;Width&gt;25.51181&lt;/Width&gt;&#10;      &lt;Height&gt;167.952759&lt;/Height&gt;&#10;    &lt;/SubGrid&gt;&#10;    &lt;SubGrid&gt;&#10;      &lt;Left&gt;51.02362&lt;/Left&gt;&#10;      &lt;Top&gt;51.02362&lt;/Top&gt;&#10;      &lt;Width&gt;151.1811&lt;/Width&gt;&#10;      &lt;Height&gt;167.952759&lt;/Height&gt;&#10;    &lt;/SubGrid&gt;&#10;    &lt;SubGrid&gt;&#10;      &lt;Left&gt;227.716537&lt;/Left&gt;&#10;      &lt;Top&gt;51.02362&lt;/Top&gt;&#10;      &lt;Width&gt;151.1811&lt;/Width&gt;&#10;      &lt;Height&gt;167.952759&lt;/Height&gt;&#10;    &lt;/SubGrid&gt;&#10;    &lt;SubGrid&gt;&#10;      &lt;Left&gt;404.409454&lt;/Left&gt;&#10;      &lt;Top&gt;51.02362&lt;/Top&gt;&#10;      &lt;Width&gt;151.1811&lt;/Width&gt;&#10;      &lt;Height&gt;167.952759&lt;/Height&gt;&#10;    &lt;/SubGrid&gt;&#10;    &lt;SubGrid&gt;&#10;      &lt;Left&gt;581.102356&lt;/Left&gt;&#10;      &lt;Top&gt;51.02362&lt;/Top&gt;&#10;      &lt;Width&gt;151.1811&lt;/Width&gt;&#10;      &lt;Height&gt;167.952759&lt;/Height&gt;&#10;    &lt;/SubGrid&gt;&#10;    &lt;SubGrid&gt;&#10;      &lt;Left&gt;757.7953&lt;/Left&gt;&#10;      &lt;Top&gt;51.02362&lt;/Top&gt;&#10;      &lt;Width&gt;151.1811&lt;/Width&gt;&#10;      &lt;Height&gt;167.952759&lt;/Height&gt;&#10;    &lt;/SubGrid&gt;&#10;    &lt;SubGrid&gt;&#10;      &lt;Left&gt;51.02362&lt;/Left&gt;&#10;      &lt;Top&gt;321.023621&lt;/Top&gt;&#10;      &lt;Width&gt;151.1811&lt;/Width&gt;&#10;      &lt;Height&gt;167.952759&lt;/Height&gt;&#10;    &lt;/SubGrid&gt;&#10;    &lt;SubGrid&gt;&#10;      &lt;Left&gt;227.716537&lt;/Left&gt;&#10;      &lt;Top&gt;321.023621&lt;/Top&gt;&#10;      &lt;Width&gt;151.1811&lt;/Width&gt;&#10;      &lt;Height&gt;167.952759&lt;/Height&gt;&#10;    &lt;/SubGrid&gt;&#10;    &lt;SubGrid&gt;&#10;      &lt;Left&gt;404.409454&lt;/Left&gt;&#10;      &lt;Top&gt;321.023621&lt;/Top&gt;&#10;      &lt;Width&gt;151.1811&lt;/Width&gt;&#10;      &lt;Height&gt;167.952759&lt;/Height&gt;&#10;    &lt;/SubGrid&gt;&#10;    &lt;SubGrid&gt;&#10;      &lt;Left&gt;581.102356&lt;/Left&gt;&#10;      &lt;Top&gt;321.023621&lt;/Top&gt;&#10;      &lt;Width&gt;151.1811&lt;/Width&gt;&#10;      &lt;Height&gt;167.952759&lt;/Height&gt;&#10;    &lt;/SubGrid&gt;&#10;    &lt;SubGrid&gt;&#10;      &lt;Left&gt;757.7953&lt;/Left&gt;&#10;      &lt;Top&gt;321.023621&lt;/Top&gt;&#10;      &lt;Width&gt;151.1811&lt;/Width&gt;&#10;      &lt;Height&gt;167.952759&lt;/Height&gt;&#10;    &lt;/SubGrid&gt;&#10;  &lt;/SubGrids&gt;&#10;  &lt;WorkArea&gt;&#10;    &lt;Top&gt;25.51181&lt;/Top&gt;&#10;    &lt;Left&gt;25.51181&lt;/Left&gt;&#10;    &lt;Width&gt;908.9764&lt;/Width&gt;&#10;    &lt;Height&gt;488.976379&lt;/Height&gt;&#10;  &lt;/WorkArea&gt;&#10;  &lt;AspectW&gt;-1&lt;/AspectW&gt;&#10;  &lt;AspectH&gt;-1&lt;/AspectH&gt;&#10;  &lt;Width&gt;960&lt;/Width&gt;&#10;  &lt;Height&gt;540&lt;/Height&gt;&#10;  &lt;HGap&gt;5&lt;/HGap&gt;&#10;  &lt;VGap&gt;5&lt;/VGap&gt;&#10;  &lt;OfficeVersion&gt;-1&lt;/OfficeVersion&gt;&#10;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21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22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23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24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27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28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29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30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31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33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92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93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94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95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96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97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98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99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100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101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102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3" name="Rectangle 112" hidden="1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103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5" name="Tagline" descr="{&quot;templafy&quot;:{&quot;id&quot;:&quot;1abbc6e5-7f90-4ec7-bd50-37662db4c5b8&quot;}}" title="Form.PLogoChoice.PLogoInsertion">
            <a:extLst>
              <a:ext uri="{FF2B5EF4-FFF2-40B4-BE49-F238E27FC236}">
                <a16:creationId xmlns:a16="http://schemas.microsoft.com/office/drawing/2014/main" id="{1090779A-FA30-4EF9-809F-763A92C81AB1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082CE4-8079-5C62-801D-1A9081D1C97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" name="Picture 28" descr="A blue and black text&#10;&#10;AI-generated content may be incorrect.">
            <a:extLst>
              <a:ext uri="{FF2B5EF4-FFF2-40B4-BE49-F238E27FC236}">
                <a16:creationId xmlns:a16="http://schemas.microsoft.com/office/drawing/2014/main" id="{762705D0-F0E0-E2FC-A614-02EE080E81CC}"/>
              </a:ext>
            </a:extLst>
          </p:cNvPr>
          <p:cNvPicPr>
            <a:picLocks noChangeAspect="1"/>
          </p:cNvPicPr>
          <p:nvPr userDrawn="1"/>
        </p:nvPicPr>
        <p:blipFill>
          <a:blip r:embed="rId10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7873" y="5738184"/>
            <a:ext cx="2093271" cy="112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381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  <p:sldLayoutId id="2147483778" r:id="rId14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9987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9980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900" b="1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900" b="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9996" indent="-179996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svg"/><Relationship Id="rId3" Type="http://schemas.openxmlformats.org/officeDocument/2006/relationships/chart" Target="../charts/chart1.xml"/><Relationship Id="rId7" Type="http://schemas.openxmlformats.org/officeDocument/2006/relationships/image" Target="../media/image14.svg"/><Relationship Id="rId12" Type="http://schemas.openxmlformats.org/officeDocument/2006/relationships/image" Target="../media/image19.png"/><Relationship Id="rId17" Type="http://schemas.openxmlformats.org/officeDocument/2006/relationships/image" Target="../media/image24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11" Type="http://schemas.openxmlformats.org/officeDocument/2006/relationships/image" Target="../media/image18.svg"/><Relationship Id="rId5" Type="http://schemas.openxmlformats.org/officeDocument/2006/relationships/image" Target="../media/image12.svg"/><Relationship Id="rId15" Type="http://schemas.openxmlformats.org/officeDocument/2006/relationships/image" Target="../media/image22.sv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svg"/><Relationship Id="rId1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CA571-E51B-7B16-7D71-735D75658D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552" y="1749386"/>
            <a:ext cx="9195516" cy="660042"/>
          </a:xfrm>
        </p:spPr>
        <p:txBody>
          <a:bodyPr/>
          <a:lstStyle/>
          <a:p>
            <a:r>
              <a:rPr lang="en-US"/>
              <a:t>Patient identification and risk factors</a:t>
            </a:r>
          </a:p>
        </p:txBody>
      </p:sp>
    </p:spTree>
    <p:extLst>
      <p:ext uri="{BB962C8B-B14F-4D97-AF65-F5344CB8AC3E}">
        <p14:creationId xmlns:p14="http://schemas.microsoft.com/office/powerpoint/2010/main" val="2297833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4F38661-E154-A5C1-AF81-F3F118DCF82C}"/>
              </a:ext>
            </a:extLst>
          </p:cNvPr>
          <p:cNvSpPr/>
          <p:nvPr/>
        </p:nvSpPr>
        <p:spPr>
          <a:xfrm>
            <a:off x="5289305" y="3990143"/>
            <a:ext cx="3521756" cy="195562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AFFF410-6500-4EA5-4BC2-C4D8E029C02E}"/>
              </a:ext>
            </a:extLst>
          </p:cNvPr>
          <p:cNvSpPr/>
          <p:nvPr/>
        </p:nvSpPr>
        <p:spPr>
          <a:xfrm>
            <a:off x="1220659" y="2457805"/>
            <a:ext cx="2825401" cy="2799897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196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8434A0B9-BBF6-4AA5-8106-910E018AA7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5843081"/>
              </p:ext>
            </p:extLst>
          </p:nvPr>
        </p:nvGraphicFramePr>
        <p:xfrm>
          <a:off x="509346" y="2430466"/>
          <a:ext cx="4255230" cy="28368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9" name="Oval 28">
            <a:extLst>
              <a:ext uri="{FF2B5EF4-FFF2-40B4-BE49-F238E27FC236}">
                <a16:creationId xmlns:a16="http://schemas.microsoft.com/office/drawing/2014/main" id="{FD765EDB-ECCF-EB08-A5D7-AD74125AF9E0}"/>
              </a:ext>
            </a:extLst>
          </p:cNvPr>
          <p:cNvSpPr/>
          <p:nvPr/>
        </p:nvSpPr>
        <p:spPr>
          <a:xfrm>
            <a:off x="1629784" y="2874661"/>
            <a:ext cx="1972445" cy="1954641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4BF28E99-EA7E-4208-BFC0-4DE00B5F6F86}"/>
              </a:ext>
            </a:extLst>
          </p:cNvPr>
          <p:cNvSpPr txBox="1"/>
          <p:nvPr/>
        </p:nvSpPr>
        <p:spPr>
          <a:xfrm>
            <a:off x="1801639" y="3240702"/>
            <a:ext cx="16281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/>
              <a:t>$19,225</a:t>
            </a:r>
            <a:br>
              <a:rPr lang="en-GB" sz="1400" b="1"/>
            </a:br>
            <a:r>
              <a:rPr lang="en-GB" sz="1200"/>
              <a:t>Average annual total healthcare costs of a patient with MASH in </a:t>
            </a:r>
            <a:br>
              <a:rPr lang="en-GB" sz="1200"/>
            </a:br>
            <a:r>
              <a:rPr lang="en-GB" sz="1200"/>
              <a:t>the US</a:t>
            </a:r>
            <a:r>
              <a:rPr lang="en-GB" sz="1200" baseline="30000"/>
              <a:t>1</a:t>
            </a:r>
            <a:endParaRPr lang="en-GB" sz="14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87B8020-7D97-43B9-9559-5BB0F62A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>
                <a:latin typeface="+mn-lt"/>
              </a:rPr>
              <a:t>Average annual total healthcare costs of a patient with MASH in the US</a:t>
            </a:r>
            <a:endParaRPr lang="en-GB" sz="3200">
              <a:latin typeface="+mn-lt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E6177C9-90B4-4B5E-AEBA-02C8C7978DE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b">
            <a:noAutofit/>
          </a:bodyPr>
          <a:lstStyle/>
          <a:p>
            <a:r>
              <a:rPr lang="en-US" sz="700">
                <a:solidFill>
                  <a:srgbClr val="939AA7"/>
                </a:solidFill>
              </a:rPr>
              <a:t> </a:t>
            </a:r>
          </a:p>
          <a:p>
            <a:r>
              <a:rPr lang="en-US" sz="700">
                <a:solidFill>
                  <a:srgbClr val="939AA7"/>
                </a:solidFill>
              </a:rPr>
              <a:t>All data referenced above were demonstrated in patients defined by NAFLD/NASH criteria. </a:t>
            </a:r>
            <a:br>
              <a:rPr lang="en-US" sz="700">
                <a:solidFill>
                  <a:srgbClr val="939AA7"/>
                </a:solidFill>
              </a:rPr>
            </a:br>
            <a:r>
              <a:rPr lang="en-US" sz="700">
                <a:solidFill>
                  <a:srgbClr val="939AA7"/>
                </a:solidFill>
              </a:rPr>
              <a:t>MASH, metabolic dysfunction-associated steatohepatitis; </a:t>
            </a:r>
            <a:r>
              <a:rPr lang="en-GB" sz="700">
                <a:solidFill>
                  <a:srgbClr val="939AA7"/>
                </a:solidFill>
              </a:rPr>
              <a:t>NAFLD, </a:t>
            </a:r>
            <a:r>
              <a:rPr lang="en-US" sz="700">
                <a:solidFill>
                  <a:srgbClr val="939AA7"/>
                </a:solidFill>
              </a:rPr>
              <a:t>nonalcoholic fatty liver disease; NASH, nonalcoholic steatohepatitis; US, United States.</a:t>
            </a:r>
            <a:br>
              <a:rPr lang="en-US" sz="700">
                <a:solidFill>
                  <a:srgbClr val="939AA7"/>
                </a:solidFill>
              </a:rPr>
            </a:br>
            <a:r>
              <a:rPr lang="en-US" sz="700">
                <a:solidFill>
                  <a:srgbClr val="939AA7"/>
                </a:solidFill>
              </a:rPr>
              <a:t>1. Charlton M et al. </a:t>
            </a:r>
            <a:r>
              <a:rPr lang="en-US" sz="700" i="1">
                <a:solidFill>
                  <a:srgbClr val="939AA7"/>
                </a:solidFill>
              </a:rPr>
              <a:t>J Manag Care Spec Pharm.</a:t>
            </a:r>
            <a:r>
              <a:rPr lang="en-US" sz="700">
                <a:solidFill>
                  <a:srgbClr val="939AA7"/>
                </a:solidFill>
              </a:rPr>
              <a:t> 2024;30(12):1414–30. 2. O'Hara J et al. </a:t>
            </a:r>
            <a:r>
              <a:rPr lang="en-US" sz="700" i="1">
                <a:solidFill>
                  <a:srgbClr val="939AA7"/>
                </a:solidFill>
              </a:rPr>
              <a:t>JHEP Reports</a:t>
            </a:r>
            <a:r>
              <a:rPr lang="en-US" sz="700">
                <a:solidFill>
                  <a:srgbClr val="939AA7"/>
                </a:solidFill>
              </a:rPr>
              <a:t>. 2020;2:10014. 3. ICER Final Evidence Report. </a:t>
            </a:r>
            <a:r>
              <a:rPr lang="en-US" sz="700" i="1">
                <a:solidFill>
                  <a:srgbClr val="939AA7"/>
                </a:solidFill>
              </a:rPr>
              <a:t>Institute for Clinical and Economic Review</a:t>
            </a:r>
            <a:r>
              <a:rPr lang="en-US" sz="700">
                <a:solidFill>
                  <a:srgbClr val="939AA7"/>
                </a:solidFill>
              </a:rPr>
              <a:t>. 2023. 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F798D33A-B98D-42EA-8371-5A0D348BA647}"/>
              </a:ext>
            </a:extLst>
          </p:cNvPr>
          <p:cNvSpPr/>
          <p:nvPr/>
        </p:nvSpPr>
        <p:spPr>
          <a:xfrm>
            <a:off x="456207" y="5069697"/>
            <a:ext cx="1154482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>
                <a:solidFill>
                  <a:srgbClr val="005AD2"/>
                </a:solidFill>
              </a:rPr>
              <a:t>$5,061</a:t>
            </a:r>
          </a:p>
          <a:p>
            <a:pPr algn="ctr"/>
            <a:r>
              <a:rPr lang="en-US" sz="1400">
                <a:solidFill>
                  <a:srgbClr val="005AD2"/>
                </a:solidFill>
              </a:rPr>
              <a:t>INPATIENT</a:t>
            </a:r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88E393E5-1F81-461F-A8AA-F44C93759BC4}"/>
              </a:ext>
            </a:extLst>
          </p:cNvPr>
          <p:cNvCxnSpPr>
            <a:cxnSpLocks/>
          </p:cNvCxnSpPr>
          <p:nvPr/>
        </p:nvCxnSpPr>
        <p:spPr>
          <a:xfrm>
            <a:off x="1344157" y="4413399"/>
            <a:ext cx="0" cy="714109"/>
          </a:xfrm>
          <a:prstGeom prst="line">
            <a:avLst/>
          </a:prstGeom>
          <a:noFill/>
          <a:ln w="28575" cap="flat" cmpd="sng" algn="ctr">
            <a:solidFill>
              <a:srgbClr val="001965"/>
            </a:solidFill>
            <a:prstDash val="solid"/>
            <a:miter lim="800000"/>
          </a:ln>
          <a:effectLst/>
        </p:spPr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9D98319-7F62-279E-9060-734D5D7282C2}"/>
              </a:ext>
            </a:extLst>
          </p:cNvPr>
          <p:cNvCxnSpPr>
            <a:cxnSpLocks/>
          </p:cNvCxnSpPr>
          <p:nvPr/>
        </p:nvCxnSpPr>
        <p:spPr>
          <a:xfrm>
            <a:off x="3901710" y="4469054"/>
            <a:ext cx="0" cy="707405"/>
          </a:xfrm>
          <a:prstGeom prst="line">
            <a:avLst/>
          </a:prstGeom>
          <a:noFill/>
          <a:ln w="28575" cap="flat" cmpd="sng" algn="ctr">
            <a:solidFill>
              <a:srgbClr val="001965"/>
            </a:solidFill>
            <a:prstDash val="solid"/>
            <a:miter lim="800000"/>
          </a:ln>
          <a:effectLst/>
        </p:spPr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DAFD869C-6B9B-3D12-F1F1-3C646B7BED02}"/>
              </a:ext>
            </a:extLst>
          </p:cNvPr>
          <p:cNvSpPr/>
          <p:nvPr/>
        </p:nvSpPr>
        <p:spPr>
          <a:xfrm>
            <a:off x="3719131" y="5116539"/>
            <a:ext cx="1294522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001965"/>
                </a:solidFill>
              </a:rPr>
              <a:t>$9,794</a:t>
            </a:r>
          </a:p>
          <a:p>
            <a:r>
              <a:rPr lang="en-US" sz="1400">
                <a:solidFill>
                  <a:srgbClr val="001965"/>
                </a:solidFill>
              </a:rPr>
              <a:t>OUTPATIENT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3FC5D0F-8E57-E22E-1EC2-593CE7674CC7}"/>
              </a:ext>
            </a:extLst>
          </p:cNvPr>
          <p:cNvCxnSpPr>
            <a:cxnSpLocks/>
          </p:cNvCxnSpPr>
          <p:nvPr/>
        </p:nvCxnSpPr>
        <p:spPr>
          <a:xfrm>
            <a:off x="2368543" y="5239069"/>
            <a:ext cx="0" cy="213551"/>
          </a:xfrm>
          <a:prstGeom prst="line">
            <a:avLst/>
          </a:prstGeom>
          <a:noFill/>
          <a:ln w="28575" cap="flat" cmpd="sng" algn="ctr">
            <a:solidFill>
              <a:srgbClr val="001965"/>
            </a:solidFill>
            <a:prstDash val="solid"/>
            <a:miter lim="800000"/>
          </a:ln>
          <a:effectLst/>
        </p:spPr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F698061C-78D8-08BF-02F0-A49E17727B0B}"/>
              </a:ext>
            </a:extLst>
          </p:cNvPr>
          <p:cNvSpPr/>
          <p:nvPr/>
        </p:nvSpPr>
        <p:spPr>
          <a:xfrm>
            <a:off x="1063057" y="5393697"/>
            <a:ext cx="2610972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>
                <a:solidFill>
                  <a:srgbClr val="E6553F"/>
                </a:solidFill>
              </a:rPr>
              <a:t>$906</a:t>
            </a:r>
          </a:p>
          <a:p>
            <a:pPr algn="ctr"/>
            <a:r>
              <a:rPr lang="en-US" sz="1400">
                <a:solidFill>
                  <a:srgbClr val="E6553F"/>
                </a:solidFill>
              </a:rPr>
              <a:t>EMERGENCY DEPARTMENT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15122C4-3BA9-D9ED-7D69-0F92D66CB10F}"/>
              </a:ext>
            </a:extLst>
          </p:cNvPr>
          <p:cNvCxnSpPr>
            <a:cxnSpLocks/>
          </p:cNvCxnSpPr>
          <p:nvPr/>
        </p:nvCxnSpPr>
        <p:spPr>
          <a:xfrm>
            <a:off x="2622925" y="2263604"/>
            <a:ext cx="0" cy="193657"/>
          </a:xfrm>
          <a:prstGeom prst="line">
            <a:avLst/>
          </a:prstGeom>
          <a:noFill/>
          <a:ln w="28575" cap="flat" cmpd="sng" algn="ctr">
            <a:solidFill>
              <a:srgbClr val="001965"/>
            </a:solidFill>
            <a:prstDash val="solid"/>
            <a:miter lim="800000"/>
          </a:ln>
          <a:effectLst/>
        </p:spPr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49DF8D22-6577-55A4-A5B3-A69D85484FB8}"/>
              </a:ext>
            </a:extLst>
          </p:cNvPr>
          <p:cNvSpPr/>
          <p:nvPr/>
        </p:nvSpPr>
        <p:spPr>
          <a:xfrm>
            <a:off x="2434528" y="1629419"/>
            <a:ext cx="2390398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EAAB00"/>
                </a:solidFill>
              </a:rPr>
              <a:t>$58</a:t>
            </a:r>
          </a:p>
          <a:p>
            <a:r>
              <a:rPr lang="en-US" sz="1400">
                <a:solidFill>
                  <a:srgbClr val="EAAB00"/>
                </a:solidFill>
              </a:rPr>
              <a:t>SKILLED NURSING HOME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E8086C1-6BA3-174D-DD5E-B66C48B3C1B7}"/>
              </a:ext>
            </a:extLst>
          </p:cNvPr>
          <p:cNvCxnSpPr>
            <a:cxnSpLocks/>
          </p:cNvCxnSpPr>
          <p:nvPr/>
        </p:nvCxnSpPr>
        <p:spPr>
          <a:xfrm>
            <a:off x="1645064" y="2556348"/>
            <a:ext cx="0" cy="316920"/>
          </a:xfrm>
          <a:prstGeom prst="line">
            <a:avLst/>
          </a:prstGeom>
          <a:noFill/>
          <a:ln w="28575" cap="flat" cmpd="sng" algn="ctr">
            <a:solidFill>
              <a:srgbClr val="001965"/>
            </a:solidFill>
            <a:prstDash val="solid"/>
            <a:miter lim="800000"/>
          </a:ln>
          <a:effectLst/>
        </p:spPr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53567C2E-D579-8DB3-A9B6-B29D1D49BB9B}"/>
              </a:ext>
            </a:extLst>
          </p:cNvPr>
          <p:cNvSpPr/>
          <p:nvPr/>
        </p:nvSpPr>
        <p:spPr>
          <a:xfrm>
            <a:off x="655219" y="1711921"/>
            <a:ext cx="1204176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2400" b="1">
                <a:solidFill>
                  <a:srgbClr val="3B97DE"/>
                </a:solidFill>
              </a:rPr>
              <a:t>$3,407</a:t>
            </a:r>
          </a:p>
          <a:p>
            <a:pPr algn="r"/>
            <a:r>
              <a:rPr lang="en-US" sz="1400">
                <a:solidFill>
                  <a:srgbClr val="3B97DE"/>
                </a:solidFill>
              </a:rPr>
              <a:t>PHARMACY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CF23E34-56E1-C9FC-758E-C83781C9F6C9}"/>
              </a:ext>
            </a:extLst>
          </p:cNvPr>
          <p:cNvGrpSpPr/>
          <p:nvPr/>
        </p:nvGrpSpPr>
        <p:grpSpPr>
          <a:xfrm>
            <a:off x="8936292" y="1203249"/>
            <a:ext cx="3117008" cy="4742516"/>
            <a:chOff x="1528125" y="1838374"/>
            <a:chExt cx="3139272" cy="474251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32849A6-87A8-A30F-11ED-2E56B6918A63}"/>
                </a:ext>
              </a:extLst>
            </p:cNvPr>
            <p:cNvSpPr/>
            <p:nvPr/>
          </p:nvSpPr>
          <p:spPr>
            <a:xfrm>
              <a:off x="1528125" y="1838374"/>
              <a:ext cx="3034996" cy="4742516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8" name="Text Placeholder 4">
              <a:extLst>
                <a:ext uri="{FF2B5EF4-FFF2-40B4-BE49-F238E27FC236}">
                  <a16:creationId xmlns:a16="http://schemas.microsoft.com/office/drawing/2014/main" id="{5026B14E-A6DB-60B5-D54A-B84EF78F0A65}"/>
                </a:ext>
              </a:extLst>
            </p:cNvPr>
            <p:cNvSpPr txBox="1">
              <a:spLocks/>
            </p:cNvSpPr>
            <p:nvPr/>
          </p:nvSpPr>
          <p:spPr>
            <a:xfrm>
              <a:off x="2420341" y="2695896"/>
              <a:ext cx="1726849" cy="947137"/>
            </a:xfrm>
            <a:prstGeom prst="rect">
              <a:avLst/>
            </a:prstGeom>
          </p:spPr>
          <p:txBody>
            <a:bodyPr lIns="0" tIns="0" rIns="0" bIns="0"/>
            <a:lstStyle>
              <a:lvl1pPr marL="0" marR="0" lvl="0" indent="0" algn="l" defTabSz="1219170" rtl="0" fontAlgn="auto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7C92"/>
                </a:buClr>
                <a:buSzPct val="100000"/>
                <a:buFont typeface="Verdana" pitchFamily="34"/>
                <a:buNone/>
                <a:tabLst/>
                <a:defRPr lang="en-US" sz="1800" b="1" i="0" u="none" strike="noStrike" kern="1200" cap="all" spc="0" baseline="0">
                  <a:solidFill>
                    <a:schemeClr val="accent1"/>
                  </a:solidFill>
                  <a:uFillTx/>
                  <a:latin typeface="+mn-lt"/>
                </a:defRPr>
              </a:lvl1pPr>
              <a:lvl2pPr marL="0" marR="0" lvl="1" indent="0" algn="l" defTabSz="1219170" rtl="0" fontAlgn="auto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7C92"/>
                </a:buClr>
                <a:buSzPct val="100000"/>
                <a:buFont typeface="Verdana" pitchFamily="34"/>
                <a:buNone/>
                <a:tabLst/>
                <a:defRPr lang="en-US" sz="1800" b="0" i="0" u="none" strike="noStrike" kern="1200" cap="none" spc="0" baseline="0">
                  <a:solidFill>
                    <a:schemeClr val="tx1"/>
                  </a:solidFill>
                  <a:uFillTx/>
                  <a:latin typeface="+mn-lt"/>
                </a:defRPr>
              </a:lvl2pPr>
              <a:lvl3pPr marL="227013" marR="0" lvl="2" indent="-219075" algn="l" defTabSz="1219170" rtl="0" fontAlgn="auto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  <a:buFont typeface="Verdana" pitchFamily="34"/>
                <a:buChar char="•"/>
                <a:tabLst/>
                <a:defRPr lang="en-US" sz="1600" b="0" i="0" u="none" strike="noStrike" kern="1200" cap="none" spc="0" baseline="0">
                  <a:solidFill>
                    <a:schemeClr val="tx1"/>
                  </a:solidFill>
                  <a:uFillTx/>
                  <a:latin typeface="+mn-lt"/>
                </a:defRPr>
              </a:lvl3pPr>
              <a:lvl4pPr marL="461963" marR="0" lvl="3" indent="-234950" algn="l" defTabSz="1219170" rtl="0" fontAlgn="auto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  <a:buFont typeface="System Font Regular"/>
                <a:buChar char="–"/>
                <a:tabLst/>
                <a:defRPr lang="en-US" sz="1600" b="0" i="0" u="none" strike="noStrike" kern="1200" cap="none" spc="0" baseline="0">
                  <a:solidFill>
                    <a:schemeClr val="tx1"/>
                  </a:solidFill>
                  <a:uFillTx/>
                  <a:latin typeface="+mn-lt"/>
                </a:defRPr>
              </a:lvl4pPr>
              <a:lvl5pPr marL="0" marR="0" lvl="4" indent="0" algn="l" defTabSz="1219170" rtl="0" fontAlgn="auto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7C92"/>
                </a:buClr>
                <a:buSzPct val="100000"/>
                <a:buFont typeface="System Font Regular"/>
                <a:buNone/>
                <a:tabLst/>
                <a:defRPr lang="en-US" sz="1600" b="0" i="0" u="none" strike="noStrike" kern="1200" cap="none" spc="0" baseline="0">
                  <a:solidFill>
                    <a:schemeClr val="tx1"/>
                  </a:solidFill>
                  <a:uFillTx/>
                  <a:latin typeface="+mn-lt"/>
                </a:defRPr>
              </a:lvl5pPr>
              <a:lvl6pPr marL="0" indent="0" algn="l" defTabSz="1219170" rtl="0" eaLnBrk="1" latinLnBrk="0" hangingPunct="1">
                <a:lnSpc>
                  <a:spcPct val="90000"/>
                </a:lnSpc>
                <a:spcBef>
                  <a:spcPts val="667"/>
                </a:spcBef>
                <a:buFont typeface="Arial" panose="020B0604020202020204" pitchFamily="34" charset="0"/>
                <a:buNone/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1219170" rtl="0" eaLnBrk="1" latinLnBrk="0" hangingPunct="1">
                <a:lnSpc>
                  <a:spcPct val="90000"/>
                </a:lnSpc>
                <a:spcBef>
                  <a:spcPts val="667"/>
                </a:spcBef>
                <a:buFont typeface="Arial" panose="020B0604020202020204" pitchFamily="34" charset="0"/>
                <a:buNone/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1219170" rtl="0" eaLnBrk="1" latinLnBrk="0" hangingPunct="1">
                <a:lnSpc>
                  <a:spcPct val="90000"/>
                </a:lnSpc>
                <a:spcBef>
                  <a:spcPts val="667"/>
                </a:spcBef>
                <a:buFont typeface="Arial" panose="020B0604020202020204" pitchFamily="34" charset="0"/>
                <a:buNone/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1219170" rtl="0" eaLnBrk="1" latinLnBrk="0" hangingPunct="1">
                <a:lnSpc>
                  <a:spcPct val="90000"/>
                </a:lnSpc>
                <a:spcBef>
                  <a:spcPts val="667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1">
                <a:lnSpc>
                  <a:spcPct val="110000"/>
                </a:lnSpc>
                <a:spcBef>
                  <a:spcPts val="600"/>
                </a:spcBef>
              </a:pPr>
              <a:r>
                <a:rPr lang="en-GB" sz="1200" b="1">
                  <a:solidFill>
                    <a:srgbClr val="001965"/>
                  </a:solidFill>
                </a:rPr>
                <a:t>Caregivers</a:t>
              </a:r>
              <a:r>
                <a:rPr lang="en-GB" sz="1200">
                  <a:solidFill>
                    <a:srgbClr val="001965"/>
                  </a:solidFill>
                </a:rPr>
                <a:t> account for the majority of direct non-medical costs</a:t>
              </a:r>
              <a:endParaRPr lang="en-GB" sz="1200" baseline="30000">
                <a:solidFill>
                  <a:srgbClr val="001965"/>
                </a:solidFill>
              </a:endParaRPr>
            </a:p>
          </p:txBody>
        </p:sp>
        <p:sp>
          <p:nvSpPr>
            <p:cNvPr id="9" name="Text Placeholder 4">
              <a:extLst>
                <a:ext uri="{FF2B5EF4-FFF2-40B4-BE49-F238E27FC236}">
                  <a16:creationId xmlns:a16="http://schemas.microsoft.com/office/drawing/2014/main" id="{9C628E58-7F1D-434D-98DD-C23BA27D858B}"/>
                </a:ext>
              </a:extLst>
            </p:cNvPr>
            <p:cNvSpPr txBox="1">
              <a:spLocks/>
            </p:cNvSpPr>
            <p:nvPr/>
          </p:nvSpPr>
          <p:spPr>
            <a:xfrm>
              <a:off x="2430112" y="3609087"/>
              <a:ext cx="2237285" cy="1240174"/>
            </a:xfrm>
            <a:prstGeom prst="rect">
              <a:avLst/>
            </a:prstGeom>
          </p:spPr>
          <p:txBody>
            <a:bodyPr lIns="0" tIns="0" rIns="0" bIns="0"/>
            <a:lstStyle>
              <a:lvl1pPr marL="0" marR="0" lvl="0" indent="0" algn="l" defTabSz="1219170" rtl="0" fontAlgn="auto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7C92"/>
                </a:buClr>
                <a:buSzPct val="100000"/>
                <a:buFont typeface="Verdana" pitchFamily="34"/>
                <a:buNone/>
                <a:tabLst/>
                <a:defRPr lang="en-US" sz="1800" b="1" i="0" u="none" strike="noStrike" kern="1200" cap="all" spc="0" baseline="0">
                  <a:solidFill>
                    <a:schemeClr val="accent1"/>
                  </a:solidFill>
                  <a:uFillTx/>
                  <a:latin typeface="+mn-lt"/>
                </a:defRPr>
              </a:lvl1pPr>
              <a:lvl2pPr marL="0" marR="0" lvl="1" indent="0" algn="l" defTabSz="1219170" rtl="0" fontAlgn="auto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7C92"/>
                </a:buClr>
                <a:buSzPct val="100000"/>
                <a:buFont typeface="Verdana" pitchFamily="34"/>
                <a:buNone/>
                <a:tabLst/>
                <a:defRPr lang="en-US" sz="1800" b="0" i="0" u="none" strike="noStrike" kern="1200" cap="none" spc="0" baseline="0">
                  <a:solidFill>
                    <a:schemeClr val="tx1"/>
                  </a:solidFill>
                  <a:uFillTx/>
                  <a:latin typeface="+mn-lt"/>
                </a:defRPr>
              </a:lvl2pPr>
              <a:lvl3pPr marL="227013" marR="0" lvl="2" indent="-219075" algn="l" defTabSz="1219170" rtl="0" fontAlgn="auto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  <a:buFont typeface="Verdana" pitchFamily="34"/>
                <a:buChar char="•"/>
                <a:tabLst/>
                <a:defRPr lang="en-US" sz="1600" b="0" i="0" u="none" strike="noStrike" kern="1200" cap="none" spc="0" baseline="0">
                  <a:solidFill>
                    <a:schemeClr val="tx1"/>
                  </a:solidFill>
                  <a:uFillTx/>
                  <a:latin typeface="+mn-lt"/>
                </a:defRPr>
              </a:lvl3pPr>
              <a:lvl4pPr marL="461963" marR="0" lvl="3" indent="-234950" algn="l" defTabSz="1219170" rtl="0" fontAlgn="auto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  <a:buFont typeface="System Font Regular"/>
                <a:buChar char="–"/>
                <a:tabLst/>
                <a:defRPr lang="en-US" sz="1600" b="0" i="0" u="none" strike="noStrike" kern="1200" cap="none" spc="0" baseline="0">
                  <a:solidFill>
                    <a:schemeClr val="tx1"/>
                  </a:solidFill>
                  <a:uFillTx/>
                  <a:latin typeface="+mn-lt"/>
                </a:defRPr>
              </a:lvl4pPr>
              <a:lvl5pPr marL="0" marR="0" lvl="4" indent="0" algn="l" defTabSz="1219170" rtl="0" fontAlgn="auto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7C92"/>
                </a:buClr>
                <a:buSzPct val="100000"/>
                <a:buFont typeface="System Font Regular"/>
                <a:buNone/>
                <a:tabLst/>
                <a:defRPr lang="en-US" sz="1600" b="0" i="0" u="none" strike="noStrike" kern="1200" cap="none" spc="0" baseline="0">
                  <a:solidFill>
                    <a:schemeClr val="tx1"/>
                  </a:solidFill>
                  <a:uFillTx/>
                  <a:latin typeface="+mn-lt"/>
                </a:defRPr>
              </a:lvl5pPr>
              <a:lvl6pPr marL="0" indent="0" algn="l" defTabSz="1219170" rtl="0" eaLnBrk="1" latinLnBrk="0" hangingPunct="1">
                <a:lnSpc>
                  <a:spcPct val="90000"/>
                </a:lnSpc>
                <a:spcBef>
                  <a:spcPts val="667"/>
                </a:spcBef>
                <a:buFont typeface="Arial" panose="020B0604020202020204" pitchFamily="34" charset="0"/>
                <a:buNone/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1219170" rtl="0" eaLnBrk="1" latinLnBrk="0" hangingPunct="1">
                <a:lnSpc>
                  <a:spcPct val="90000"/>
                </a:lnSpc>
                <a:spcBef>
                  <a:spcPts val="667"/>
                </a:spcBef>
                <a:buFont typeface="Arial" panose="020B0604020202020204" pitchFamily="34" charset="0"/>
                <a:buNone/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1219170" rtl="0" eaLnBrk="1" latinLnBrk="0" hangingPunct="1">
                <a:lnSpc>
                  <a:spcPct val="90000"/>
                </a:lnSpc>
                <a:spcBef>
                  <a:spcPts val="667"/>
                </a:spcBef>
                <a:buFont typeface="Arial" panose="020B0604020202020204" pitchFamily="34" charset="0"/>
                <a:buNone/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1219170" rtl="0" eaLnBrk="1" latinLnBrk="0" hangingPunct="1">
                <a:lnSpc>
                  <a:spcPct val="90000"/>
                </a:lnSpc>
                <a:spcBef>
                  <a:spcPts val="667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1">
                <a:lnSpc>
                  <a:spcPct val="110000"/>
                </a:lnSpc>
                <a:spcBef>
                  <a:spcPts val="600"/>
                </a:spcBef>
              </a:pPr>
              <a:r>
                <a:rPr lang="en-GB" sz="1200">
                  <a:solidFill>
                    <a:srgbClr val="001965"/>
                  </a:solidFill>
                </a:rPr>
                <a:t>Other costs include </a:t>
              </a:r>
              <a:br>
                <a:rPr lang="en-GB" sz="1200">
                  <a:solidFill>
                    <a:srgbClr val="001965"/>
                  </a:solidFill>
                </a:rPr>
              </a:br>
              <a:r>
                <a:rPr lang="en-GB" sz="1200" b="1">
                  <a:solidFill>
                    <a:srgbClr val="001965"/>
                  </a:solidFill>
                </a:rPr>
                <a:t>transport, disability allowances, alternative therapies, home alteration, and OTC remedies</a:t>
              </a:r>
              <a:endParaRPr lang="en-GB" sz="1200" baseline="30000">
                <a:solidFill>
                  <a:srgbClr val="001965"/>
                </a:solidFill>
              </a:endParaRPr>
            </a:p>
          </p:txBody>
        </p:sp>
        <p:sp>
          <p:nvSpPr>
            <p:cNvPr id="10" name="Text Placeholder 4">
              <a:extLst>
                <a:ext uri="{FF2B5EF4-FFF2-40B4-BE49-F238E27FC236}">
                  <a16:creationId xmlns:a16="http://schemas.microsoft.com/office/drawing/2014/main" id="{946453BF-3902-A305-A233-549651F8346A}"/>
                </a:ext>
              </a:extLst>
            </p:cNvPr>
            <p:cNvSpPr txBox="1">
              <a:spLocks/>
            </p:cNvSpPr>
            <p:nvPr/>
          </p:nvSpPr>
          <p:spPr>
            <a:xfrm>
              <a:off x="2430112" y="4913772"/>
              <a:ext cx="2176926" cy="666542"/>
            </a:xfrm>
            <a:prstGeom prst="rect">
              <a:avLst/>
            </a:prstGeom>
          </p:spPr>
          <p:txBody>
            <a:bodyPr lIns="0" tIns="0" rIns="0" bIns="0"/>
            <a:lstStyle>
              <a:lvl1pPr marL="0" marR="0" lvl="0" indent="0" algn="l" defTabSz="1219170" rtl="0" fontAlgn="auto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7C92"/>
                </a:buClr>
                <a:buSzPct val="100000"/>
                <a:buFont typeface="Verdana" pitchFamily="34"/>
                <a:buNone/>
                <a:tabLst/>
                <a:defRPr lang="en-US" sz="1800" b="1" i="0" u="none" strike="noStrike" kern="1200" cap="all" spc="0" baseline="0">
                  <a:solidFill>
                    <a:schemeClr val="accent1"/>
                  </a:solidFill>
                  <a:uFillTx/>
                  <a:latin typeface="+mn-lt"/>
                </a:defRPr>
              </a:lvl1pPr>
              <a:lvl2pPr marL="0" marR="0" lvl="1" indent="0" algn="l" defTabSz="1219170" rtl="0" fontAlgn="auto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7C92"/>
                </a:buClr>
                <a:buSzPct val="100000"/>
                <a:buFont typeface="Verdana" pitchFamily="34"/>
                <a:buNone/>
                <a:tabLst/>
                <a:defRPr lang="en-US" sz="1800" b="0" i="0" u="none" strike="noStrike" kern="1200" cap="none" spc="0" baseline="0">
                  <a:solidFill>
                    <a:schemeClr val="tx1"/>
                  </a:solidFill>
                  <a:uFillTx/>
                  <a:latin typeface="+mn-lt"/>
                </a:defRPr>
              </a:lvl2pPr>
              <a:lvl3pPr marL="227013" marR="0" lvl="2" indent="-219075" algn="l" defTabSz="1219170" rtl="0" fontAlgn="auto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  <a:buFont typeface="Verdana" pitchFamily="34"/>
                <a:buChar char="•"/>
                <a:tabLst/>
                <a:defRPr lang="en-US" sz="1600" b="0" i="0" u="none" strike="noStrike" kern="1200" cap="none" spc="0" baseline="0">
                  <a:solidFill>
                    <a:schemeClr val="tx1"/>
                  </a:solidFill>
                  <a:uFillTx/>
                  <a:latin typeface="+mn-lt"/>
                </a:defRPr>
              </a:lvl3pPr>
              <a:lvl4pPr marL="461963" marR="0" lvl="3" indent="-234950" algn="l" defTabSz="1219170" rtl="0" fontAlgn="auto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  <a:buFont typeface="System Font Regular"/>
                <a:buChar char="–"/>
                <a:tabLst/>
                <a:defRPr lang="en-US" sz="1600" b="0" i="0" u="none" strike="noStrike" kern="1200" cap="none" spc="0" baseline="0">
                  <a:solidFill>
                    <a:schemeClr val="tx1"/>
                  </a:solidFill>
                  <a:uFillTx/>
                  <a:latin typeface="+mn-lt"/>
                </a:defRPr>
              </a:lvl4pPr>
              <a:lvl5pPr marL="0" marR="0" lvl="4" indent="0" algn="l" defTabSz="1219170" rtl="0" fontAlgn="auto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7C92"/>
                </a:buClr>
                <a:buSzPct val="100000"/>
                <a:buFont typeface="System Font Regular"/>
                <a:buNone/>
                <a:tabLst/>
                <a:defRPr lang="en-US" sz="1600" b="0" i="0" u="none" strike="noStrike" kern="1200" cap="none" spc="0" baseline="0">
                  <a:solidFill>
                    <a:schemeClr val="tx1"/>
                  </a:solidFill>
                  <a:uFillTx/>
                  <a:latin typeface="+mn-lt"/>
                </a:defRPr>
              </a:lvl5pPr>
              <a:lvl6pPr marL="0" indent="0" algn="l" defTabSz="1219170" rtl="0" eaLnBrk="1" latinLnBrk="0" hangingPunct="1">
                <a:lnSpc>
                  <a:spcPct val="90000"/>
                </a:lnSpc>
                <a:spcBef>
                  <a:spcPts val="667"/>
                </a:spcBef>
                <a:buFont typeface="Arial" panose="020B0604020202020204" pitchFamily="34" charset="0"/>
                <a:buNone/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1219170" rtl="0" eaLnBrk="1" latinLnBrk="0" hangingPunct="1">
                <a:lnSpc>
                  <a:spcPct val="90000"/>
                </a:lnSpc>
                <a:spcBef>
                  <a:spcPts val="667"/>
                </a:spcBef>
                <a:buFont typeface="Arial" panose="020B0604020202020204" pitchFamily="34" charset="0"/>
                <a:buNone/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1219170" rtl="0" eaLnBrk="1" latinLnBrk="0" hangingPunct="1">
                <a:lnSpc>
                  <a:spcPct val="90000"/>
                </a:lnSpc>
                <a:spcBef>
                  <a:spcPts val="667"/>
                </a:spcBef>
                <a:buFont typeface="Arial" panose="020B0604020202020204" pitchFamily="34" charset="0"/>
                <a:buNone/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1219170" rtl="0" eaLnBrk="1" latinLnBrk="0" hangingPunct="1">
                <a:lnSpc>
                  <a:spcPct val="90000"/>
                </a:lnSpc>
                <a:spcBef>
                  <a:spcPts val="667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1">
                <a:lnSpc>
                  <a:spcPct val="110000"/>
                </a:lnSpc>
                <a:spcBef>
                  <a:spcPts val="600"/>
                </a:spcBef>
              </a:pPr>
              <a:r>
                <a:rPr lang="en-GB" sz="1200">
                  <a:solidFill>
                    <a:srgbClr val="001965"/>
                  </a:solidFill>
                </a:rPr>
                <a:t>Indirect costs are very high globally, accounting for </a:t>
              </a:r>
              <a:r>
                <a:rPr lang="en-GB" sz="1200" b="1">
                  <a:solidFill>
                    <a:srgbClr val="001965"/>
                  </a:solidFill>
                </a:rPr>
                <a:t>productivity loss</a:t>
              </a:r>
              <a:endParaRPr lang="en-GB" sz="1200" baseline="30000">
                <a:solidFill>
                  <a:srgbClr val="001965"/>
                </a:solidFill>
              </a:endParaRPr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CB00A73B-E455-72B7-3B57-6D56C4FBCEC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763999" y="2812230"/>
              <a:ext cx="456702" cy="329840"/>
            </a:xfrm>
            <a:prstGeom prst="rect">
              <a:avLst/>
            </a:prstGeom>
          </p:spPr>
        </p:pic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7216DD7C-AA13-8925-9A18-59F093BD233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811667" y="5006333"/>
              <a:ext cx="406844" cy="406844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0CC2DC5D-2482-E9D2-38CB-4F4A6283443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794993" y="3835964"/>
              <a:ext cx="431384" cy="431384"/>
            </a:xfrm>
            <a:prstGeom prst="rect">
              <a:avLst/>
            </a:prstGeom>
          </p:spPr>
        </p:pic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304B4252-FEB0-AB18-D088-69B4965C148E}"/>
              </a:ext>
            </a:extLst>
          </p:cNvPr>
          <p:cNvSpPr/>
          <p:nvPr/>
        </p:nvSpPr>
        <p:spPr>
          <a:xfrm>
            <a:off x="5289306" y="1197214"/>
            <a:ext cx="3521756" cy="280661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1722451F-FD75-CCD2-B536-36904F7B7230}"/>
              </a:ext>
            </a:extLst>
          </p:cNvPr>
          <p:cNvSpPr txBox="1">
            <a:spLocks/>
          </p:cNvSpPr>
          <p:nvPr/>
        </p:nvSpPr>
        <p:spPr>
          <a:xfrm>
            <a:off x="6236366" y="2001967"/>
            <a:ext cx="2391082" cy="5857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lvl="0" indent="0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C92"/>
              </a:buClr>
              <a:buSzPct val="100000"/>
              <a:buFont typeface="Verdana" pitchFamily="34"/>
              <a:buNone/>
              <a:tabLst/>
              <a:defRPr lang="en-US" sz="1800" b="1" i="0" u="none" strike="noStrike" kern="1200" cap="all" spc="0" baseline="0">
                <a:solidFill>
                  <a:schemeClr val="accent1"/>
                </a:solidFill>
                <a:uFillTx/>
                <a:latin typeface="+mn-lt"/>
              </a:defRPr>
            </a:lvl1pPr>
            <a:lvl2pPr marL="0" marR="0" lvl="1" indent="0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C92"/>
              </a:buClr>
              <a:buSzPct val="100000"/>
              <a:buFont typeface="Verdana" pitchFamily="34"/>
              <a:buNone/>
              <a:tabLst/>
              <a:defRPr lang="en-US" sz="1800" b="0" i="0" u="none" strike="noStrike" kern="1200" cap="none" spc="0" baseline="0">
                <a:solidFill>
                  <a:schemeClr val="tx1"/>
                </a:solidFill>
                <a:uFillTx/>
                <a:latin typeface="+mn-lt"/>
              </a:defRPr>
            </a:lvl2pPr>
            <a:lvl3pPr marL="227013" marR="0" lvl="2" indent="-219075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Verdana" pitchFamily="34"/>
              <a:buChar char="•"/>
              <a:tabLst/>
              <a:defRPr lang="en-US" sz="1600" b="0" i="0" u="none" strike="noStrike" kern="1200" cap="none" spc="0" baseline="0">
                <a:solidFill>
                  <a:schemeClr val="tx1"/>
                </a:solidFill>
                <a:uFillTx/>
                <a:latin typeface="+mn-lt"/>
              </a:defRPr>
            </a:lvl3pPr>
            <a:lvl4pPr marL="461963" marR="0" lvl="3" indent="-234950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stem Font Regular"/>
              <a:buChar char="–"/>
              <a:tabLst/>
              <a:defRPr lang="en-US" sz="1600" b="0" i="0" u="none" strike="noStrike" kern="1200" cap="none" spc="0" baseline="0">
                <a:solidFill>
                  <a:schemeClr val="tx1"/>
                </a:solidFill>
                <a:uFillTx/>
                <a:latin typeface="+mn-lt"/>
              </a:defRPr>
            </a:lvl4pPr>
            <a:lvl5pPr marL="0" marR="0" lvl="4" indent="0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C92"/>
              </a:buClr>
              <a:buSzPct val="100000"/>
              <a:buFont typeface="System Font Regular"/>
              <a:buNone/>
              <a:tabLst/>
              <a:defRPr lang="en-US" sz="1600" b="0" i="0" u="none" strike="noStrike" kern="1200" cap="none" spc="0" baseline="0">
                <a:solidFill>
                  <a:schemeClr val="tx1"/>
                </a:solidFill>
                <a:uFillTx/>
                <a:latin typeface="+mn-lt"/>
              </a:defRPr>
            </a:lvl5pPr>
            <a:lvl6pPr marL="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GB" sz="1200" b="1">
                <a:solidFill>
                  <a:srgbClr val="001965"/>
                </a:solidFill>
              </a:rPr>
              <a:t>The primary direct cost </a:t>
            </a:r>
            <a:br>
              <a:rPr lang="en-GB" sz="1200" b="1">
                <a:solidFill>
                  <a:srgbClr val="001965"/>
                </a:solidFill>
              </a:rPr>
            </a:br>
            <a:r>
              <a:rPr lang="en-GB" sz="1200" b="1">
                <a:solidFill>
                  <a:srgbClr val="001965"/>
                </a:solidFill>
              </a:rPr>
              <a:t>is medications</a:t>
            </a:r>
            <a:endParaRPr lang="en-GB" sz="1200" b="1" baseline="30000">
              <a:solidFill>
                <a:srgbClr val="001965"/>
              </a:solidFill>
            </a:endParaRP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F7A91443-2CD6-BFED-D21B-3630DD53E442}"/>
              </a:ext>
            </a:extLst>
          </p:cNvPr>
          <p:cNvSpPr txBox="1">
            <a:spLocks/>
          </p:cNvSpPr>
          <p:nvPr/>
        </p:nvSpPr>
        <p:spPr>
          <a:xfrm>
            <a:off x="6236365" y="2578550"/>
            <a:ext cx="2446031" cy="43864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lvl="0" indent="0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C92"/>
              </a:buClr>
              <a:buSzPct val="100000"/>
              <a:buFont typeface="Verdana" pitchFamily="34"/>
              <a:buNone/>
              <a:tabLst/>
              <a:defRPr lang="en-US" sz="1800" b="1" i="0" u="none" strike="noStrike" kern="1200" cap="all" spc="0" baseline="0">
                <a:solidFill>
                  <a:schemeClr val="accent1"/>
                </a:solidFill>
                <a:uFillTx/>
                <a:latin typeface="+mn-lt"/>
              </a:defRPr>
            </a:lvl1pPr>
            <a:lvl2pPr marL="0" marR="0" lvl="1" indent="0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C92"/>
              </a:buClr>
              <a:buSzPct val="100000"/>
              <a:buFont typeface="Verdana" pitchFamily="34"/>
              <a:buNone/>
              <a:tabLst/>
              <a:defRPr lang="en-US" sz="1800" b="0" i="0" u="none" strike="noStrike" kern="1200" cap="none" spc="0" baseline="0">
                <a:solidFill>
                  <a:schemeClr val="tx1"/>
                </a:solidFill>
                <a:uFillTx/>
                <a:latin typeface="+mn-lt"/>
              </a:defRPr>
            </a:lvl2pPr>
            <a:lvl3pPr marL="227013" marR="0" lvl="2" indent="-219075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Verdana" pitchFamily="34"/>
              <a:buChar char="•"/>
              <a:tabLst/>
              <a:defRPr lang="en-US" sz="1600" b="0" i="0" u="none" strike="noStrike" kern="1200" cap="none" spc="0" baseline="0">
                <a:solidFill>
                  <a:schemeClr val="tx1"/>
                </a:solidFill>
                <a:uFillTx/>
                <a:latin typeface="+mn-lt"/>
              </a:defRPr>
            </a:lvl3pPr>
            <a:lvl4pPr marL="461963" marR="0" lvl="3" indent="-234950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stem Font Regular"/>
              <a:buChar char="–"/>
              <a:tabLst/>
              <a:defRPr lang="en-US" sz="1600" b="0" i="0" u="none" strike="noStrike" kern="1200" cap="none" spc="0" baseline="0">
                <a:solidFill>
                  <a:schemeClr val="tx1"/>
                </a:solidFill>
                <a:uFillTx/>
                <a:latin typeface="+mn-lt"/>
              </a:defRPr>
            </a:lvl4pPr>
            <a:lvl5pPr marL="0" marR="0" lvl="4" indent="0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C92"/>
              </a:buClr>
              <a:buSzPct val="100000"/>
              <a:buFont typeface="System Font Regular"/>
              <a:buNone/>
              <a:tabLst/>
              <a:defRPr lang="en-US" sz="1600" b="0" i="0" u="none" strike="noStrike" kern="1200" cap="none" spc="0" baseline="0">
                <a:solidFill>
                  <a:schemeClr val="tx1"/>
                </a:solidFill>
                <a:uFillTx/>
                <a:latin typeface="+mn-lt"/>
              </a:defRPr>
            </a:lvl5pPr>
            <a:lvl6pPr marL="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GB" sz="1200">
                <a:solidFill>
                  <a:srgbClr val="001965"/>
                </a:solidFill>
              </a:rPr>
              <a:t>There are </a:t>
            </a:r>
            <a:r>
              <a:rPr lang="en-GB" sz="1200" b="1">
                <a:solidFill>
                  <a:srgbClr val="001965"/>
                </a:solidFill>
              </a:rPr>
              <a:t>up to 27 different drugs</a:t>
            </a:r>
            <a:r>
              <a:rPr lang="en-GB" sz="1200">
                <a:solidFill>
                  <a:srgbClr val="001965"/>
                </a:solidFill>
              </a:rPr>
              <a:t> </a:t>
            </a:r>
            <a:r>
              <a:rPr lang="en-GB" sz="1200" b="1">
                <a:solidFill>
                  <a:srgbClr val="001965"/>
                </a:solidFill>
              </a:rPr>
              <a:t>to treat MASH co-morbidities</a:t>
            </a:r>
            <a:endParaRPr lang="en-GB" sz="1200" b="1" baseline="30000">
              <a:solidFill>
                <a:srgbClr val="001965"/>
              </a:solidFill>
            </a:endParaRP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D95E8CF8-41DF-1669-7850-859C7CA92A06}"/>
              </a:ext>
            </a:extLst>
          </p:cNvPr>
          <p:cNvSpPr txBox="1">
            <a:spLocks/>
          </p:cNvSpPr>
          <p:nvPr/>
        </p:nvSpPr>
        <p:spPr>
          <a:xfrm>
            <a:off x="6236364" y="3127197"/>
            <a:ext cx="2540025" cy="79958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lvl="0" indent="0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C92"/>
              </a:buClr>
              <a:buSzPct val="100000"/>
              <a:buFont typeface="Verdana" pitchFamily="34"/>
              <a:buNone/>
              <a:tabLst/>
              <a:defRPr lang="en-US" sz="1800" b="1" i="0" u="none" strike="noStrike" kern="1200" cap="all" spc="0" baseline="0">
                <a:solidFill>
                  <a:schemeClr val="accent1"/>
                </a:solidFill>
                <a:uFillTx/>
                <a:latin typeface="+mn-lt"/>
              </a:defRPr>
            </a:lvl1pPr>
            <a:lvl2pPr marL="0" marR="0" lvl="1" indent="0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C92"/>
              </a:buClr>
              <a:buSzPct val="100000"/>
              <a:buFont typeface="Verdana" pitchFamily="34"/>
              <a:buNone/>
              <a:tabLst/>
              <a:defRPr lang="en-US" sz="1800" b="0" i="0" u="none" strike="noStrike" kern="1200" cap="none" spc="0" baseline="0">
                <a:solidFill>
                  <a:schemeClr val="tx1"/>
                </a:solidFill>
                <a:uFillTx/>
                <a:latin typeface="+mn-lt"/>
              </a:defRPr>
            </a:lvl2pPr>
            <a:lvl3pPr marL="227013" marR="0" lvl="2" indent="-219075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Verdana" pitchFamily="34"/>
              <a:buChar char="•"/>
              <a:tabLst/>
              <a:defRPr lang="en-US" sz="1600" b="0" i="0" u="none" strike="noStrike" kern="1200" cap="none" spc="0" baseline="0">
                <a:solidFill>
                  <a:schemeClr val="tx1"/>
                </a:solidFill>
                <a:uFillTx/>
                <a:latin typeface="+mn-lt"/>
              </a:defRPr>
            </a:lvl3pPr>
            <a:lvl4pPr marL="461963" marR="0" lvl="3" indent="-234950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stem Font Regular"/>
              <a:buChar char="–"/>
              <a:tabLst/>
              <a:defRPr lang="en-US" sz="1600" b="0" i="0" u="none" strike="noStrike" kern="1200" cap="none" spc="0" baseline="0">
                <a:solidFill>
                  <a:schemeClr val="tx1"/>
                </a:solidFill>
                <a:uFillTx/>
                <a:latin typeface="+mn-lt"/>
              </a:defRPr>
            </a:lvl4pPr>
            <a:lvl5pPr marL="0" marR="0" lvl="4" indent="0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C92"/>
              </a:buClr>
              <a:buSzPct val="100000"/>
              <a:buFont typeface="System Font Regular"/>
              <a:buNone/>
              <a:tabLst/>
              <a:defRPr lang="en-US" sz="1600" b="0" i="0" u="none" strike="noStrike" kern="1200" cap="none" spc="0" baseline="0">
                <a:solidFill>
                  <a:schemeClr val="tx1"/>
                </a:solidFill>
                <a:uFillTx/>
                <a:latin typeface="+mn-lt"/>
              </a:defRPr>
            </a:lvl5pPr>
            <a:lvl6pPr marL="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GB" sz="1200">
                <a:solidFill>
                  <a:srgbClr val="001965"/>
                </a:solidFill>
              </a:rPr>
              <a:t>Other costs include </a:t>
            </a:r>
            <a:r>
              <a:rPr lang="en-GB" sz="1200" b="1">
                <a:solidFill>
                  <a:srgbClr val="001965"/>
                </a:solidFill>
              </a:rPr>
              <a:t>‘off-label’ prescribing of medications, hospitalizations and surgical procedures</a:t>
            </a:r>
            <a:endParaRPr lang="en-GB" sz="1200" baseline="30000">
              <a:solidFill>
                <a:srgbClr val="001965"/>
              </a:solidFill>
            </a:endParaRPr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2AA07F5D-8041-A7BC-CB85-D393DF3D5E7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570074" y="2550792"/>
            <a:ext cx="295455" cy="43864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CB117729-89CB-37E8-B0EA-33ACAA6C306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481087" y="1978746"/>
            <a:ext cx="473430" cy="332936"/>
          </a:xfrm>
          <a:prstGeom prst="rect">
            <a:avLst/>
          </a:prstGeom>
        </p:spPr>
      </p:pic>
      <p:sp>
        <p:nvSpPr>
          <p:cNvPr id="27" name="Content Placeholder 17">
            <a:extLst>
              <a:ext uri="{FF2B5EF4-FFF2-40B4-BE49-F238E27FC236}">
                <a16:creationId xmlns:a16="http://schemas.microsoft.com/office/drawing/2014/main" id="{71551740-EA87-60FB-B92E-87E320B43094}"/>
              </a:ext>
            </a:extLst>
          </p:cNvPr>
          <p:cNvSpPr txBox="1">
            <a:spLocks/>
          </p:cNvSpPr>
          <p:nvPr/>
        </p:nvSpPr>
        <p:spPr>
          <a:xfrm>
            <a:off x="5623760" y="1474394"/>
            <a:ext cx="3333465" cy="2957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C92"/>
              </a:buClr>
              <a:buSzPct val="100000"/>
              <a:buFont typeface="Verdana" pitchFamily="34"/>
              <a:buNone/>
              <a:tabLst/>
              <a:defRPr lang="en-US" sz="1800" b="0" i="0" u="none" strike="noStrike" kern="1200" cap="none" spc="0" baseline="0">
                <a:solidFill>
                  <a:schemeClr val="accent1"/>
                </a:solidFill>
                <a:uFillTx/>
                <a:latin typeface="Apis" panose="020B0504010101010104" pitchFamily="34" charset="0"/>
              </a:defRPr>
            </a:lvl1pPr>
            <a:lvl2pPr marL="0" marR="0" lvl="1" indent="0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C92"/>
              </a:buClr>
              <a:buSzPct val="100000"/>
              <a:buFont typeface="Verdana" pitchFamily="34"/>
              <a:buNone/>
              <a:tabLst/>
              <a:defRPr lang="en-US" sz="1800" b="0" i="0" u="none" strike="noStrike" kern="1200" cap="none" spc="0" baseline="0">
                <a:solidFill>
                  <a:schemeClr val="accent1"/>
                </a:solidFill>
                <a:uFillTx/>
                <a:latin typeface="Apis" panose="020B0504010101010104" pitchFamily="34" charset="0"/>
              </a:defRPr>
            </a:lvl2pPr>
            <a:lvl3pPr marL="227013" marR="0" lvl="2" indent="-219075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Verdana" pitchFamily="34"/>
              <a:buChar char="•"/>
              <a:tabLst/>
              <a:defRPr lang="en-US" sz="1600" b="0" i="0" u="none" strike="noStrike" kern="1200" cap="none" spc="0" baseline="0">
                <a:solidFill>
                  <a:schemeClr val="accent1"/>
                </a:solidFill>
                <a:uFillTx/>
                <a:latin typeface="Apis" panose="020B0504010101010104" pitchFamily="34" charset="0"/>
              </a:defRPr>
            </a:lvl3pPr>
            <a:lvl4pPr marL="461963" marR="0" lvl="3" indent="-234950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stem Font Regular"/>
              <a:buChar char="–"/>
              <a:tabLst/>
              <a:defRPr lang="en-US" sz="1600" b="0" i="0" u="none" strike="noStrike" kern="1200" cap="none" spc="0" baseline="0">
                <a:solidFill>
                  <a:schemeClr val="accent1"/>
                </a:solidFill>
                <a:uFillTx/>
                <a:latin typeface="Apis" panose="020B0504010101010104" pitchFamily="34" charset="0"/>
              </a:defRPr>
            </a:lvl4pPr>
            <a:lvl5pPr marL="0" marR="0" lvl="4" indent="0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C92"/>
              </a:buClr>
              <a:buSzPct val="100000"/>
              <a:buFont typeface="System Font Regular"/>
              <a:buNone/>
              <a:tabLst/>
              <a:defRPr lang="en-US" sz="1600" b="0" i="0" u="none" strike="noStrike" kern="1200" cap="none" spc="0" baseline="0">
                <a:solidFill>
                  <a:schemeClr val="accent1"/>
                </a:solidFill>
                <a:uFillTx/>
                <a:latin typeface="Apis" panose="020B0504010101010104" pitchFamily="34" charset="0"/>
              </a:defRPr>
            </a:lvl5pPr>
            <a:lvl6pPr marL="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tabLst/>
              <a:defRPr sz="1600" b="0" i="0" kern="1200">
                <a:solidFill>
                  <a:schemeClr val="accent1"/>
                </a:solidFill>
                <a:latin typeface="Apis" panose="020B0504010101010104" pitchFamily="34" charset="0"/>
                <a:ea typeface="+mn-ea"/>
                <a:cs typeface="+mn-cs"/>
              </a:defRPr>
            </a:lvl6pPr>
            <a:lvl7pPr marL="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tabLst/>
              <a:defRPr sz="1600" b="0" i="0" kern="1200">
                <a:solidFill>
                  <a:schemeClr val="accent1"/>
                </a:solidFill>
                <a:latin typeface="Apis" panose="020B0504010101010104" pitchFamily="34" charset="0"/>
                <a:ea typeface="+mn-ea"/>
                <a:cs typeface="+mn-cs"/>
              </a:defRPr>
            </a:lvl7pPr>
            <a:lvl8pPr marL="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tabLst/>
              <a:defRPr sz="1600" b="0" i="0" kern="1200">
                <a:solidFill>
                  <a:schemeClr val="accent1"/>
                </a:solidFill>
                <a:latin typeface="Apis" panose="020B0504010101010104" pitchFamily="34" charset="0"/>
                <a:ea typeface="+mn-ea"/>
                <a:cs typeface="+mn-cs"/>
              </a:defRPr>
            </a:lvl8pPr>
            <a:lvl9pPr marL="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accent1"/>
                </a:solidFill>
                <a:latin typeface="Apis" panose="020B05040101010101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C92"/>
              </a:buClr>
              <a:buSzPct val="100000"/>
              <a:buFont typeface="Verdana" pitchFamily="34"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EF0866AC-C24C-0A73-B621-BBEE5F99FCC8}"/>
              </a:ext>
            </a:extLst>
          </p:cNvPr>
          <p:cNvSpPr txBox="1">
            <a:spLocks/>
          </p:cNvSpPr>
          <p:nvPr/>
        </p:nvSpPr>
        <p:spPr>
          <a:xfrm>
            <a:off x="6236365" y="4098133"/>
            <a:ext cx="2547236" cy="65371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lvl="0" indent="0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C92"/>
              </a:buClr>
              <a:buSzPct val="100000"/>
              <a:buFont typeface="Verdana" pitchFamily="34"/>
              <a:buNone/>
              <a:tabLst/>
              <a:defRPr lang="en-US" sz="1800" b="1" i="0" u="none" strike="noStrike" kern="1200" cap="all" spc="0" baseline="0">
                <a:solidFill>
                  <a:schemeClr val="accent1"/>
                </a:solidFill>
                <a:uFillTx/>
                <a:latin typeface="+mn-lt"/>
              </a:defRPr>
            </a:lvl1pPr>
            <a:lvl2pPr marL="0" marR="0" lvl="1" indent="0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C92"/>
              </a:buClr>
              <a:buSzPct val="100000"/>
              <a:buFont typeface="Verdana" pitchFamily="34"/>
              <a:buNone/>
              <a:tabLst/>
              <a:defRPr lang="en-US" sz="1800" b="0" i="0" u="none" strike="noStrike" kern="1200" cap="none" spc="0" baseline="0">
                <a:solidFill>
                  <a:schemeClr val="tx1"/>
                </a:solidFill>
                <a:uFillTx/>
                <a:latin typeface="+mn-lt"/>
              </a:defRPr>
            </a:lvl2pPr>
            <a:lvl3pPr marL="227013" marR="0" lvl="2" indent="-219075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Verdana" pitchFamily="34"/>
              <a:buChar char="•"/>
              <a:tabLst/>
              <a:defRPr lang="en-US" sz="1600" b="0" i="0" u="none" strike="noStrike" kern="1200" cap="none" spc="0" baseline="0">
                <a:solidFill>
                  <a:schemeClr val="tx1"/>
                </a:solidFill>
                <a:uFillTx/>
                <a:latin typeface="+mn-lt"/>
              </a:defRPr>
            </a:lvl3pPr>
            <a:lvl4pPr marL="461963" marR="0" lvl="3" indent="-234950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stem Font Regular"/>
              <a:buChar char="–"/>
              <a:tabLst/>
              <a:defRPr lang="en-US" sz="1600" b="0" i="0" u="none" strike="noStrike" kern="1200" cap="none" spc="0" baseline="0">
                <a:solidFill>
                  <a:schemeClr val="tx1"/>
                </a:solidFill>
                <a:uFillTx/>
                <a:latin typeface="+mn-lt"/>
              </a:defRPr>
            </a:lvl4pPr>
            <a:lvl5pPr marL="0" marR="0" lvl="4" indent="0" algn="l" defTabSz="121917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C92"/>
              </a:buClr>
              <a:buSzPct val="100000"/>
              <a:buFont typeface="System Font Regular"/>
              <a:buNone/>
              <a:tabLst/>
              <a:defRPr lang="en-US" sz="1600" b="0" i="0" u="none" strike="noStrike" kern="1200" cap="none" spc="0" baseline="0">
                <a:solidFill>
                  <a:schemeClr val="tx1"/>
                </a:solidFill>
                <a:uFillTx/>
                <a:latin typeface="+mn-lt"/>
              </a:defRPr>
            </a:lvl5pPr>
            <a:lvl6pPr marL="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GB" sz="1200" b="1">
                <a:solidFill>
                  <a:srgbClr val="001965"/>
                </a:solidFill>
              </a:rPr>
              <a:t>Costs for patients with advanced fibrosis were higher </a:t>
            </a:r>
            <a:r>
              <a:rPr lang="en-GB" sz="1200">
                <a:solidFill>
                  <a:srgbClr val="001965"/>
                </a:solidFill>
              </a:rPr>
              <a:t>than for those with early-stage fibrosis</a:t>
            </a:r>
            <a:endParaRPr lang="en-GB" sz="1200" baseline="30000">
              <a:solidFill>
                <a:srgbClr val="001965"/>
              </a:solidFill>
            </a:endParaRPr>
          </a:p>
        </p:txBody>
      </p:sp>
      <p:pic>
        <p:nvPicPr>
          <p:cNvPr id="38" name="Graphic 37">
            <a:extLst>
              <a:ext uri="{FF2B5EF4-FFF2-40B4-BE49-F238E27FC236}">
                <a16:creationId xmlns:a16="http://schemas.microsoft.com/office/drawing/2014/main" id="{194F6364-05E6-6BB0-4EF6-2BB25EDB84D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450136" y="4207506"/>
            <a:ext cx="535328" cy="344396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5727D0B2-6584-B95C-47C7-D152391427D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539885" y="3288005"/>
            <a:ext cx="492426" cy="438640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2F9920F9-7917-984A-BF56-FE64C51F9146}"/>
              </a:ext>
            </a:extLst>
          </p:cNvPr>
          <p:cNvSpPr/>
          <p:nvPr/>
        </p:nvSpPr>
        <p:spPr>
          <a:xfrm>
            <a:off x="6280019" y="4817395"/>
            <a:ext cx="13976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/>
              <a:t>$34K</a:t>
            </a:r>
          </a:p>
          <a:p>
            <a:pPr algn="ctr"/>
            <a:r>
              <a:rPr lang="en-US" sz="1100"/>
              <a:t>Compensated cirrhosis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B6D62B1-B324-A80B-84E1-2972FC30D21D}"/>
              </a:ext>
            </a:extLst>
          </p:cNvPr>
          <p:cNvSpPr/>
          <p:nvPr/>
        </p:nvSpPr>
        <p:spPr>
          <a:xfrm>
            <a:off x="7299351" y="4826800"/>
            <a:ext cx="17244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/>
              <a:t>$158K</a:t>
            </a:r>
          </a:p>
          <a:p>
            <a:pPr algn="ctr"/>
            <a:r>
              <a:rPr lang="en-US" sz="1100"/>
              <a:t>Decompensated cirrhosis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7A1B5E0-576A-B457-65E2-9B7B2BBFABDF}"/>
              </a:ext>
            </a:extLst>
          </p:cNvPr>
          <p:cNvSpPr/>
          <p:nvPr/>
        </p:nvSpPr>
        <p:spPr>
          <a:xfrm>
            <a:off x="5236277" y="4815037"/>
            <a:ext cx="12945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/>
              <a:t>$7-8K</a:t>
            </a:r>
          </a:p>
          <a:p>
            <a:pPr algn="ctr"/>
            <a:r>
              <a:rPr lang="en-US" sz="1100"/>
              <a:t>Non-cirrhotic MASH (F0-F3) </a:t>
            </a:r>
            <a:endParaRPr lang="en-US" sz="140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9EC7D0D-C1C1-F8A7-709F-D6BA7C1AC47C}"/>
              </a:ext>
            </a:extLst>
          </p:cNvPr>
          <p:cNvSpPr/>
          <p:nvPr/>
        </p:nvSpPr>
        <p:spPr>
          <a:xfrm>
            <a:off x="5388487" y="5562741"/>
            <a:ext cx="3155612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50" b="1"/>
              <a:t>Base case per patient annually</a:t>
            </a:r>
            <a:endParaRPr lang="en-US" sz="105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9319FC-0444-1925-47DD-B225420F8908}"/>
              </a:ext>
            </a:extLst>
          </p:cNvPr>
          <p:cNvSpPr txBox="1"/>
          <p:nvPr/>
        </p:nvSpPr>
        <p:spPr>
          <a:xfrm>
            <a:off x="5274856" y="1205715"/>
            <a:ext cx="3536205" cy="601017"/>
          </a:xfrm>
          <a:prstGeom prst="rect">
            <a:avLst/>
          </a:prstGeom>
          <a:solidFill>
            <a:schemeClr val="tx2"/>
          </a:solidFill>
        </p:spPr>
        <p:txBody>
          <a:bodyPr wrap="square" lIns="91440" tIns="91440" rIns="91440" bIns="91440" rtlCol="0" anchor="ctr" anchorCtr="0">
            <a:noAutofit/>
          </a:bodyPr>
          <a:lstStyle/>
          <a:p>
            <a:pPr lvl="0" algn="ctr" defTabSz="1219170">
              <a:spcBef>
                <a:spcPts val="400"/>
              </a:spcBef>
              <a:buClr>
                <a:srgbClr val="007C92"/>
              </a:buClr>
              <a:buSzPct val="100000"/>
              <a:defRPr/>
            </a:pPr>
            <a:r>
              <a:rPr lang="en-US" sz="1400" b="1">
                <a:solidFill>
                  <a:schemeClr val="bg1"/>
                </a:solidFill>
              </a:rPr>
              <a:t>Direct medical costs</a:t>
            </a:r>
            <a:r>
              <a:rPr lang="en-US" sz="1400" b="1" baseline="30000">
                <a:solidFill>
                  <a:schemeClr val="bg1"/>
                </a:solidFill>
              </a:rPr>
              <a:t>2,3</a:t>
            </a:r>
            <a:endParaRPr lang="en-US" sz="1400" b="1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74FEA86-95DD-94D9-F601-E17836B2F0B3}"/>
              </a:ext>
            </a:extLst>
          </p:cNvPr>
          <p:cNvSpPr txBox="1"/>
          <p:nvPr/>
        </p:nvSpPr>
        <p:spPr>
          <a:xfrm>
            <a:off x="8936292" y="1205715"/>
            <a:ext cx="3013471" cy="601017"/>
          </a:xfrm>
          <a:prstGeom prst="rect">
            <a:avLst/>
          </a:prstGeom>
          <a:solidFill>
            <a:schemeClr val="tx2"/>
          </a:solidFill>
        </p:spPr>
        <p:txBody>
          <a:bodyPr wrap="square" lIns="91440" tIns="91440" rIns="91440" bIns="91440" rtlCol="0" anchor="ctr" anchorCtr="0">
            <a:noAutofit/>
          </a:bodyPr>
          <a:lstStyle/>
          <a:p>
            <a:pPr lvl="0" algn="ctr" defTabSz="1219170">
              <a:spcBef>
                <a:spcPts val="400"/>
              </a:spcBef>
              <a:buClr>
                <a:srgbClr val="007C92"/>
              </a:buClr>
              <a:buSzPct val="100000"/>
              <a:defRPr/>
            </a:pPr>
            <a:r>
              <a:rPr lang="en-US" sz="1400" b="1">
                <a:solidFill>
                  <a:schemeClr val="bg1"/>
                </a:solidFill>
              </a:rPr>
              <a:t>Non-medical &amp; indirect costs</a:t>
            </a:r>
            <a:r>
              <a:rPr lang="en-US" sz="1400" b="1" baseline="30000">
                <a:solidFill>
                  <a:schemeClr val="bg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230829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7115ECCD-F123-2866-2831-82CB75A7A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896000" cy="792000"/>
          </a:xfrm>
        </p:spPr>
        <p:txBody>
          <a:bodyPr>
            <a:normAutofit fontScale="90000"/>
          </a:bodyPr>
          <a:lstStyle/>
          <a:p>
            <a:r>
              <a:rPr lang="en-US">
                <a:latin typeface="+mn-lt"/>
              </a:rPr>
              <a:t>MASH leads to an increased economic burden on the healthcare system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496A31-6765-87D5-3450-E4DCE96E34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800" y="5993604"/>
            <a:ext cx="9781586" cy="594521"/>
          </a:xfrm>
        </p:spPr>
        <p:txBody>
          <a:bodyPr>
            <a:noAutofit/>
          </a:bodyPr>
          <a:lstStyle/>
          <a:p>
            <a:r>
              <a:rPr lang="en-US" dirty="0"/>
              <a:t>*Based on the analysis of data from the Scientific Registry of Transplant Recipients (2002-2019).</a:t>
            </a:r>
            <a:r>
              <a:rPr lang="en-US" baseline="30000" dirty="0"/>
              <a:t>1 †</a:t>
            </a:r>
            <a:r>
              <a:rPr lang="en-US" dirty="0"/>
              <a:t>Cost per patient is based on the year estimated – cirrhosis: 2024; HCC: 2021; liver transplant: 2020; comorbidity management: 2024. </a:t>
            </a:r>
            <a:r>
              <a:rPr lang="en-US" baseline="30000" dirty="0"/>
              <a:t>‡</a:t>
            </a:r>
            <a:r>
              <a:rPr lang="en-US" dirty="0"/>
              <a:t>Liver transplant costs are not specific to transplants for MASH. </a:t>
            </a:r>
            <a:r>
              <a:rPr lang="en-US" baseline="30000" dirty="0"/>
              <a:t>§</a:t>
            </a:r>
            <a:r>
              <a:rPr lang="en-US" dirty="0"/>
              <a:t>For patients with three comorbidities. </a:t>
            </a:r>
            <a:br>
              <a:rPr lang="en-US" dirty="0"/>
            </a:br>
            <a:r>
              <a:rPr lang="en-US" dirty="0"/>
              <a:t>HCC, hepatocellular carcinoma; MASH, metabolic dysfunction-associated steatohepatitis; US, United States. </a:t>
            </a:r>
            <a:br>
              <a:rPr lang="en-US" dirty="0"/>
            </a:br>
            <a:r>
              <a:rPr lang="en-US" dirty="0"/>
              <a:t>1. </a:t>
            </a:r>
            <a:r>
              <a:rPr lang="en-US" dirty="0" err="1"/>
              <a:t>Younossi</a:t>
            </a:r>
            <a:r>
              <a:rPr lang="en-US" dirty="0"/>
              <a:t> ZM et al. </a:t>
            </a:r>
            <a:r>
              <a:rPr lang="en-US" i="1" dirty="0"/>
              <a:t>Clin Gastroenterol Hepatol</a:t>
            </a:r>
            <a:r>
              <a:rPr lang="en-US" dirty="0"/>
              <a:t>. 2021;19(3):580–589. 2. </a:t>
            </a:r>
            <a:r>
              <a:rPr lang="en-US" dirty="0" err="1"/>
              <a:t>Younossi</a:t>
            </a:r>
            <a:r>
              <a:rPr lang="en-US" dirty="0"/>
              <a:t> ZM et al. </a:t>
            </a:r>
            <a:r>
              <a:rPr lang="en-US" i="1" dirty="0"/>
              <a:t>Hepatology.</a:t>
            </a:r>
            <a:r>
              <a:rPr lang="en-US" dirty="0"/>
              <a:t> 2019;69(suppl):2672–2682. 3. </a:t>
            </a:r>
            <a:r>
              <a:rPr lang="en-US" dirty="0" err="1"/>
              <a:t>Younossi</a:t>
            </a:r>
            <a:r>
              <a:rPr lang="en-US" dirty="0"/>
              <a:t> ZM et al. </a:t>
            </a:r>
            <a:r>
              <a:rPr lang="en-US" i="1" dirty="0"/>
              <a:t>Hepatol Commun</a:t>
            </a:r>
            <a:r>
              <a:rPr lang="en-US" dirty="0"/>
              <a:t>. 2024;8(8):e0488. 4. Wong RJ et al. </a:t>
            </a:r>
            <a:r>
              <a:rPr lang="en-US" i="1" dirty="0"/>
              <a:t>J Clin Gastroenterol</a:t>
            </a:r>
            <a:r>
              <a:rPr lang="en-US" dirty="0"/>
              <a:t>. 2021;55(10)891–902. 5. Bentley TS, Ortner NJ. Milliman Research Report; January 2020. 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C6ED626-94F8-4A8A-0039-A4A1C6CBCA87}"/>
              </a:ext>
            </a:extLst>
          </p:cNvPr>
          <p:cNvSpPr txBox="1">
            <a:spLocks/>
          </p:cNvSpPr>
          <p:nvPr/>
        </p:nvSpPr>
        <p:spPr>
          <a:xfrm>
            <a:off x="1311561" y="3623097"/>
            <a:ext cx="5610141" cy="3931827"/>
          </a:xfrm>
          <a:prstGeom prst="rect">
            <a:avLst/>
          </a:prstGeom>
        </p:spPr>
        <p:txBody>
          <a:bodyPr/>
          <a:lstStyle>
            <a:lvl1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5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1pPr>
            <a:lvl2pPr marL="202507" indent="-101254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055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2pPr>
            <a:lvl3pPr marL="202507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5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3pPr>
            <a:lvl4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055" b="0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4pPr>
            <a:lvl5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tabLst/>
              <a:defRPr sz="1055" b="0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5pPr>
            <a:lvl6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844" b="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984" b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25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​"/>
              <a:defRPr sz="330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782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5E6367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63E31D0-B5CB-6328-4C9E-82FB8FBC2B2D}"/>
              </a:ext>
            </a:extLst>
          </p:cNvPr>
          <p:cNvSpPr/>
          <p:nvPr/>
        </p:nvSpPr>
        <p:spPr>
          <a:xfrm>
            <a:off x="3304180" y="4193070"/>
            <a:ext cx="2700000" cy="97805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~$104,000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annually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131F4E1-91EB-8F61-3838-DBBF385AF112}"/>
              </a:ext>
            </a:extLst>
          </p:cNvPr>
          <p:cNvSpPr/>
          <p:nvPr/>
        </p:nvSpPr>
        <p:spPr>
          <a:xfrm>
            <a:off x="431801" y="4164063"/>
            <a:ext cx="2700000" cy="101007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~$100,000 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annually</a:t>
            </a:r>
            <a:endParaRPr kumimoji="0" lang="en-US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C69A30E-9CE6-4E0F-F66B-4E1B4525CC38}"/>
              </a:ext>
            </a:extLst>
          </p:cNvPr>
          <p:cNvSpPr/>
          <p:nvPr/>
        </p:nvSpPr>
        <p:spPr>
          <a:xfrm>
            <a:off x="6176559" y="4193070"/>
            <a:ext cx="2700000" cy="95540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Average billed charges: </a:t>
            </a:r>
            <a:b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~$878,400 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per transplant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EEA943-6B92-EFA2-D1E9-0E4AE2D03723}"/>
              </a:ext>
            </a:extLst>
          </p:cNvPr>
          <p:cNvSpPr/>
          <p:nvPr/>
        </p:nvSpPr>
        <p:spPr>
          <a:xfrm>
            <a:off x="1708150" y="5376133"/>
            <a:ext cx="8775700" cy="5294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Early identification and effective management of MASH is crucial to minimize the clinical and economic burden of MASH</a:t>
            </a:r>
            <a:r>
              <a:rPr kumimoji="0" lang="en-US" sz="2000" b="1" i="0" u="none" strike="noStrike" kern="1200" cap="none" spc="0" normalizeH="0" baseline="300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4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2EDC56F-3AF0-6384-0BD2-95126A951A62}"/>
              </a:ext>
            </a:extLst>
          </p:cNvPr>
          <p:cNvSpPr txBox="1">
            <a:spLocks/>
          </p:cNvSpPr>
          <p:nvPr/>
        </p:nvSpPr>
        <p:spPr>
          <a:xfrm>
            <a:off x="3364265" y="1576068"/>
            <a:ext cx="8339600" cy="1448466"/>
          </a:xfrm>
          <a:prstGeom prst="rect">
            <a:avLst/>
          </a:prstGeom>
        </p:spPr>
        <p:txBody>
          <a:bodyPr/>
          <a:lstStyle>
            <a:lvl1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5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1pPr>
            <a:lvl2pPr marL="202507" indent="-101254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055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2pPr>
            <a:lvl3pPr marL="202507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5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3pPr>
            <a:lvl4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055" b="0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4pPr>
            <a:lvl5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tabLst/>
              <a:defRPr sz="1055" b="0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5pPr>
            <a:lvl6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844" b="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984" b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25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​"/>
              <a:defRPr sz="330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782" rtl="0" eaLnBrk="1" fontAlgn="auto" latinLnBrk="0" hangingPunct="1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 the US, MASH is the</a:t>
            </a:r>
          </a:p>
          <a:p>
            <a:pPr marL="285750" marR="0" lvl="0" indent="-285750" algn="l" defTabSz="685782" rtl="0" eaLnBrk="1" fontAlgn="auto" latinLnBrk="0" hangingPunct="1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Leading cause of liver transplants in women without HCC</a:t>
            </a:r>
            <a:r>
              <a:rPr kumimoji="0" lang="en-US" sz="2000" b="0" i="0" u="none" strike="noStrike" kern="1200" cap="none" spc="0" normalizeH="0" baseline="30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1,* </a:t>
            </a:r>
          </a:p>
          <a:p>
            <a:pPr marL="285750" marR="0" lvl="0" indent="-285750" algn="l" defTabSz="685782" rtl="0" eaLnBrk="1" fontAlgn="auto" latinLnBrk="0" hangingPunct="1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F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astest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growing cause of HCC among US patients listed for liver transplants</a:t>
            </a:r>
            <a:r>
              <a:rPr lang="en-US" sz="2000" baseline="30000" dirty="0">
                <a:solidFill>
                  <a:schemeClr val="tx1"/>
                </a:solidFill>
                <a:latin typeface="+mn-lt"/>
              </a:rPr>
              <a:t>2</a:t>
            </a:r>
            <a:endParaRPr kumimoji="0" lang="en-US" sz="2000" b="0" i="0" u="none" strike="noStrike" kern="1200" cap="none" spc="0" normalizeH="0" baseline="300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77E9774-3575-2516-4919-1069787400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6966" y="1700001"/>
            <a:ext cx="1662367" cy="120059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5E306A4-CBE4-F6B7-AB99-267918852E4E}"/>
              </a:ext>
            </a:extLst>
          </p:cNvPr>
          <p:cNvSpPr/>
          <p:nvPr/>
        </p:nvSpPr>
        <p:spPr>
          <a:xfrm>
            <a:off x="9048939" y="4193070"/>
            <a:ext cx="2700000" cy="95540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~$50,000</a:t>
            </a:r>
            <a:r>
              <a:rPr kumimoji="0" lang="en-US" b="1" i="0" u="none" strike="noStrike" kern="1200" cap="none" spc="0" normalizeH="0" baseline="30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annually</a:t>
            </a:r>
            <a:r>
              <a:rPr lang="en-US" baseline="30000" dirty="0">
                <a:solidFill>
                  <a:schemeClr val="tx1"/>
                </a:solidFill>
              </a:rPr>
              <a:t>§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620CD56-AB36-40E4-FE46-353D4EE4D843}"/>
              </a:ext>
            </a:extLst>
          </p:cNvPr>
          <p:cNvSpPr txBox="1"/>
          <p:nvPr/>
        </p:nvSpPr>
        <p:spPr>
          <a:xfrm>
            <a:off x="431799" y="3623097"/>
            <a:ext cx="2700000" cy="569973"/>
          </a:xfrm>
          <a:prstGeom prst="rect">
            <a:avLst/>
          </a:prstGeom>
          <a:solidFill>
            <a:schemeClr val="tx2"/>
          </a:solidFill>
        </p:spPr>
        <p:txBody>
          <a:bodyPr wrap="square" lIns="91440" tIns="91440" rIns="91440" bIns="91440" rtlCol="0" anchor="ctr" anchorCtr="0">
            <a:noAutofit/>
          </a:bodyPr>
          <a:lstStyle/>
          <a:p>
            <a:pPr lvl="0" algn="ctr">
              <a:defRPr/>
            </a:pPr>
            <a:r>
              <a:rPr lang="en-US" b="1">
                <a:solidFill>
                  <a:schemeClr val="bg1"/>
                </a:solidFill>
              </a:rPr>
              <a:t>Cirrhosis</a:t>
            </a:r>
            <a:r>
              <a:rPr lang="en-US" b="1" baseline="30000">
                <a:solidFill>
                  <a:schemeClr val="bg1"/>
                </a:solidFill>
              </a:rPr>
              <a:t>3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83781F6-23BE-801D-E22A-9C776D06A582}"/>
              </a:ext>
            </a:extLst>
          </p:cNvPr>
          <p:cNvSpPr txBox="1"/>
          <p:nvPr/>
        </p:nvSpPr>
        <p:spPr>
          <a:xfrm>
            <a:off x="3307932" y="3623097"/>
            <a:ext cx="2700000" cy="569973"/>
          </a:xfrm>
          <a:prstGeom prst="rect">
            <a:avLst/>
          </a:prstGeom>
          <a:solidFill>
            <a:schemeClr val="tx2"/>
          </a:solidFill>
        </p:spPr>
        <p:txBody>
          <a:bodyPr wrap="square" lIns="91440" tIns="91440" rIns="91440" bIns="91440" rtlCol="0" anchor="ctr" anchorCtr="0">
            <a:noAutofit/>
          </a:bodyPr>
          <a:lstStyle/>
          <a:p>
            <a:pPr lvl="0" algn="ctr">
              <a:defRPr/>
            </a:pPr>
            <a:r>
              <a:rPr lang="en-US" b="1">
                <a:solidFill>
                  <a:schemeClr val="bg1"/>
                </a:solidFill>
              </a:rPr>
              <a:t>HCC</a:t>
            </a:r>
            <a:r>
              <a:rPr lang="en-US" b="1" baseline="30000">
                <a:solidFill>
                  <a:schemeClr val="bg1"/>
                </a:solidFill>
              </a:rPr>
              <a:t>4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50C6B0F-AE0F-5673-A0E6-29C31942A786}"/>
              </a:ext>
            </a:extLst>
          </p:cNvPr>
          <p:cNvSpPr txBox="1"/>
          <p:nvPr/>
        </p:nvSpPr>
        <p:spPr>
          <a:xfrm>
            <a:off x="6184065" y="3623097"/>
            <a:ext cx="2700000" cy="569973"/>
          </a:xfrm>
          <a:prstGeom prst="rect">
            <a:avLst/>
          </a:prstGeom>
          <a:solidFill>
            <a:schemeClr val="tx2"/>
          </a:solidFill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Liver transplant</a:t>
            </a:r>
            <a:r>
              <a:rPr kumimoji="0" lang="en-US" b="1" i="0" u="none" strike="noStrike" kern="1200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5,‡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ACAA873-0F4B-3F47-4F8D-0953BC63BD29}"/>
              </a:ext>
            </a:extLst>
          </p:cNvPr>
          <p:cNvSpPr txBox="1"/>
          <p:nvPr/>
        </p:nvSpPr>
        <p:spPr>
          <a:xfrm>
            <a:off x="9060199" y="3623097"/>
            <a:ext cx="2700000" cy="569973"/>
          </a:xfrm>
          <a:prstGeom prst="rect">
            <a:avLst/>
          </a:prstGeom>
          <a:solidFill>
            <a:schemeClr val="tx2"/>
          </a:solidFill>
        </p:spPr>
        <p:txBody>
          <a:bodyPr wrap="square" lIns="91440" tIns="91440" rIns="91440" bIns="91440" rtlCol="0" anchor="ctr" anchorCtr="0">
            <a:noAutofit/>
          </a:bodyPr>
          <a:lstStyle/>
          <a:p>
            <a:pPr lvl="0" algn="ctr">
              <a:defRPr/>
            </a:pPr>
            <a:r>
              <a:rPr lang="en-US" b="1">
                <a:solidFill>
                  <a:schemeClr val="bg1"/>
                </a:solidFill>
              </a:rPr>
              <a:t>Comorbidity management</a:t>
            </a:r>
            <a:r>
              <a:rPr lang="en-US" b="1" baseline="30000">
                <a:solidFill>
                  <a:schemeClr val="bg1"/>
                </a:solidFill>
              </a:rPr>
              <a:t>3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685FE7C7-0473-8CEB-C6CE-7FCD63D9EDF3}"/>
              </a:ext>
            </a:extLst>
          </p:cNvPr>
          <p:cNvSpPr txBox="1">
            <a:spLocks/>
          </p:cNvSpPr>
          <p:nvPr/>
        </p:nvSpPr>
        <p:spPr>
          <a:xfrm>
            <a:off x="4482483" y="3226271"/>
            <a:ext cx="3227035" cy="372642"/>
          </a:xfrm>
          <a:prstGeom prst="rect">
            <a:avLst/>
          </a:prstGeom>
        </p:spPr>
        <p:txBody>
          <a:bodyPr/>
          <a:lstStyle>
            <a:lvl1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5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1pPr>
            <a:lvl2pPr marL="202507" indent="-101254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055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2pPr>
            <a:lvl3pPr marL="202507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5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3pPr>
            <a:lvl4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055" b="0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4pPr>
            <a:lvl5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tabLst/>
              <a:defRPr sz="1055" b="0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5pPr>
            <a:lvl6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844" b="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984" b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25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​"/>
              <a:defRPr sz="330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Cost per patient</a:t>
            </a:r>
            <a:r>
              <a:rPr lang="en-US" sz="2000" b="1" baseline="30000" dirty="0">
                <a:solidFill>
                  <a:schemeClr val="tx1"/>
                </a:solidFill>
              </a:rPr>
              <a:t>†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endParaRPr kumimoji="0" lang="en-US" sz="2000" b="1" i="0" u="none" strike="noStrike" kern="1200" cap="none" spc="0" normalizeH="0" baseline="300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1852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heme/theme1.xml><?xml version="1.0" encoding="utf-8"?>
<a:theme xmlns:a="http://schemas.openxmlformats.org/drawingml/2006/main" name="2020 Novo Nordisk widescreen_NNI">
  <a:themeElements>
    <a:clrScheme name="NN 2020 Rebrand">
      <a:dk1>
        <a:srgbClr val="000000"/>
      </a:dk1>
      <a:lt1>
        <a:srgbClr val="FFFFFF"/>
      </a:lt1>
      <a:dk2>
        <a:srgbClr val="001965"/>
      </a:dk2>
      <a:lt2>
        <a:srgbClr val="CCC5BD"/>
      </a:lt2>
      <a:accent1>
        <a:srgbClr val="001965"/>
      </a:accent1>
      <a:accent2>
        <a:srgbClr val="005AD2"/>
      </a:accent2>
      <a:accent3>
        <a:srgbClr val="2A918B"/>
      </a:accent3>
      <a:accent4>
        <a:srgbClr val="EEA7BF"/>
      </a:accent4>
      <a:accent5>
        <a:srgbClr val="3B97DE"/>
      </a:accent5>
      <a:accent6>
        <a:srgbClr val="939AA7"/>
      </a:accent6>
      <a:hlink>
        <a:srgbClr val="005AD2"/>
      </a:hlink>
      <a:folHlink>
        <a:srgbClr val="3B97DE"/>
      </a:folHlink>
    </a:clrScheme>
    <a:fontScheme name="Apis for Office">
      <a:majorFont>
        <a:latin typeface="Apis For Office"/>
        <a:ea typeface=""/>
        <a:cs typeface=""/>
      </a:majorFont>
      <a:minorFont>
        <a:latin typeface="Apis For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91440" tIns="91440" rIns="91440" bIns="91440" rtlCol="0" anchor="ctr" anchorCtr="0">
        <a:spAutoFit/>
      </a:bodyPr>
      <a:lstStyle>
        <a:defPPr algn="ctr">
          <a:defRPr sz="1600" dirty="0" smtClean="0">
            <a:solidFill>
              <a:schemeClr val="tx2"/>
            </a:solidFill>
          </a:defRPr>
        </a:defPPr>
      </a:lstStyle>
    </a:txDef>
  </a:objectDefaults>
  <a:extraClrSchemeLst/>
  <a:custClrLst>
    <a:custClr name="Accent 1">
      <a:srgbClr val="001965"/>
    </a:custClr>
    <a:custClr name="Accent 2">
      <a:srgbClr val="005AD2"/>
    </a:custClr>
    <a:custClr name="Accent 3">
      <a:srgbClr val="3B97DE"/>
    </a:custClr>
    <a:custClr name="Accent 4">
      <a:srgbClr val="EEA7BF"/>
    </a:custClr>
    <a:custClr name="Accent 5">
      <a:srgbClr val="2A918B"/>
    </a:custClr>
    <a:custClr name="Accent 6">
      <a:srgbClr val="939AA7"/>
    </a:custClr>
    <a:custClr name="Light 2">
      <a:srgbClr val="CCC5BD"/>
    </a:custClr>
    <a:custClr name="Dark 1">
      <a:srgbClr val="000000"/>
    </a:custClr>
    <a:custClr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99BDED"/>
    </a:custClr>
    <a:custClr name="Accent 3">
      <a:srgbClr val="B1D5F2"/>
    </a:custClr>
    <a:custClr name="Accent 4">
      <a:srgbClr val="F8DCE5"/>
    </a:custClr>
    <a:custClr name="Accent 5">
      <a:srgbClr val="AAD3D1"/>
    </a:custClr>
    <a:custClr name="Accent 6">
      <a:srgbClr val="D4D7DC"/>
    </a:custClr>
    <a:custClr name="Light 2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CCDEF6"/>
    </a:custClr>
    <a:custClr name="Accent 3">
      <a:srgbClr val="D8EAF8"/>
    </a:custClr>
    <a:custClr name="Accent 4">
      <a:srgbClr val="FCEDF2"/>
    </a:custClr>
    <a:custClr name="Accent 5">
      <a:srgbClr val="D4E9E8"/>
    </a:custClr>
    <a:custClr name="Accent 6">
      <a:srgbClr val="E9EBED"/>
    </a:custClr>
    <a:custClr name="Light 2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909C29A5-E88E-48A9-8FEA-98397920CF68}" vid="{8A5C03E6-BC19-4ABC-A5C6-B7977B8DD495}"/>
    </a:ext>
  </a:extLst>
</a:theme>
</file>

<file path=ppt/theme/theme2.xml><?xml version="1.0" encoding="utf-8"?>
<a:theme xmlns:a="http://schemas.openxmlformats.org/drawingml/2006/main" name="1_2020 Novo Nordisk widescreen_NNI">
  <a:themeElements>
    <a:clrScheme name="Elivate">
      <a:dk1>
        <a:srgbClr val="001965"/>
      </a:dk1>
      <a:lt1>
        <a:srgbClr val="FFFFFF"/>
      </a:lt1>
      <a:dk2>
        <a:srgbClr val="3B97DE"/>
      </a:dk2>
      <a:lt2>
        <a:srgbClr val="939AA7"/>
      </a:lt2>
      <a:accent1>
        <a:srgbClr val="E6553F"/>
      </a:accent1>
      <a:accent2>
        <a:srgbClr val="EAAB00"/>
      </a:accent2>
      <a:accent3>
        <a:srgbClr val="0059D2"/>
      </a:accent3>
      <a:accent4>
        <a:srgbClr val="3B97DE"/>
      </a:accent4>
      <a:accent5>
        <a:srgbClr val="3B97DE"/>
      </a:accent5>
      <a:accent6>
        <a:srgbClr val="4EA72E"/>
      </a:accent6>
      <a:hlink>
        <a:srgbClr val="0059D2"/>
      </a:hlink>
      <a:folHlink>
        <a:srgbClr val="965C8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91440" tIns="91440" rIns="91440" bIns="91440" rtlCol="0" anchor="ctr" anchorCtr="0">
        <a:spAutoFit/>
      </a:bodyPr>
      <a:lstStyle>
        <a:defPPr algn="ctr">
          <a:defRPr sz="1600" dirty="0" smtClean="0">
            <a:solidFill>
              <a:schemeClr val="tx2"/>
            </a:solidFill>
          </a:defRPr>
        </a:defPPr>
      </a:lstStyle>
    </a:txDef>
  </a:objectDefaults>
  <a:extraClrSchemeLst/>
  <a:custClrLst>
    <a:custClr name="Accent 1">
      <a:srgbClr val="001965"/>
    </a:custClr>
    <a:custClr name="Accent 2">
      <a:srgbClr val="005AD2"/>
    </a:custClr>
    <a:custClr name="Accent 3">
      <a:srgbClr val="3B97DE"/>
    </a:custClr>
    <a:custClr name="Accent 4">
      <a:srgbClr val="EEA7BF"/>
    </a:custClr>
    <a:custClr name="Accent 5">
      <a:srgbClr val="2A918B"/>
    </a:custClr>
    <a:custClr name="Accent 6">
      <a:srgbClr val="939AA7"/>
    </a:custClr>
    <a:custClr name="Light 2">
      <a:srgbClr val="CCC5BD"/>
    </a:custClr>
    <a:custClr name="Dark 1">
      <a:srgbClr val="000000"/>
    </a:custClr>
    <a:custClr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99BDED"/>
    </a:custClr>
    <a:custClr name="Accent 3">
      <a:srgbClr val="B1D5F2"/>
    </a:custClr>
    <a:custClr name="Accent 4">
      <a:srgbClr val="F8DCE5"/>
    </a:custClr>
    <a:custClr name="Accent 5">
      <a:srgbClr val="AAD3D1"/>
    </a:custClr>
    <a:custClr name="Accent 6">
      <a:srgbClr val="D4D7DC"/>
    </a:custClr>
    <a:custClr name="Light 2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CCDEF6"/>
    </a:custClr>
    <a:custClr name="Accent 3">
      <a:srgbClr val="D8EAF8"/>
    </a:custClr>
    <a:custClr name="Accent 4">
      <a:srgbClr val="FCEDF2"/>
    </a:custClr>
    <a:custClr name="Accent 5">
      <a:srgbClr val="D4E9E8"/>
    </a:custClr>
    <a:custClr name="Accent 6">
      <a:srgbClr val="E9EBED"/>
    </a:custClr>
    <a:custClr name="Light 2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909C29A5-E88E-48A9-8FEA-98397920CF68}" vid="{8A5C03E6-BC19-4ABC-A5C6-B7977B8DD495}"/>
    </a:ext>
  </a:extLst>
</a:theme>
</file>

<file path=ppt/theme/theme3.xml><?xml version="1.0" encoding="utf-8"?>
<a:theme xmlns:a="http://schemas.openxmlformats.org/drawingml/2006/main" name="2_2020 Novo Nordisk widescreen_NNI">
  <a:themeElements>
    <a:clrScheme name="Elivate">
      <a:dk1>
        <a:srgbClr val="001965"/>
      </a:dk1>
      <a:lt1>
        <a:srgbClr val="FFFFFF"/>
      </a:lt1>
      <a:dk2>
        <a:srgbClr val="3B97DE"/>
      </a:dk2>
      <a:lt2>
        <a:srgbClr val="939AA7"/>
      </a:lt2>
      <a:accent1>
        <a:srgbClr val="E6553F"/>
      </a:accent1>
      <a:accent2>
        <a:srgbClr val="EAAB00"/>
      </a:accent2>
      <a:accent3>
        <a:srgbClr val="0059D2"/>
      </a:accent3>
      <a:accent4>
        <a:srgbClr val="3B97DE"/>
      </a:accent4>
      <a:accent5>
        <a:srgbClr val="3B97DE"/>
      </a:accent5>
      <a:accent6>
        <a:srgbClr val="4EA72E"/>
      </a:accent6>
      <a:hlink>
        <a:srgbClr val="0059D2"/>
      </a:hlink>
      <a:folHlink>
        <a:srgbClr val="965C8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91440" tIns="91440" rIns="91440" bIns="91440" rtlCol="0" anchor="ctr" anchorCtr="0">
        <a:spAutoFit/>
      </a:bodyPr>
      <a:lstStyle>
        <a:defPPr algn="ctr">
          <a:defRPr sz="1600" dirty="0" smtClean="0">
            <a:solidFill>
              <a:schemeClr val="tx2"/>
            </a:solidFill>
          </a:defRPr>
        </a:defPPr>
      </a:lstStyle>
    </a:txDef>
  </a:objectDefaults>
  <a:extraClrSchemeLst/>
  <a:custClrLst>
    <a:custClr name="Accent 1">
      <a:srgbClr val="001965"/>
    </a:custClr>
    <a:custClr name="Accent 2">
      <a:srgbClr val="005AD2"/>
    </a:custClr>
    <a:custClr name="Accent 3">
      <a:srgbClr val="3B97DE"/>
    </a:custClr>
    <a:custClr name="Accent 4">
      <a:srgbClr val="EEA7BF"/>
    </a:custClr>
    <a:custClr name="Accent 5">
      <a:srgbClr val="2A918B"/>
    </a:custClr>
    <a:custClr name="Accent 6">
      <a:srgbClr val="939AA7"/>
    </a:custClr>
    <a:custClr name="Light 2">
      <a:srgbClr val="CCC5BD"/>
    </a:custClr>
    <a:custClr name="Dark 1">
      <a:srgbClr val="000000"/>
    </a:custClr>
    <a:custClr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99BDED"/>
    </a:custClr>
    <a:custClr name="Accent 3">
      <a:srgbClr val="B1D5F2"/>
    </a:custClr>
    <a:custClr name="Accent 4">
      <a:srgbClr val="F8DCE5"/>
    </a:custClr>
    <a:custClr name="Accent 5">
      <a:srgbClr val="AAD3D1"/>
    </a:custClr>
    <a:custClr name="Accent 6">
      <a:srgbClr val="D4D7DC"/>
    </a:custClr>
    <a:custClr name="Light 2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CCDEF6"/>
    </a:custClr>
    <a:custClr name="Accent 3">
      <a:srgbClr val="D8EAF8"/>
    </a:custClr>
    <a:custClr name="Accent 4">
      <a:srgbClr val="FCEDF2"/>
    </a:custClr>
    <a:custClr name="Accent 5">
      <a:srgbClr val="D4E9E8"/>
    </a:custClr>
    <a:custClr name="Accent 6">
      <a:srgbClr val="E9EBED"/>
    </a:custClr>
    <a:custClr name="Light 2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909C29A5-E88E-48A9-8FEA-98397920CF68}" vid="{8A5C03E6-BC19-4ABC-A5C6-B7977B8DD495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E2A301C5D52D4CB3521A0DADB98D30" ma:contentTypeVersion="3" ma:contentTypeDescription="Create a new document." ma:contentTypeScope="" ma:versionID="1ac113da3df0049c42c3a2c53fd0178e">
  <xsd:schema xmlns:xsd="http://www.w3.org/2001/XMLSchema" xmlns:xs="http://www.w3.org/2001/XMLSchema" xmlns:p="http://schemas.microsoft.com/office/2006/metadata/properties" xmlns:ns2="dbaa0b84-04f5-4665-89b4-d072b4ec7c3a" targetNamespace="http://schemas.microsoft.com/office/2006/metadata/properties" ma:root="true" ma:fieldsID="1ebe4446521fb89c1f1f5583d7b3f4b7" ns2:_="">
    <xsd:import namespace="dbaa0b84-04f5-4665-89b4-d072b4ec7c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aa0b84-04f5-4665-89b4-d072b4ec7c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4F97EEF-A707-4405-A640-9CB818F360B9}">
  <ds:schemaRefs>
    <ds:schemaRef ds:uri="dbaa0b84-04f5-4665-89b4-d072b4ec7c3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EF552090-01F2-45BE-B109-D93F4F27C9D2}">
  <ds:schemaRefs>
    <ds:schemaRef ds:uri="dbaa0b84-04f5-4665-89b4-d072b4ec7c3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6F27DC3-C003-447D-8CE8-564C6E244EA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743b317-4758-44cb-8b65-8b43e4619766}" enabled="1" method="Standard" siteId="{fdfed7bd-9f6a-44a1-b694-6e39c468c150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498</Words>
  <Application>Microsoft Office PowerPoint</Application>
  <PresentationFormat>Widescreen</PresentationFormat>
  <Paragraphs>51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Apis For Office</vt:lpstr>
      <vt:lpstr>Arial</vt:lpstr>
      <vt:lpstr>Calibri</vt:lpstr>
      <vt:lpstr>Verdana</vt:lpstr>
      <vt:lpstr>2020 Novo Nordisk widescreen_NNI</vt:lpstr>
      <vt:lpstr>1_2020 Novo Nordisk widescreen_NNI</vt:lpstr>
      <vt:lpstr>2_2020 Novo Nordisk widescreen_NNI</vt:lpstr>
      <vt:lpstr>Patient identification and risk factors</vt:lpstr>
      <vt:lpstr>Average annual total healthcare costs of a patient with MASH in the US</vt:lpstr>
      <vt:lpstr>MASH leads to an increased economic burden on the healthcare system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Obermeyer, Jackie</dc:creator>
  <cp:lastModifiedBy>Linder, Taryn</cp:lastModifiedBy>
  <cp:revision>4</cp:revision>
  <dcterms:created xsi:type="dcterms:W3CDTF">2024-12-20T16:58:29Z</dcterms:created>
  <dcterms:modified xsi:type="dcterms:W3CDTF">2026-02-02T17:00:21Z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BibliographyPresentationMultiline">
    <vt:lpwstr>False</vt:lpwstr>
  </property>
  <property fmtid="{D5CDD505-2E9C-101B-9397-08002B2CF9AE}" pid="3" name="BibliographyInNotes">
    <vt:lpwstr>False</vt:lpwstr>
  </property>
  <property fmtid="{D5CDD505-2E9C-101B-9397-08002B2CF9AE}" pid="4" name="ContentTypeId">
    <vt:lpwstr>0x01010060E2A301C5D52D4CB3521A0DADB98D30</vt:lpwstr>
  </property>
  <property fmtid="{D5CDD505-2E9C-101B-9397-08002B2CF9AE}" pid="5" name="ContinuousBibliography">
    <vt:lpwstr>False</vt:lpwstr>
  </property>
  <property fmtid="{D5CDD505-2E9C-101B-9397-08002B2CF9AE}" pid="6" name="MediaServiceImageTags">
    <vt:lpwstr/>
  </property>
</Properties>
</file>