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4"/>
    <p:sldMasterId id="2147483750" r:id="rId5"/>
    <p:sldMasterId id="2147483764" r:id="rId6"/>
  </p:sldMasterIdLst>
  <p:notesMasterIdLst>
    <p:notesMasterId r:id="rId11"/>
  </p:notesMasterIdLst>
  <p:sldIdLst>
    <p:sldId id="2147482497" r:id="rId7"/>
    <p:sldId id="2147480090" r:id="rId8"/>
    <p:sldId id="257" r:id="rId9"/>
    <p:sldId id="272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odule 2" id="{F88ACD56-1C44-43A6-A8D5-EBAA9F3E77ED}">
          <p14:sldIdLst>
            <p14:sldId id="2147482497"/>
            <p14:sldId id="2147480090"/>
            <p14:sldId id="257"/>
            <p14:sldId id="27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795" userDrawn="1">
          <p15:clr>
            <a:srgbClr val="A4A3A4"/>
          </p15:clr>
        </p15:guide>
        <p15:guide id="3" pos="7401" userDrawn="1">
          <p15:clr>
            <a:srgbClr val="A4A3A4"/>
          </p15:clr>
        </p15:guide>
        <p15:guide id="4" orient="horz" pos="754" userDrawn="1">
          <p15:clr>
            <a:srgbClr val="A4A3A4"/>
          </p15:clr>
        </p15:guide>
        <p15:guide id="5" orient="horz" pos="935" userDrawn="1">
          <p15:clr>
            <a:srgbClr val="A4A3A4"/>
          </p15:clr>
        </p15:guide>
        <p15:guide id="6" pos="388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85ED502-B2F1-DB09-ADB4-5ACC50118982}" name="Ruth Chibueze" initials="RC" userId="Ruth Chibueze" providerId="None"/>
  <p188:author id="{10157F05-79CC-881D-8906-B19F33261BB1}" name="Elizabeth Kita" initials="EK" userId="Elizabeth Kita" providerId="None"/>
  <p188:author id="{55112307-179F-9669-5EEE-B0A3726FF5F0}" name="Navin Pathare" initials="NP" userId="Navin Pathare" providerId="None"/>
  <p188:author id="{31D9EF20-E0CD-E1A3-D22A-FE42C1E062A0}" name="Melissa Chan" initials="MC" userId="Melissa Chan" providerId="None"/>
  <p188:author id="{BCE16125-5A93-757F-5976-2E5A7DFC1EAA}" name="AJQI (Andres Quintero)" initials="AQ" userId="S::AJQI@novonordisk.com::321d4ffd-6d9d-45b8-ad57-70ca4c73d66e" providerId="AD"/>
  <p188:author id="{D62CB033-E14F-968E-E17F-7F4D841A555E}" name="AHHV (Anthony Hoovler)" initials="AH" userId="S::ahhv@novonordisk.com::96febda3-83ad-4759-886c-028408092c84" providerId="AD"/>
  <p188:author id="{F8E2FB37-60E9-A396-4E3B-2CB8BAA9BDF0}" name="EHUA (Ellen Huang)" initials="EH" userId="S::ehua@novonordisk.com::f9dad2c7-dfd4-442b-baf5-913d40f8799d" providerId="AD"/>
  <p188:author id="{125C3D39-CF5B-3440-BA4C-26DD1383E17E}" name="miy9030@med.cornell.edu" initials="mi" userId="S::urn:spo:guest#miy9030@med.cornell.edu::" providerId="AD"/>
  <p188:author id="{1C6E0449-E6F3-8E25-0BBF-701155E810BD}" name="Derek Gillett" initials="DG" userId="Derek Gillett" providerId="None"/>
  <p188:author id="{FE7CFC4A-8CA3-B5AB-DE5E-8A147052CF2D}" name="Linder, Taryn" initials="LT" userId="S::tlinder@rednucleus.com::353a56e1-1da0-413d-8c0e-12c49b411f1d" providerId="AD"/>
  <p188:author id="{A8132257-8A43-75F0-0095-FE7030F5508F}" name="Rachel Abramczuk" initials="RA" userId="Rachel Abramczuk" providerId="None"/>
  <p188:author id="{1BBE9957-072F-275F-03EB-60DF89D183C8}" name="VAUY (Valerie Auyeung)" initials="VA" userId="S::vauy@novonordisk.com::f3f5ce31-1cd2-476c-8b52-50859fd5ec8e" providerId="AD"/>
  <p188:author id="{9B61DA67-E53A-D505-5265-8BBC02398D05}" name="VAUY (Valerie Auyeung)" initials="V(A" userId="S::Vauy@novonordisk.com::f3f5ce31-1cd2-476c-8b52-50859fd5ec8e" providerId="AD"/>
  <p188:author id="{DD58876A-3491-1960-425D-5BBAFF3B93DA}" name="Vasquez, Cindy" initials="VC" userId="S::CVasquez@rednucleus.com::a908347e-4389-45e4-8c81-e937621d0947" providerId="AD"/>
  <p188:author id="{16820274-11BF-9E17-DA94-D034B03A3DA6}" name="Aponso, Teshan" initials="TA" userId="S::taponso@rednucleus.com::ffcca3a7-531d-477f-93a3-85b1f38706f2" providerId="AD"/>
  <p188:author id="{126E7D77-31F4-52A1-7BD4-56C6957FAA2B}" name="Mungin, Barbara" initials="MB" userId="S::kgmr392@astrazeneca.net::d53d836b-4d9b-4a82-bfbf-02e1a76a282c" providerId="AD"/>
  <p188:author id="{0B739586-2B1B-AD57-9DD5-2673EC82F7DE}" name="LZO (Liz ONeill)" initials="LO" userId="S::lzo@novonordisk.com::184da5b9-f3ab-410e-837a-19409b70f645" providerId="AD"/>
  <p188:author id="{EB0DA48B-0F34-5C6E-9FBF-F6ABC3750DD4}" name="Pamela Tawile" initials="PT" userId="751.rednucleus.egnyte.com_tp_egnyte_plus" providerId="Windows Live"/>
  <p188:author id="{65A2219D-796D-C25C-3F20-3C3EFB365C9B}" name="Weiskopf, Emma" initials="WE" userId="S::kshq624@astrazeneca.net::4259f54c-5a36-4943-8b75-ae1227049724" providerId="AD"/>
  <p188:author id="{AC9D939F-2339-790F-B866-E4DE37549C21}" name="Karim, Samiya" initials="SK" userId="S::SKarim@rednucleus.com::43b2c901-d905-49cf-a18a-1fe5d48dbe94" providerId="AD"/>
  <p188:author id="{2F171DA7-6774-77DA-BB9B-E3098A008470}" name="Jordan Bowden" initials="JB" userId="ae0ba96224d2a086" providerId="Windows Live"/>
  <p188:author id="{23C1B1A7-76B6-BF1D-9D00-7D0FE2C0A02D}" name="Teshan Aponso" initials="TA" userId="Teshan Aponso" providerId="None"/>
  <p188:author id="{BEE071AC-0FE7-0A37-9959-4FEB1EE3BAE9}" name="Obermeyer, Jackie" initials="JO" userId="S::JObermeyer@rednucleus.com::fac7d026-44c7-436a-bba0-aff192f1d871" providerId="AD"/>
  <p188:author id="{55C77FAD-42C9-16FB-04F6-E2C0C1E03B64}" name="Ukwen" initials="U" userId="S::khmf929@astrazeneca.net::9181cc2e-d91e-4b73-b94f-5a0316d0efca" providerId="AD"/>
  <p188:author id="{949668B4-E4E7-2193-014F-A0235CD1F2EB}" name="MXJR (Maximilian Kurt Jara)" initials="MJ" userId="S::mxjr@novonordisk.com::a8db34eb-192c-4e9a-93c6-058097eeb4e2" providerId="AD"/>
  <p188:author id="{473B25B7-69FD-CF73-A8AB-22331EC7B559}" name="Samiya Karim" initials="SK" userId="372.rednucleus.egnyte.com_tp_egnyte_plus" providerId="Windows Live"/>
  <p188:author id="{FCD3C8BA-23F5-DF8C-9120-1CE710BF5B26}" name="Abramczuk, Rachel" initials="RA" userId="S::RAbramczuk@rednucleus.com::e2843a8d-61ae-4a46-9e11-4ec653513657" providerId="AD"/>
  <p188:author id="{2437D3BD-FABC-D118-B437-4A12AC9F6DF3}" name="Linder, Taryn" initials="TL" userId="S::TLinder@rednucleus.com::353a56e1-1da0-413d-8c0e-12c49b411f1d" providerId="AD"/>
  <p188:author id="{2857EFBE-FC37-6F38-878F-3463DCE8B723}" name="Taryn Linder" initials="TL" userId="Taryn Linder" providerId="None"/>
  <p188:author id="{A9DF02BF-FC7B-9E25-8744-BF5ED3EFB85A}" name="Henderson, Peter" initials="HP" userId="S::PHenderson@rednucleus.com::be0fa8aa-a396-42c6-9cf4-5844a05eac4d" providerId="AD"/>
  <p188:author id="{591DAEBF-CED0-5778-F951-4D19135978D5}" name="robert.tatum@louisville.edu" initials="ro" userId="S::urn:spo:guest#robert.tatum@louisville.edu::" providerId="AD"/>
  <p188:author id="{A9E9FFC6-8A9D-8B85-DA79-D0092D949EA1}" name="ACVG (Alicia Gesenhues)" initials="AG" userId="S::acvg@novonordisk.com::8ecf20fa-290f-4c04-a4b0-36400e310b0b" providerId="AD"/>
  <p188:author id="{F91D61CB-A9AF-0ADA-327C-29B738CB77F6}" name="dredmena@gmail.com" initials="dr" userId="S::urn:spo:guest#dredmena@gmail.com::" providerId="AD"/>
  <p188:author id="{9C9910DB-DAFB-5478-BBD6-BCE2CB57EC8A}" name="rena.fox@ucsf.edu" initials="re" userId="S::urn:spo:guest#rena.fox@ucsf.edu::" providerId="AD"/>
  <p188:author id="{8CCBF5E0-1415-A401-161F-8CCA7E298DA8}" name="Campbell, Jordan" initials="JC" userId="S::JCampbell@rednucleus.com::414a9b43-dc1b-41f7-9dd8-26d23862c5a8" providerId="AD"/>
  <p188:author id="{B16805F0-424A-45CA-9194-402A16077DAD}" name="Vogan, Stephen" initials="SV" userId="S::svogan@rednucleus.com::6e311a7b-820f-45a3-932e-22301af91c83" providerId="AD"/>
  <p188:author id="{1AC048F2-F428-A417-3AEE-C9C7B7E51B8F}" name="Stephen Vogan" initials="SV" userId="Stephen Vogan" providerId="None"/>
  <p188:author id="{B2782EFC-13F3-0997-393F-F8DEC1A82D05}" name="Macie Ghahari" initials="MG" userId="Macie Ghahari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8EAF8"/>
    <a:srgbClr val="3B97DE"/>
    <a:srgbClr val="FFFFFF"/>
    <a:srgbClr val="E9EBED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16F73B-C273-4032-B017-0C30EF3A7084}" v="1" dt="2026-02-02T16:45:11.1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385"/>
    <p:restoredTop sz="94635"/>
  </p:normalViewPr>
  <p:slideViewPr>
    <p:cSldViewPr snapToGrid="0">
      <p:cViewPr varScale="1">
        <p:scale>
          <a:sx n="154" d="100"/>
          <a:sy n="154" d="100"/>
        </p:scale>
        <p:origin x="168" y="144"/>
      </p:cViewPr>
      <p:guideLst>
        <p:guide orient="horz" pos="2160"/>
        <p:guide pos="3795"/>
        <p:guide pos="7401"/>
        <p:guide orient="horz" pos="754"/>
        <p:guide orient="horz" pos="935"/>
        <p:guide pos="388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0" d="100"/>
          <a:sy n="80" d="100"/>
        </p:scale>
        <p:origin x="4002" y="11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viewProps" Target="viewProp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mela Tawile" userId="751.rednucleus.egnyte.com_tp_egnyte_plus" providerId="OAuth2" clId="{B4690D1A-63D0-5136-A3D3-573FCD3A221A}"/>
    <pc:docChg chg="custSel modSld">
      <pc:chgData name="Pamela Tawile" userId="751.rednucleus.egnyte.com_tp_egnyte_plus" providerId="OAuth2" clId="{B4690D1A-63D0-5136-A3D3-573FCD3A221A}" dt="2026-01-13T17:30:01.368" v="5" actId="478"/>
      <pc:docMkLst>
        <pc:docMk/>
      </pc:docMkLst>
    </pc:docChg>
  </pc:docChgLst>
  <pc:docChgLst>
    <pc:chgData name="Rachel Abramczuk" userId="557.rednucleus.egnyte.com_tp_egnyte_plus" providerId="OAuth2" clId="{229BECFC-A234-4040-8776-BD0152C8D98B}"/>
    <pc:docChg chg="custSel delSld modSld sldOrd modSection">
      <pc:chgData name="Rachel Abramczuk" userId="557.rednucleus.egnyte.com_tp_egnyte_plus" providerId="OAuth2" clId="{229BECFC-A234-4040-8776-BD0152C8D98B}" dt="2026-01-27T19:24:04.886" v="561" actId="47"/>
      <pc:docMkLst>
        <pc:docMk/>
      </pc:docMkLst>
      <pc:sldChg chg="modSp mod">
        <pc:chgData name="Rachel Abramczuk" userId="557.rednucleus.egnyte.com_tp_egnyte_plus" providerId="OAuth2" clId="{229BECFC-A234-4040-8776-BD0152C8D98B}" dt="2026-01-13T20:37:02.010" v="10" actId="13926"/>
        <pc:sldMkLst>
          <pc:docMk/>
          <pc:sldMk cId="1118756485" sldId="256"/>
        </pc:sldMkLst>
        <pc:spChg chg="mod">
          <ac:chgData name="Rachel Abramczuk" userId="557.rednucleus.egnyte.com_tp_egnyte_plus" providerId="OAuth2" clId="{229BECFC-A234-4040-8776-BD0152C8D98B}" dt="2026-01-13T20:37:02.010" v="10" actId="13926"/>
          <ac:spMkLst>
            <pc:docMk/>
            <pc:sldMk cId="1118756485" sldId="256"/>
            <ac:spMk id="6" creationId="{2B3FA5ED-01C7-85F5-2DCC-B40A31A99370}"/>
          </ac:spMkLst>
        </pc:spChg>
      </pc:sldChg>
      <pc:sldChg chg="modSp mod">
        <pc:chgData name="Rachel Abramczuk" userId="557.rednucleus.egnyte.com_tp_egnyte_plus" providerId="OAuth2" clId="{229BECFC-A234-4040-8776-BD0152C8D98B}" dt="2026-01-13T20:37:31.221" v="20" actId="13926"/>
        <pc:sldMkLst>
          <pc:docMk/>
          <pc:sldMk cId="2899383401" sldId="257"/>
        </pc:sldMkLst>
        <pc:spChg chg="mod">
          <ac:chgData name="Rachel Abramczuk" userId="557.rednucleus.egnyte.com_tp_egnyte_plus" providerId="OAuth2" clId="{229BECFC-A234-4040-8776-BD0152C8D98B}" dt="2026-01-13T14:44:32.636" v="8" actId="5793"/>
          <ac:spMkLst>
            <pc:docMk/>
            <pc:sldMk cId="2899383401" sldId="257"/>
            <ac:spMk id="6" creationId="{743CE3BF-4721-2F30-7345-C23581C1DE66}"/>
          </ac:spMkLst>
        </pc:spChg>
        <pc:spChg chg="mod">
          <ac:chgData name="Rachel Abramczuk" userId="557.rednucleus.egnyte.com_tp_egnyte_plus" providerId="OAuth2" clId="{229BECFC-A234-4040-8776-BD0152C8D98B}" dt="2026-01-13T20:37:31.221" v="20" actId="13926"/>
          <ac:spMkLst>
            <pc:docMk/>
            <pc:sldMk cId="2899383401" sldId="257"/>
            <ac:spMk id="14" creationId="{B4A06346-4F68-F45D-2C39-866DE60DC398}"/>
          </ac:spMkLst>
        </pc:spChg>
      </pc:sldChg>
      <pc:sldChg chg="del">
        <pc:chgData name="Rachel Abramczuk" userId="557.rednucleus.egnyte.com_tp_egnyte_plus" providerId="OAuth2" clId="{229BECFC-A234-4040-8776-BD0152C8D98B}" dt="2026-01-27T19:23:54.515" v="553" actId="47"/>
        <pc:sldMkLst>
          <pc:docMk/>
          <pc:sldMk cId="1367444304" sldId="272"/>
        </pc:sldMkLst>
      </pc:sldChg>
      <pc:sldChg chg="modSp mod modCm">
        <pc:chgData name="Rachel Abramczuk" userId="557.rednucleus.egnyte.com_tp_egnyte_plus" providerId="OAuth2" clId="{229BECFC-A234-4040-8776-BD0152C8D98B}" dt="2026-01-23T20:14:22.177" v="547" actId="20577"/>
        <pc:sldMkLst>
          <pc:docMk/>
          <pc:sldMk cId="4152229369" sldId="2147480090"/>
        </pc:sldMkLst>
        <pc:spChg chg="mod">
          <ac:chgData name="Rachel Abramczuk" userId="557.rednucleus.egnyte.com_tp_egnyte_plus" providerId="OAuth2" clId="{229BECFC-A234-4040-8776-BD0152C8D98B}" dt="2026-01-23T20:14:22.177" v="547" actId="20577"/>
          <ac:spMkLst>
            <pc:docMk/>
            <pc:sldMk cId="4152229369" sldId="2147480090"/>
            <ac:spMk id="8" creationId="{9039AEB1-5DE6-F3A6-4C04-F65603083B79}"/>
          </ac:spMkLst>
        </pc:spChg>
        <pc:spChg chg="mod">
          <ac:chgData name="Rachel Abramczuk" userId="557.rednucleus.egnyte.com_tp_egnyte_plus" providerId="OAuth2" clId="{229BECFC-A234-4040-8776-BD0152C8D98B}" dt="2026-01-13T20:37:28.604" v="19" actId="13926"/>
          <ac:spMkLst>
            <pc:docMk/>
            <pc:sldMk cId="4152229369" sldId="2147480090"/>
            <ac:spMk id="25" creationId="{CDF0C95D-4234-774C-5508-D23CAF6F33CC}"/>
          </ac:spMkLst>
        </pc:spChg>
        <pc:spChg chg="mod">
          <ac:chgData name="Rachel Abramczuk" userId="557.rednucleus.egnyte.com_tp_egnyte_plus" providerId="OAuth2" clId="{229BECFC-A234-4040-8776-BD0152C8D98B}" dt="2026-01-23T20:11:38.143" v="375" actId="20577"/>
          <ac:spMkLst>
            <pc:docMk/>
            <pc:sldMk cId="4152229369" sldId="2147480090"/>
            <ac:spMk id="45" creationId="{6DA2E2BD-91C6-11C0-1E53-15ACB8CBA7B8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Rachel Abramczuk" userId="557.rednucleus.egnyte.com_tp_egnyte_plus" providerId="OAuth2" clId="{229BECFC-A234-4040-8776-BD0152C8D98B}" dt="2026-01-23T20:11:38.143" v="375" actId="20577"/>
              <pc2:cmMkLst xmlns:pc2="http://schemas.microsoft.com/office/powerpoint/2019/9/main/command">
                <pc:docMk/>
                <pc:sldMk cId="4152229369" sldId="2147480090"/>
                <pc2:cmMk id="{91A26E8C-3FC7-4C45-8B29-EBE88E6B343C}"/>
              </pc2:cmMkLst>
            </pc226:cmChg>
          </p:ext>
        </pc:extLst>
      </pc:sldChg>
      <pc:sldChg chg="modSp mod">
        <pc:chgData name="Rachel Abramczuk" userId="557.rednucleus.egnyte.com_tp_egnyte_plus" providerId="OAuth2" clId="{229BECFC-A234-4040-8776-BD0152C8D98B}" dt="2026-01-13T20:36:59.448" v="9" actId="13926"/>
        <pc:sldMkLst>
          <pc:docMk/>
          <pc:sldMk cId="2534547001" sldId="2147483645"/>
        </pc:sldMkLst>
        <pc:spChg chg="mod">
          <ac:chgData name="Rachel Abramczuk" userId="557.rednucleus.egnyte.com_tp_egnyte_plus" providerId="OAuth2" clId="{229BECFC-A234-4040-8776-BD0152C8D98B}" dt="2026-01-13T20:36:59.448" v="9" actId="13926"/>
          <ac:spMkLst>
            <pc:docMk/>
            <pc:sldMk cId="2534547001" sldId="2147483645"/>
            <ac:spMk id="7" creationId="{331D9B6B-5B18-65DE-8D10-D2123427937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A9CE28-CD15-453C-8A89-1EAECA4EDAD9}" type="datetimeFigureOut">
              <a:rPr lang="en-CA" smtClean="0"/>
              <a:t>2026-02-02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823597-792D-46BF-86E2-0B2A2E4FC80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36864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23597-792D-46BF-86E2-0B2A2E4FC80B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403667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C6EBAF-7540-403B-800D-3C679B4787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84171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23597-792D-46BF-86E2-0B2A2E4FC80B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930025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D5BEC2-5121-8F8D-17EB-601B88EB57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8B5EE8-E2F0-4393-8E43-E487EDE080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5B5BF2-5B32-608F-6609-241DDBAF37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13768A-17BF-A6C5-2FFF-43080AA997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23597-792D-46BF-86E2-0B2A2E4FC80B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513667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0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980C894-9D8D-4E84-92B9-6EA4ECCC00D1}"/>
              </a:ext>
            </a:extLst>
          </p:cNvPr>
          <p:cNvSpPr/>
          <p:nvPr userDrawn="1"/>
        </p:nvSpPr>
        <p:spPr bwMode="invGray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48001" y="648000"/>
            <a:ext cx="8652001" cy="5562000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1A5C54D-D165-4BAA-A95A-6DA40BFC13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8000" y="5644800"/>
            <a:ext cx="1920000" cy="154800"/>
          </a:xfrm>
        </p:spPr>
        <p:txBody>
          <a:bodyPr/>
          <a:lstStyle>
            <a:lvl1pPr marL="0" indent="0">
              <a:buNone/>
              <a:defRPr sz="1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name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8DBC0D27-79CE-4CB8-9819-041246B9212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8000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title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9F363458-92CB-4BC5-8F81-D4DBE70473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91999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place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FDF5EDE-8F7F-4DF3-B844-7C0C4E6AC641}"/>
              </a:ext>
            </a:extLst>
          </p:cNvPr>
          <p:cNvSpPr/>
          <p:nvPr userDrawn="1"/>
        </p:nvSpPr>
        <p:spPr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bg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DD4078-7398-DE52-A22D-F333AFB2150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448324" y="6717511"/>
            <a:ext cx="3295351" cy="126000"/>
          </a:xfrm>
          <a:prstGeom prst="rect">
            <a:avLst/>
          </a:prstGeom>
        </p:spPr>
        <p:txBody>
          <a:bodyPr anchor="ctr"/>
          <a:lstStyle>
            <a:lvl1pPr algn="ctr"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/>
              <a:t>Confidential – for internal use only.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2184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6330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0B9B4-7D3D-0A6E-86B7-FD943792C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139117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blue lines in a white background&#10;&#10;AI-generated content may be incorrect.">
            <a:extLst>
              <a:ext uri="{FF2B5EF4-FFF2-40B4-BE49-F238E27FC236}">
                <a16:creationId xmlns:a16="http://schemas.microsoft.com/office/drawing/2014/main" id="{715320D8-071A-66FF-1F7D-6BD1983987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980D2B6-26B9-84C3-58D8-61AD6880A052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5B59C88-C8DA-8A6D-5244-FBAEC419F58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2987" y="294136"/>
            <a:ext cx="5578658" cy="296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04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2: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C9014B-AE49-D86D-2979-778771441A4F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5" name="Picture 14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84EF09B7-32FE-0BB0-98DC-5D5A2E09B5A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765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4: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C82650-19BC-CD17-A0CA-BB0E75CA8E83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AACCE5AB-31E3-C8FE-CD16-EA8C7D6388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185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3: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E220D0-2FD9-575A-B783-71C689C20B5B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F02D476C-2D84-758A-2352-65AE84E9CB7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117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1: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11A00C2-F5B9-DA80-0DC1-087D153A4732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60A256A4-9989-7A92-7B45-C9016FF1F6A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819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0896000" cy="7920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6264000"/>
            <a:ext cx="9360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700" i="0" dirty="0">
                <a:solidFill>
                  <a:schemeClr val="bg2"/>
                </a:solidFill>
              </a:defRPr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5DDD04-F645-2CD4-B810-B387B15165E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1800" y="1442434"/>
            <a:ext cx="11404600" cy="44043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418906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&gt;Do not use layouts after this &gt;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124504-36FD-4753-851D-5B7D02D4A2D1}"/>
              </a:ext>
            </a:extLst>
          </p:cNvPr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63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  <a:buClr>
                <a:srgbClr val="003755"/>
              </a:buClr>
            </a:pPr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5" name="Do not use"/>
          <p:cNvSpPr txBox="1"/>
          <p:nvPr userDrawn="1"/>
        </p:nvSpPr>
        <p:spPr bwMode="white">
          <a:xfrm>
            <a:off x="430214" y="656825"/>
            <a:ext cx="11356977" cy="28931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4400" b="0" noProof="0">
                <a:solidFill>
                  <a:schemeClr val="bg1"/>
                </a:solidFill>
              </a:rPr>
              <a:t>If you see any </a:t>
            </a:r>
            <a:r>
              <a:rPr lang="en-GB" sz="4400" b="1" i="1" noProof="0">
                <a:solidFill>
                  <a:schemeClr val="bg1"/>
                </a:solidFill>
              </a:rPr>
              <a:t>layouts after this </a:t>
            </a:r>
            <a:r>
              <a:rPr lang="en-GB" sz="4400" b="0" i="0" noProof="0">
                <a:solidFill>
                  <a:schemeClr val="bg1"/>
                </a:solidFill>
              </a:rPr>
              <a:t>one</a:t>
            </a:r>
            <a:r>
              <a:rPr lang="en-GB" sz="4400" b="1" i="1" noProof="0">
                <a:solidFill>
                  <a:schemeClr val="bg1"/>
                </a:solidFill>
              </a:rPr>
              <a:t>,</a:t>
            </a:r>
            <a:br>
              <a:rPr lang="en-GB" sz="4400" b="0" i="0" noProof="0">
                <a:solidFill>
                  <a:schemeClr val="bg1"/>
                </a:solidFill>
              </a:rPr>
            </a:br>
            <a:r>
              <a:rPr lang="en-GB" sz="4400" b="0" noProof="0">
                <a:solidFill>
                  <a:schemeClr val="bg1"/>
                </a:solidFill>
              </a:rPr>
              <a:t>do not use them. These layouts </a:t>
            </a:r>
            <a:r>
              <a:rPr lang="en-GB" sz="4400" b="1" i="1" u="none" noProof="0">
                <a:solidFill>
                  <a:schemeClr val="bg1"/>
                </a:solidFill>
              </a:rPr>
              <a:t>are not </a:t>
            </a:r>
            <a:r>
              <a:rPr lang="en-GB" sz="4400" b="0" noProof="0">
                <a:solidFill>
                  <a:schemeClr val="bg1"/>
                </a:solidFill>
              </a:rPr>
              <a:t>part of our corporate template.</a:t>
            </a:r>
            <a:br>
              <a:rPr lang="en-GB" sz="2800" b="0" noProof="0">
                <a:solidFill>
                  <a:schemeClr val="bg1"/>
                </a:solidFill>
              </a:rPr>
            </a:br>
            <a:br>
              <a:rPr lang="en-GB" sz="2800" b="0" noProof="0">
                <a:solidFill>
                  <a:schemeClr val="bg1"/>
                </a:solidFill>
              </a:rPr>
            </a:br>
            <a:endParaRPr lang="en-GB" sz="2800" b="0" noProof="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BEB5E5A-DA85-4D5B-80B9-F94482F55D76}"/>
              </a:ext>
            </a:extLst>
          </p:cNvPr>
          <p:cNvGrpSpPr/>
          <p:nvPr userDrawn="1"/>
        </p:nvGrpSpPr>
        <p:grpSpPr bwMode="white">
          <a:xfrm rot="8100000">
            <a:off x="10404875" y="3325227"/>
            <a:ext cx="1036788" cy="1036788"/>
            <a:chOff x="6096000" y="4963130"/>
            <a:chExt cx="1456719" cy="1456719"/>
          </a:xfrm>
          <a:solidFill>
            <a:schemeClr val="bg1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823227E-A862-4A7F-BC20-0D107430AB2C}"/>
                </a:ext>
              </a:extLst>
            </p:cNvPr>
            <p:cNvSpPr/>
            <p:nvPr userDrawn="1"/>
          </p:nvSpPr>
          <p:spPr bwMode="white">
            <a:xfrm rot="5400000">
              <a:off x="5534135" y="5524995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8501AE6-6504-4184-9443-E89AFACF769D}"/>
                </a:ext>
              </a:extLst>
            </p:cNvPr>
            <p:cNvSpPr/>
            <p:nvPr userDrawn="1"/>
          </p:nvSpPr>
          <p:spPr bwMode="white">
            <a:xfrm rot="10800000">
              <a:off x="6096000" y="4963130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7CEE09B-6EE1-4BF2-85A3-DE69E91BC4C6}"/>
              </a:ext>
            </a:extLst>
          </p:cNvPr>
          <p:cNvSpPr/>
          <p:nvPr userDrawn="1"/>
        </p:nvSpPr>
        <p:spPr bwMode="white">
          <a:xfrm>
            <a:off x="430213" y="2588375"/>
            <a:ext cx="1015234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1" i="1" noProof="0">
                <a:solidFill>
                  <a:schemeClr val="bg1"/>
                </a:solidFill>
              </a:rPr>
              <a:t>Do not use </a:t>
            </a:r>
            <a:endParaRPr lang="en-GB" sz="2400" b="1" i="1"/>
          </a:p>
        </p:txBody>
      </p:sp>
      <p:sp>
        <p:nvSpPr>
          <p:cNvPr id="16" name="Do not use">
            <a:extLst>
              <a:ext uri="{FF2B5EF4-FFF2-40B4-BE49-F238E27FC236}">
                <a16:creationId xmlns:a16="http://schemas.microsoft.com/office/drawing/2014/main" id="{A8FA78FA-4D94-4717-B7C6-6F86378D6B01}"/>
              </a:ext>
            </a:extLst>
          </p:cNvPr>
          <p:cNvSpPr txBox="1"/>
          <p:nvPr userDrawn="1"/>
        </p:nvSpPr>
        <p:spPr bwMode="white">
          <a:xfrm>
            <a:off x="430214" y="5186455"/>
            <a:ext cx="11356975" cy="969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Due to PowerPoint’s standard Copy/Paste functionality extra undesirable layouts can appear.</a:t>
            </a:r>
          </a:p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Also notice: Layouts after this might contain potential confidential information.</a:t>
            </a:r>
            <a:br>
              <a:rPr lang="en-GB" sz="1800" b="0" noProof="0">
                <a:solidFill>
                  <a:schemeClr val="bg1"/>
                </a:solidFill>
              </a:rPr>
            </a:br>
            <a:endParaRPr lang="en-GB" sz="1800" b="0" noProof="0">
              <a:solidFill>
                <a:schemeClr val="bg1"/>
              </a:solidFill>
            </a:endParaRPr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B12B154D-76F1-409D-A798-AA5203EE7F44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7D212C3A-1726-4BC5-8AF1-72D08F635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/>
              <a:t>Confidential – for internal use only.</a:t>
            </a:r>
            <a:endParaRPr lang="en-GB"/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989D5CFC-5012-4F36-B4E7-CE36F67CD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>
          <a:xfrm flipV="1"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3792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83BF171-11B0-4BBC-A5E0-54E06540B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AA248-E79B-425D-A481-907ECC478D31}" type="datetime3">
              <a:rPr lang="en-US" smtClean="0"/>
              <a:t>2 February 2026</a:t>
            </a:fld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D4BEBA1-3B3D-4B4B-9C17-2B3431510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For Field Medical Employee Use in Scientific Exchange. ©2020 Novo Nordisk.</a:t>
            </a:r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4A63ACE-2F21-4C6E-8E2B-F2CF74469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105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2799640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(1-line)">
    <p:bg>
      <p:bgPr>
        <a:solidFill>
          <a:srgbClr val="D8E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Rectangle 209">
            <a:extLst>
              <a:ext uri="{FF2B5EF4-FFF2-40B4-BE49-F238E27FC236}">
                <a16:creationId xmlns:a16="http://schemas.microsoft.com/office/drawing/2014/main" id="{0B2992AB-F67A-6688-7228-633DCB0B2D4C}"/>
              </a:ext>
            </a:extLst>
          </p:cNvPr>
          <p:cNvSpPr/>
          <p:nvPr userDrawn="1"/>
        </p:nvSpPr>
        <p:spPr>
          <a:xfrm>
            <a:off x="168505" y="154113"/>
            <a:ext cx="11867920" cy="6703888"/>
          </a:xfrm>
          <a:prstGeom prst="rect">
            <a:avLst/>
          </a:prstGeom>
          <a:solidFill>
            <a:schemeClr val="bg1"/>
          </a:solidFill>
          <a:ln w="1270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is For Office"/>
              <a:ea typeface="+mn-ea"/>
              <a:cs typeface="+mn-cs"/>
            </a:endParaRPr>
          </a:p>
        </p:txBody>
      </p:sp>
      <p:sp>
        <p:nvSpPr>
          <p:cNvPr id="263" name="Freeform: Shape 26">
            <a:extLst>
              <a:ext uri="{FF2B5EF4-FFF2-40B4-BE49-F238E27FC236}">
                <a16:creationId xmlns:a16="http://schemas.microsoft.com/office/drawing/2014/main" id="{3CEAC0C8-0EBF-2CDB-D59E-8E4C9ED17A5E}"/>
              </a:ext>
            </a:extLst>
          </p:cNvPr>
          <p:cNvSpPr/>
          <p:nvPr userDrawn="1"/>
        </p:nvSpPr>
        <p:spPr>
          <a:xfrm>
            <a:off x="11282638" y="329238"/>
            <a:ext cx="610916" cy="435514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tx2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1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is For Office"/>
              <a:ea typeface="+mn-ea"/>
              <a:cs typeface="+mn-cs"/>
            </a:endParaRPr>
          </a:p>
        </p:txBody>
      </p:sp>
      <p:sp>
        <p:nvSpPr>
          <p:cNvPr id="290" name="Footer Placeholder 2">
            <a:extLst>
              <a:ext uri="{FF2B5EF4-FFF2-40B4-BE49-F238E27FC236}">
                <a16:creationId xmlns:a16="http://schemas.microsoft.com/office/drawing/2014/main" id="{88886D50-60AA-7F2E-0F5B-48D77E8CFDBB}"/>
              </a:ext>
            </a:extLst>
          </p:cNvPr>
          <p:cNvSpPr txBox="1">
            <a:spLocks/>
          </p:cNvSpPr>
          <p:nvPr userDrawn="1"/>
        </p:nvSpPr>
        <p:spPr>
          <a:xfrm>
            <a:off x="313089" y="6717361"/>
            <a:ext cx="3295351" cy="126000"/>
          </a:xfrm>
          <a:prstGeom prst="rect">
            <a:avLst/>
          </a:prstGeom>
        </p:spPr>
        <p:txBody>
          <a:bodyPr vert="horz" lIns="0" tIns="0" rIns="0" bIns="0" rtlCol="0" anchor="t"/>
          <a:lstStyle>
            <a:defPPr>
              <a:defRPr lang="en-US"/>
            </a:defPPr>
            <a:lvl1pPr marL="0" algn="l" defTabSz="1219170" rtl="0" eaLnBrk="1" latinLnBrk="0" hangingPunct="1">
              <a:defRPr sz="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pis For Office"/>
                <a:ea typeface="+mn-ea"/>
                <a:cs typeface="+mn-cs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pis For Office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C16868FC-B7DE-4736-A8C4-5762DBFD1FC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5901" y="6180486"/>
            <a:ext cx="10675971" cy="324000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600" i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5901" y="546995"/>
            <a:ext cx="10413817" cy="369332"/>
          </a:xfrm>
        </p:spPr>
        <p:txBody>
          <a:bodyPr wrap="square" tIns="0" rIns="0" bIns="0">
            <a:spAutoFit/>
          </a:bodyPr>
          <a:lstStyle>
            <a:lvl1pPr>
              <a:defRPr sz="2400"/>
            </a:lvl1pPr>
          </a:lstStyle>
          <a:p>
            <a:r>
              <a:rPr lang="en-GB" noProof="0"/>
              <a:t>Click to add title (1-line)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5901" y="1089025"/>
            <a:ext cx="11590831" cy="4716463"/>
          </a:xfrm>
        </p:spPr>
        <p:txBody>
          <a:bodyPr tIns="0" rIns="0" bIns="0"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01303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686">
          <p15:clr>
            <a:srgbClr val="FBAE40"/>
          </p15:clr>
        </p15:guide>
        <p15:guide id="2" pos="3840">
          <p15:clr>
            <a:srgbClr val="FBAE40"/>
          </p15:clr>
        </p15:guide>
        <p15:guide id="3" pos="98">
          <p15:clr>
            <a:srgbClr val="FBAE40"/>
          </p15:clr>
        </p15:guide>
        <p15:guide id="4" pos="7582">
          <p15:clr>
            <a:srgbClr val="FBAE40"/>
          </p15:clr>
        </p15:guide>
        <p15:guide id="5" pos="7491">
          <p15:clr>
            <a:srgbClr val="FBAE40"/>
          </p15:clr>
        </p15:guide>
        <p15:guide id="6" pos="189">
          <p15:clr>
            <a:srgbClr val="FBAE40"/>
          </p15:clr>
        </p15:guide>
        <p15:guide id="7" orient="horz" pos="255">
          <p15:clr>
            <a:srgbClr val="FBAE40"/>
          </p15:clr>
        </p15:guide>
        <p15:guide id="8" orient="horz" pos="527">
          <p15:clr>
            <a:srgbClr val="FBAE40"/>
          </p15:clr>
        </p15:guide>
        <p15:guide id="9" orient="horz" pos="3657">
          <p15:clr>
            <a:srgbClr val="FBAE40"/>
          </p15:clr>
        </p15:guide>
        <p15:guide id="10" orient="horz" pos="4110">
          <p15:clr>
            <a:srgbClr val="FBAE40"/>
          </p15:clr>
        </p15:guide>
        <p15:guide id="11" orient="horz" pos="2160">
          <p15:clr>
            <a:srgbClr val="A4A3A4"/>
          </p15:clr>
        </p15:guide>
        <p15:guide id="12" pos="3885">
          <p15:clr>
            <a:srgbClr val="A4A3A4"/>
          </p15:clr>
        </p15:guide>
        <p15:guide id="13" pos="3795">
          <p15:clr>
            <a:srgbClr val="A4A3A4"/>
          </p15:clr>
        </p15:guide>
        <p15:guide id="14" pos="2003">
          <p15:clr>
            <a:srgbClr val="A4A3A4"/>
          </p15:clr>
        </p15:guide>
        <p15:guide id="15" pos="5677">
          <p15:clr>
            <a:srgbClr val="A4A3A4"/>
          </p15:clr>
        </p15:guide>
        <p15:guide id="16" pos="2048">
          <p15:clr>
            <a:srgbClr val="A4A3A4"/>
          </p15:clr>
        </p15:guide>
        <p15:guide id="17" pos="1958">
          <p15:clr>
            <a:srgbClr val="A4A3A4"/>
          </p15:clr>
        </p15:guide>
        <p15:guide id="18" pos="5722">
          <p15:clr>
            <a:srgbClr val="A4A3A4"/>
          </p15:clr>
        </p15:guide>
        <p15:guide id="19" pos="5632">
          <p15:clr>
            <a:srgbClr val="A4A3A4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0800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25843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15345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16365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5582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2543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blue lines in a white background&#10;&#10;AI-generated content may be incorrect.">
            <a:extLst>
              <a:ext uri="{FF2B5EF4-FFF2-40B4-BE49-F238E27FC236}">
                <a16:creationId xmlns:a16="http://schemas.microsoft.com/office/drawing/2014/main" id="{715320D8-071A-66FF-1F7D-6BD1983987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980D2B6-26B9-84C3-58D8-61AD6880A052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8C3B30AD-D8D4-D779-4A52-14C6FC1CBC8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2987" y="294136"/>
            <a:ext cx="5578658" cy="296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350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2: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C9014B-AE49-D86D-2979-778771441A4F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18E904B2-79FB-19B8-9B99-3A2FCCAA9F8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337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4: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C82650-19BC-CD17-A0CA-BB0E75CA8E83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26D8712B-0C59-106A-83A1-8265B893D33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517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3: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E220D0-2FD9-575A-B783-71C689C20B5B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8843C6CA-0141-41E0-2D7A-33CE5178F1A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087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1: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11A00C2-F5B9-DA80-0DC1-087D153A4732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D0AF4FBB-DA1B-2B74-3DEC-05FCBE7317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025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0896000" cy="7920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6264000"/>
            <a:ext cx="9360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700" i="0" dirty="0">
                <a:solidFill>
                  <a:schemeClr val="bg2"/>
                </a:solidFill>
              </a:defRPr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5DDD04-F645-2CD4-B810-B387B15165E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1800" y="1442434"/>
            <a:ext cx="11404600" cy="44043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4466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&gt;Do not use layouts after this &gt;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124504-36FD-4753-851D-5B7D02D4A2D1}"/>
              </a:ext>
            </a:extLst>
          </p:cNvPr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63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  <a:buClr>
                <a:srgbClr val="003755"/>
              </a:buClr>
            </a:pPr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5" name="Do not use"/>
          <p:cNvSpPr txBox="1"/>
          <p:nvPr userDrawn="1"/>
        </p:nvSpPr>
        <p:spPr bwMode="white">
          <a:xfrm>
            <a:off x="430214" y="656825"/>
            <a:ext cx="11356977" cy="28931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4400" b="0" noProof="0">
                <a:solidFill>
                  <a:schemeClr val="bg1"/>
                </a:solidFill>
              </a:rPr>
              <a:t>If you see any </a:t>
            </a:r>
            <a:r>
              <a:rPr lang="en-GB" sz="4400" b="1" i="1" noProof="0">
                <a:solidFill>
                  <a:schemeClr val="bg1"/>
                </a:solidFill>
              </a:rPr>
              <a:t>layouts after this </a:t>
            </a:r>
            <a:r>
              <a:rPr lang="en-GB" sz="4400" b="0" i="0" noProof="0">
                <a:solidFill>
                  <a:schemeClr val="bg1"/>
                </a:solidFill>
              </a:rPr>
              <a:t>one</a:t>
            </a:r>
            <a:r>
              <a:rPr lang="en-GB" sz="4400" b="1" i="1" noProof="0">
                <a:solidFill>
                  <a:schemeClr val="bg1"/>
                </a:solidFill>
              </a:rPr>
              <a:t>,</a:t>
            </a:r>
            <a:br>
              <a:rPr lang="en-GB" sz="4400" b="0" i="0" noProof="0">
                <a:solidFill>
                  <a:schemeClr val="bg1"/>
                </a:solidFill>
              </a:rPr>
            </a:br>
            <a:r>
              <a:rPr lang="en-GB" sz="4400" b="0" noProof="0">
                <a:solidFill>
                  <a:schemeClr val="bg1"/>
                </a:solidFill>
              </a:rPr>
              <a:t>do not use them. These layouts </a:t>
            </a:r>
            <a:r>
              <a:rPr lang="en-GB" sz="4400" b="1" i="1" u="none" noProof="0">
                <a:solidFill>
                  <a:schemeClr val="bg1"/>
                </a:solidFill>
              </a:rPr>
              <a:t>are not </a:t>
            </a:r>
            <a:r>
              <a:rPr lang="en-GB" sz="4400" b="0" noProof="0">
                <a:solidFill>
                  <a:schemeClr val="bg1"/>
                </a:solidFill>
              </a:rPr>
              <a:t>part of our corporate template.</a:t>
            </a:r>
            <a:br>
              <a:rPr lang="en-GB" sz="2800" b="0" noProof="0">
                <a:solidFill>
                  <a:schemeClr val="bg1"/>
                </a:solidFill>
              </a:rPr>
            </a:br>
            <a:br>
              <a:rPr lang="en-GB" sz="2800" b="0" noProof="0">
                <a:solidFill>
                  <a:schemeClr val="bg1"/>
                </a:solidFill>
              </a:rPr>
            </a:br>
            <a:endParaRPr lang="en-GB" sz="2800" b="0" noProof="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BEB5E5A-DA85-4D5B-80B9-F94482F55D76}"/>
              </a:ext>
            </a:extLst>
          </p:cNvPr>
          <p:cNvGrpSpPr/>
          <p:nvPr userDrawn="1"/>
        </p:nvGrpSpPr>
        <p:grpSpPr bwMode="white">
          <a:xfrm rot="8100000">
            <a:off x="10404875" y="3325227"/>
            <a:ext cx="1036788" cy="1036788"/>
            <a:chOff x="6096000" y="4963130"/>
            <a:chExt cx="1456719" cy="1456719"/>
          </a:xfrm>
          <a:solidFill>
            <a:schemeClr val="bg1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823227E-A862-4A7F-BC20-0D107430AB2C}"/>
                </a:ext>
              </a:extLst>
            </p:cNvPr>
            <p:cNvSpPr/>
            <p:nvPr userDrawn="1"/>
          </p:nvSpPr>
          <p:spPr bwMode="white">
            <a:xfrm rot="5400000">
              <a:off x="5534135" y="5524995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8501AE6-6504-4184-9443-E89AFACF769D}"/>
                </a:ext>
              </a:extLst>
            </p:cNvPr>
            <p:cNvSpPr/>
            <p:nvPr userDrawn="1"/>
          </p:nvSpPr>
          <p:spPr bwMode="white">
            <a:xfrm rot="10800000">
              <a:off x="6096000" y="4963130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7CEE09B-6EE1-4BF2-85A3-DE69E91BC4C6}"/>
              </a:ext>
            </a:extLst>
          </p:cNvPr>
          <p:cNvSpPr/>
          <p:nvPr userDrawn="1"/>
        </p:nvSpPr>
        <p:spPr bwMode="white">
          <a:xfrm>
            <a:off x="430213" y="2588375"/>
            <a:ext cx="1015234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1" i="1" noProof="0">
                <a:solidFill>
                  <a:schemeClr val="bg1"/>
                </a:solidFill>
              </a:rPr>
              <a:t>Do not use </a:t>
            </a:r>
            <a:endParaRPr lang="en-GB" sz="2400" b="1" i="1"/>
          </a:p>
        </p:txBody>
      </p:sp>
      <p:sp>
        <p:nvSpPr>
          <p:cNvPr id="16" name="Do not use">
            <a:extLst>
              <a:ext uri="{FF2B5EF4-FFF2-40B4-BE49-F238E27FC236}">
                <a16:creationId xmlns:a16="http://schemas.microsoft.com/office/drawing/2014/main" id="{A8FA78FA-4D94-4717-B7C6-6F86378D6B01}"/>
              </a:ext>
            </a:extLst>
          </p:cNvPr>
          <p:cNvSpPr txBox="1"/>
          <p:nvPr userDrawn="1"/>
        </p:nvSpPr>
        <p:spPr bwMode="white">
          <a:xfrm>
            <a:off x="430214" y="5186455"/>
            <a:ext cx="11356975" cy="969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Due to PowerPoint’s standard Copy/Paste functionality extra undesirable layouts can appear.</a:t>
            </a:r>
          </a:p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Also notice: Layouts after this might contain potential confidential information.</a:t>
            </a:r>
            <a:br>
              <a:rPr lang="en-GB" sz="1800" b="0" noProof="0">
                <a:solidFill>
                  <a:schemeClr val="bg1"/>
                </a:solidFill>
              </a:rPr>
            </a:br>
            <a:endParaRPr lang="en-GB" sz="1800" b="0" noProof="0">
              <a:solidFill>
                <a:schemeClr val="bg1"/>
              </a:solidFill>
            </a:endParaRPr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B12B154D-76F1-409D-A798-AA5203EE7F44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7D212C3A-1726-4BC5-8AF1-72D08F635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/>
              <a:t>Confidential – for internal use only.</a:t>
            </a:r>
            <a:endParaRPr lang="en-GB"/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989D5CFC-5012-4F36-B4E7-CE36F67CD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>
          <a:xfrm flipV="1"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2626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tags" Target="../tags/tag23.xml"/><Relationship Id="rId21" Type="http://schemas.openxmlformats.org/officeDocument/2006/relationships/tags" Target="../tags/tag18.xml"/><Relationship Id="rId42" Type="http://schemas.openxmlformats.org/officeDocument/2006/relationships/tags" Target="../tags/tag39.xml"/><Relationship Id="rId47" Type="http://schemas.openxmlformats.org/officeDocument/2006/relationships/tags" Target="../tags/tag44.xml"/><Relationship Id="rId63" Type="http://schemas.openxmlformats.org/officeDocument/2006/relationships/tags" Target="../tags/tag60.xml"/><Relationship Id="rId68" Type="http://schemas.openxmlformats.org/officeDocument/2006/relationships/tags" Target="../tags/tag65.xml"/><Relationship Id="rId84" Type="http://schemas.openxmlformats.org/officeDocument/2006/relationships/tags" Target="../tags/tag81.xml"/><Relationship Id="rId89" Type="http://schemas.openxmlformats.org/officeDocument/2006/relationships/tags" Target="../tags/tag86.xml"/><Relationship Id="rId16" Type="http://schemas.openxmlformats.org/officeDocument/2006/relationships/tags" Target="../tags/tag13.xml"/><Relationship Id="rId11" Type="http://schemas.openxmlformats.org/officeDocument/2006/relationships/tags" Target="../tags/tag8.xml"/><Relationship Id="rId32" Type="http://schemas.openxmlformats.org/officeDocument/2006/relationships/tags" Target="../tags/tag29.xml"/><Relationship Id="rId37" Type="http://schemas.openxmlformats.org/officeDocument/2006/relationships/tags" Target="../tags/tag34.xml"/><Relationship Id="rId53" Type="http://schemas.openxmlformats.org/officeDocument/2006/relationships/tags" Target="../tags/tag50.xml"/><Relationship Id="rId58" Type="http://schemas.openxmlformats.org/officeDocument/2006/relationships/tags" Target="../tags/tag55.xml"/><Relationship Id="rId74" Type="http://schemas.openxmlformats.org/officeDocument/2006/relationships/tags" Target="../tags/tag71.xml"/><Relationship Id="rId79" Type="http://schemas.openxmlformats.org/officeDocument/2006/relationships/tags" Target="../tags/tag76.xml"/><Relationship Id="rId5" Type="http://schemas.openxmlformats.org/officeDocument/2006/relationships/tags" Target="../tags/tag2.xml"/><Relationship Id="rId90" Type="http://schemas.openxmlformats.org/officeDocument/2006/relationships/tags" Target="../tags/tag87.xml"/><Relationship Id="rId14" Type="http://schemas.openxmlformats.org/officeDocument/2006/relationships/tags" Target="../tags/tag11.xml"/><Relationship Id="rId22" Type="http://schemas.openxmlformats.org/officeDocument/2006/relationships/tags" Target="../tags/tag19.xml"/><Relationship Id="rId27" Type="http://schemas.openxmlformats.org/officeDocument/2006/relationships/tags" Target="../tags/tag24.xml"/><Relationship Id="rId30" Type="http://schemas.openxmlformats.org/officeDocument/2006/relationships/tags" Target="../tags/tag27.xml"/><Relationship Id="rId35" Type="http://schemas.openxmlformats.org/officeDocument/2006/relationships/tags" Target="../tags/tag32.xml"/><Relationship Id="rId43" Type="http://schemas.openxmlformats.org/officeDocument/2006/relationships/tags" Target="../tags/tag40.xml"/><Relationship Id="rId48" Type="http://schemas.openxmlformats.org/officeDocument/2006/relationships/tags" Target="../tags/tag45.xml"/><Relationship Id="rId56" Type="http://schemas.openxmlformats.org/officeDocument/2006/relationships/tags" Target="../tags/tag53.xml"/><Relationship Id="rId64" Type="http://schemas.openxmlformats.org/officeDocument/2006/relationships/tags" Target="../tags/tag61.xml"/><Relationship Id="rId69" Type="http://schemas.openxmlformats.org/officeDocument/2006/relationships/tags" Target="../tags/tag66.xml"/><Relationship Id="rId77" Type="http://schemas.openxmlformats.org/officeDocument/2006/relationships/tags" Target="../tags/tag74.xml"/><Relationship Id="rId8" Type="http://schemas.openxmlformats.org/officeDocument/2006/relationships/tags" Target="../tags/tag5.xml"/><Relationship Id="rId51" Type="http://schemas.openxmlformats.org/officeDocument/2006/relationships/tags" Target="../tags/tag48.xml"/><Relationship Id="rId72" Type="http://schemas.openxmlformats.org/officeDocument/2006/relationships/tags" Target="../tags/tag69.xml"/><Relationship Id="rId80" Type="http://schemas.openxmlformats.org/officeDocument/2006/relationships/tags" Target="../tags/tag77.xml"/><Relationship Id="rId85" Type="http://schemas.openxmlformats.org/officeDocument/2006/relationships/tags" Target="../tags/tag82.xml"/><Relationship Id="rId3" Type="http://schemas.openxmlformats.org/officeDocument/2006/relationships/theme" Target="../theme/theme1.xml"/><Relationship Id="rId12" Type="http://schemas.openxmlformats.org/officeDocument/2006/relationships/tags" Target="../tags/tag9.xml"/><Relationship Id="rId17" Type="http://schemas.openxmlformats.org/officeDocument/2006/relationships/tags" Target="../tags/tag14.xml"/><Relationship Id="rId25" Type="http://schemas.openxmlformats.org/officeDocument/2006/relationships/tags" Target="../tags/tag22.xml"/><Relationship Id="rId33" Type="http://schemas.openxmlformats.org/officeDocument/2006/relationships/tags" Target="../tags/tag30.xml"/><Relationship Id="rId38" Type="http://schemas.openxmlformats.org/officeDocument/2006/relationships/tags" Target="../tags/tag35.xml"/><Relationship Id="rId46" Type="http://schemas.openxmlformats.org/officeDocument/2006/relationships/tags" Target="../tags/tag43.xml"/><Relationship Id="rId59" Type="http://schemas.openxmlformats.org/officeDocument/2006/relationships/tags" Target="../tags/tag56.xml"/><Relationship Id="rId67" Type="http://schemas.openxmlformats.org/officeDocument/2006/relationships/tags" Target="../tags/tag64.xml"/><Relationship Id="rId20" Type="http://schemas.openxmlformats.org/officeDocument/2006/relationships/tags" Target="../tags/tag17.xml"/><Relationship Id="rId41" Type="http://schemas.openxmlformats.org/officeDocument/2006/relationships/tags" Target="../tags/tag38.xml"/><Relationship Id="rId54" Type="http://schemas.openxmlformats.org/officeDocument/2006/relationships/tags" Target="../tags/tag51.xml"/><Relationship Id="rId62" Type="http://schemas.openxmlformats.org/officeDocument/2006/relationships/tags" Target="../tags/tag59.xml"/><Relationship Id="rId70" Type="http://schemas.openxmlformats.org/officeDocument/2006/relationships/tags" Target="../tags/tag67.xml"/><Relationship Id="rId75" Type="http://schemas.openxmlformats.org/officeDocument/2006/relationships/tags" Target="../tags/tag72.xml"/><Relationship Id="rId83" Type="http://schemas.openxmlformats.org/officeDocument/2006/relationships/tags" Target="../tags/tag80.xml"/><Relationship Id="rId88" Type="http://schemas.openxmlformats.org/officeDocument/2006/relationships/tags" Target="../tags/tag85.xml"/><Relationship Id="rId91" Type="http://schemas.openxmlformats.org/officeDocument/2006/relationships/tags" Target="../tags/tag88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3.xml"/><Relationship Id="rId15" Type="http://schemas.openxmlformats.org/officeDocument/2006/relationships/tags" Target="../tags/tag12.xml"/><Relationship Id="rId23" Type="http://schemas.openxmlformats.org/officeDocument/2006/relationships/tags" Target="../tags/tag20.xml"/><Relationship Id="rId28" Type="http://schemas.openxmlformats.org/officeDocument/2006/relationships/tags" Target="../tags/tag25.xml"/><Relationship Id="rId36" Type="http://schemas.openxmlformats.org/officeDocument/2006/relationships/tags" Target="../tags/tag33.xml"/><Relationship Id="rId49" Type="http://schemas.openxmlformats.org/officeDocument/2006/relationships/tags" Target="../tags/tag46.xml"/><Relationship Id="rId57" Type="http://schemas.openxmlformats.org/officeDocument/2006/relationships/tags" Target="../tags/tag54.xml"/><Relationship Id="rId10" Type="http://schemas.openxmlformats.org/officeDocument/2006/relationships/tags" Target="../tags/tag7.xml"/><Relationship Id="rId31" Type="http://schemas.openxmlformats.org/officeDocument/2006/relationships/tags" Target="../tags/tag28.xml"/><Relationship Id="rId44" Type="http://schemas.openxmlformats.org/officeDocument/2006/relationships/tags" Target="../tags/tag41.xml"/><Relationship Id="rId52" Type="http://schemas.openxmlformats.org/officeDocument/2006/relationships/tags" Target="../tags/tag49.xml"/><Relationship Id="rId60" Type="http://schemas.openxmlformats.org/officeDocument/2006/relationships/tags" Target="../tags/tag57.xml"/><Relationship Id="rId65" Type="http://schemas.openxmlformats.org/officeDocument/2006/relationships/tags" Target="../tags/tag62.xml"/><Relationship Id="rId73" Type="http://schemas.openxmlformats.org/officeDocument/2006/relationships/tags" Target="../tags/tag70.xml"/><Relationship Id="rId78" Type="http://schemas.openxmlformats.org/officeDocument/2006/relationships/tags" Target="../tags/tag75.xml"/><Relationship Id="rId81" Type="http://schemas.openxmlformats.org/officeDocument/2006/relationships/tags" Target="../tags/tag78.xml"/><Relationship Id="rId86" Type="http://schemas.openxmlformats.org/officeDocument/2006/relationships/tags" Target="../tags/tag83.xml"/><Relationship Id="rId4" Type="http://schemas.openxmlformats.org/officeDocument/2006/relationships/tags" Target="../tags/tag1.xml"/><Relationship Id="rId9" Type="http://schemas.openxmlformats.org/officeDocument/2006/relationships/tags" Target="../tags/tag6.xml"/><Relationship Id="rId13" Type="http://schemas.openxmlformats.org/officeDocument/2006/relationships/tags" Target="../tags/tag10.xml"/><Relationship Id="rId18" Type="http://schemas.openxmlformats.org/officeDocument/2006/relationships/tags" Target="../tags/tag15.xml"/><Relationship Id="rId39" Type="http://schemas.openxmlformats.org/officeDocument/2006/relationships/tags" Target="../tags/tag36.xml"/><Relationship Id="rId34" Type="http://schemas.openxmlformats.org/officeDocument/2006/relationships/tags" Target="../tags/tag31.xml"/><Relationship Id="rId50" Type="http://schemas.openxmlformats.org/officeDocument/2006/relationships/tags" Target="../tags/tag47.xml"/><Relationship Id="rId55" Type="http://schemas.openxmlformats.org/officeDocument/2006/relationships/tags" Target="../tags/tag52.xml"/><Relationship Id="rId76" Type="http://schemas.openxmlformats.org/officeDocument/2006/relationships/tags" Target="../tags/tag73.xml"/><Relationship Id="rId7" Type="http://schemas.openxmlformats.org/officeDocument/2006/relationships/tags" Target="../tags/tag4.xml"/><Relationship Id="rId71" Type="http://schemas.openxmlformats.org/officeDocument/2006/relationships/tags" Target="../tags/tag68.xml"/><Relationship Id="rId2" Type="http://schemas.openxmlformats.org/officeDocument/2006/relationships/slideLayout" Target="../slideLayouts/slideLayout2.xml"/><Relationship Id="rId29" Type="http://schemas.openxmlformats.org/officeDocument/2006/relationships/tags" Target="../tags/tag26.xml"/><Relationship Id="rId24" Type="http://schemas.openxmlformats.org/officeDocument/2006/relationships/tags" Target="../tags/tag21.xml"/><Relationship Id="rId40" Type="http://schemas.openxmlformats.org/officeDocument/2006/relationships/tags" Target="../tags/tag37.xml"/><Relationship Id="rId45" Type="http://schemas.openxmlformats.org/officeDocument/2006/relationships/tags" Target="../tags/tag42.xml"/><Relationship Id="rId66" Type="http://schemas.openxmlformats.org/officeDocument/2006/relationships/tags" Target="../tags/tag63.xml"/><Relationship Id="rId87" Type="http://schemas.openxmlformats.org/officeDocument/2006/relationships/tags" Target="../tags/tag84.xml"/><Relationship Id="rId61" Type="http://schemas.openxmlformats.org/officeDocument/2006/relationships/tags" Target="../tags/tag58.xml"/><Relationship Id="rId82" Type="http://schemas.openxmlformats.org/officeDocument/2006/relationships/tags" Target="../tags/tag79.xml"/><Relationship Id="rId19" Type="http://schemas.openxmlformats.org/officeDocument/2006/relationships/tags" Target="../tags/tag16.xml"/></Relationships>
</file>

<file path=ppt/slideMasters/_rels/slideMaster2.xml.rels><?xml version="1.0" encoding="UTF-8" standalone="yes"?>
<Relationships xmlns="http://schemas.openxmlformats.org/package/2006/relationships"><Relationship Id="rId26" Type="http://schemas.openxmlformats.org/officeDocument/2006/relationships/tags" Target="../tags/tag104.xml"/><Relationship Id="rId21" Type="http://schemas.openxmlformats.org/officeDocument/2006/relationships/tags" Target="../tags/tag99.xml"/><Relationship Id="rId42" Type="http://schemas.openxmlformats.org/officeDocument/2006/relationships/tags" Target="../tags/tag120.xml"/><Relationship Id="rId47" Type="http://schemas.openxmlformats.org/officeDocument/2006/relationships/tags" Target="../tags/tag125.xml"/><Relationship Id="rId63" Type="http://schemas.openxmlformats.org/officeDocument/2006/relationships/tags" Target="../tags/tag141.xml"/><Relationship Id="rId68" Type="http://schemas.openxmlformats.org/officeDocument/2006/relationships/tags" Target="../tags/tag146.xml"/><Relationship Id="rId84" Type="http://schemas.openxmlformats.org/officeDocument/2006/relationships/tags" Target="../tags/tag162.xml"/><Relationship Id="rId89" Type="http://schemas.openxmlformats.org/officeDocument/2006/relationships/tags" Target="../tags/tag167.xml"/><Relationship Id="rId16" Type="http://schemas.openxmlformats.org/officeDocument/2006/relationships/tags" Target="../tags/tag94.xml"/><Relationship Id="rId11" Type="http://schemas.openxmlformats.org/officeDocument/2006/relationships/tags" Target="../tags/tag89.xml"/><Relationship Id="rId32" Type="http://schemas.openxmlformats.org/officeDocument/2006/relationships/tags" Target="../tags/tag110.xml"/><Relationship Id="rId37" Type="http://schemas.openxmlformats.org/officeDocument/2006/relationships/tags" Target="../tags/tag115.xml"/><Relationship Id="rId53" Type="http://schemas.openxmlformats.org/officeDocument/2006/relationships/tags" Target="../tags/tag131.xml"/><Relationship Id="rId58" Type="http://schemas.openxmlformats.org/officeDocument/2006/relationships/tags" Target="../tags/tag136.xml"/><Relationship Id="rId74" Type="http://schemas.openxmlformats.org/officeDocument/2006/relationships/tags" Target="../tags/tag152.xml"/><Relationship Id="rId79" Type="http://schemas.openxmlformats.org/officeDocument/2006/relationships/tags" Target="../tags/tag157.xml"/><Relationship Id="rId5" Type="http://schemas.openxmlformats.org/officeDocument/2006/relationships/slideLayout" Target="../slideLayouts/slideLayout7.xml"/><Relationship Id="rId90" Type="http://schemas.openxmlformats.org/officeDocument/2006/relationships/tags" Target="../tags/tag168.xml"/><Relationship Id="rId95" Type="http://schemas.openxmlformats.org/officeDocument/2006/relationships/tags" Target="../tags/tag173.xml"/><Relationship Id="rId22" Type="http://schemas.openxmlformats.org/officeDocument/2006/relationships/tags" Target="../tags/tag100.xml"/><Relationship Id="rId27" Type="http://schemas.openxmlformats.org/officeDocument/2006/relationships/tags" Target="../tags/tag105.xml"/><Relationship Id="rId43" Type="http://schemas.openxmlformats.org/officeDocument/2006/relationships/tags" Target="../tags/tag121.xml"/><Relationship Id="rId48" Type="http://schemas.openxmlformats.org/officeDocument/2006/relationships/tags" Target="../tags/tag126.xml"/><Relationship Id="rId64" Type="http://schemas.openxmlformats.org/officeDocument/2006/relationships/tags" Target="../tags/tag142.xml"/><Relationship Id="rId69" Type="http://schemas.openxmlformats.org/officeDocument/2006/relationships/tags" Target="../tags/tag147.xml"/><Relationship Id="rId80" Type="http://schemas.openxmlformats.org/officeDocument/2006/relationships/tags" Target="../tags/tag158.xml"/><Relationship Id="rId85" Type="http://schemas.openxmlformats.org/officeDocument/2006/relationships/tags" Target="../tags/tag163.xml"/><Relationship Id="rId3" Type="http://schemas.openxmlformats.org/officeDocument/2006/relationships/slideLayout" Target="../slideLayouts/slideLayout5.xml"/><Relationship Id="rId12" Type="http://schemas.openxmlformats.org/officeDocument/2006/relationships/tags" Target="../tags/tag90.xml"/><Relationship Id="rId17" Type="http://schemas.openxmlformats.org/officeDocument/2006/relationships/tags" Target="../tags/tag95.xml"/><Relationship Id="rId25" Type="http://schemas.openxmlformats.org/officeDocument/2006/relationships/tags" Target="../tags/tag103.xml"/><Relationship Id="rId33" Type="http://schemas.openxmlformats.org/officeDocument/2006/relationships/tags" Target="../tags/tag111.xml"/><Relationship Id="rId38" Type="http://schemas.openxmlformats.org/officeDocument/2006/relationships/tags" Target="../tags/tag116.xml"/><Relationship Id="rId46" Type="http://schemas.openxmlformats.org/officeDocument/2006/relationships/tags" Target="../tags/tag124.xml"/><Relationship Id="rId59" Type="http://schemas.openxmlformats.org/officeDocument/2006/relationships/tags" Target="../tags/tag137.xml"/><Relationship Id="rId67" Type="http://schemas.openxmlformats.org/officeDocument/2006/relationships/tags" Target="../tags/tag145.xml"/><Relationship Id="rId20" Type="http://schemas.openxmlformats.org/officeDocument/2006/relationships/tags" Target="../tags/tag98.xml"/><Relationship Id="rId41" Type="http://schemas.openxmlformats.org/officeDocument/2006/relationships/tags" Target="../tags/tag119.xml"/><Relationship Id="rId54" Type="http://schemas.openxmlformats.org/officeDocument/2006/relationships/tags" Target="../tags/tag132.xml"/><Relationship Id="rId62" Type="http://schemas.openxmlformats.org/officeDocument/2006/relationships/tags" Target="../tags/tag140.xml"/><Relationship Id="rId70" Type="http://schemas.openxmlformats.org/officeDocument/2006/relationships/tags" Target="../tags/tag148.xml"/><Relationship Id="rId75" Type="http://schemas.openxmlformats.org/officeDocument/2006/relationships/tags" Target="../tags/tag153.xml"/><Relationship Id="rId83" Type="http://schemas.openxmlformats.org/officeDocument/2006/relationships/tags" Target="../tags/tag161.xml"/><Relationship Id="rId88" Type="http://schemas.openxmlformats.org/officeDocument/2006/relationships/tags" Target="../tags/tag166.xml"/><Relationship Id="rId91" Type="http://schemas.openxmlformats.org/officeDocument/2006/relationships/tags" Target="../tags/tag169.xml"/><Relationship Id="rId96" Type="http://schemas.openxmlformats.org/officeDocument/2006/relationships/tags" Target="../tags/tag17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5" Type="http://schemas.openxmlformats.org/officeDocument/2006/relationships/tags" Target="../tags/tag93.xml"/><Relationship Id="rId23" Type="http://schemas.openxmlformats.org/officeDocument/2006/relationships/tags" Target="../tags/tag101.xml"/><Relationship Id="rId28" Type="http://schemas.openxmlformats.org/officeDocument/2006/relationships/tags" Target="../tags/tag106.xml"/><Relationship Id="rId36" Type="http://schemas.openxmlformats.org/officeDocument/2006/relationships/tags" Target="../tags/tag114.xml"/><Relationship Id="rId49" Type="http://schemas.openxmlformats.org/officeDocument/2006/relationships/tags" Target="../tags/tag127.xml"/><Relationship Id="rId57" Type="http://schemas.openxmlformats.org/officeDocument/2006/relationships/tags" Target="../tags/tag135.xml"/><Relationship Id="rId10" Type="http://schemas.openxmlformats.org/officeDocument/2006/relationships/theme" Target="../theme/theme2.xml"/><Relationship Id="rId31" Type="http://schemas.openxmlformats.org/officeDocument/2006/relationships/tags" Target="../tags/tag109.xml"/><Relationship Id="rId44" Type="http://schemas.openxmlformats.org/officeDocument/2006/relationships/tags" Target="../tags/tag122.xml"/><Relationship Id="rId52" Type="http://schemas.openxmlformats.org/officeDocument/2006/relationships/tags" Target="../tags/tag130.xml"/><Relationship Id="rId60" Type="http://schemas.openxmlformats.org/officeDocument/2006/relationships/tags" Target="../tags/tag138.xml"/><Relationship Id="rId65" Type="http://schemas.openxmlformats.org/officeDocument/2006/relationships/tags" Target="../tags/tag143.xml"/><Relationship Id="rId73" Type="http://schemas.openxmlformats.org/officeDocument/2006/relationships/tags" Target="../tags/tag151.xml"/><Relationship Id="rId78" Type="http://schemas.openxmlformats.org/officeDocument/2006/relationships/tags" Target="../tags/tag156.xml"/><Relationship Id="rId81" Type="http://schemas.openxmlformats.org/officeDocument/2006/relationships/tags" Target="../tags/tag159.xml"/><Relationship Id="rId86" Type="http://schemas.openxmlformats.org/officeDocument/2006/relationships/tags" Target="../tags/tag164.xml"/><Relationship Id="rId94" Type="http://schemas.openxmlformats.org/officeDocument/2006/relationships/tags" Target="../tags/tag172.xml"/><Relationship Id="rId99" Type="http://schemas.openxmlformats.org/officeDocument/2006/relationships/image" Target="../media/image1.png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3" Type="http://schemas.openxmlformats.org/officeDocument/2006/relationships/tags" Target="../tags/tag91.xml"/><Relationship Id="rId18" Type="http://schemas.openxmlformats.org/officeDocument/2006/relationships/tags" Target="../tags/tag96.xml"/><Relationship Id="rId39" Type="http://schemas.openxmlformats.org/officeDocument/2006/relationships/tags" Target="../tags/tag117.xml"/><Relationship Id="rId34" Type="http://schemas.openxmlformats.org/officeDocument/2006/relationships/tags" Target="../tags/tag112.xml"/><Relationship Id="rId50" Type="http://schemas.openxmlformats.org/officeDocument/2006/relationships/tags" Target="../tags/tag128.xml"/><Relationship Id="rId55" Type="http://schemas.openxmlformats.org/officeDocument/2006/relationships/tags" Target="../tags/tag133.xml"/><Relationship Id="rId76" Type="http://schemas.openxmlformats.org/officeDocument/2006/relationships/tags" Target="../tags/tag154.xml"/><Relationship Id="rId97" Type="http://schemas.openxmlformats.org/officeDocument/2006/relationships/tags" Target="../tags/tag175.xml"/><Relationship Id="rId7" Type="http://schemas.openxmlformats.org/officeDocument/2006/relationships/slideLayout" Target="../slideLayouts/slideLayout9.xml"/><Relationship Id="rId71" Type="http://schemas.openxmlformats.org/officeDocument/2006/relationships/tags" Target="../tags/tag149.xml"/><Relationship Id="rId92" Type="http://schemas.openxmlformats.org/officeDocument/2006/relationships/tags" Target="../tags/tag170.xml"/><Relationship Id="rId2" Type="http://schemas.openxmlformats.org/officeDocument/2006/relationships/slideLayout" Target="../slideLayouts/slideLayout4.xml"/><Relationship Id="rId29" Type="http://schemas.openxmlformats.org/officeDocument/2006/relationships/tags" Target="../tags/tag107.xml"/><Relationship Id="rId24" Type="http://schemas.openxmlformats.org/officeDocument/2006/relationships/tags" Target="../tags/tag102.xml"/><Relationship Id="rId40" Type="http://schemas.openxmlformats.org/officeDocument/2006/relationships/tags" Target="../tags/tag118.xml"/><Relationship Id="rId45" Type="http://schemas.openxmlformats.org/officeDocument/2006/relationships/tags" Target="../tags/tag123.xml"/><Relationship Id="rId66" Type="http://schemas.openxmlformats.org/officeDocument/2006/relationships/tags" Target="../tags/tag144.xml"/><Relationship Id="rId87" Type="http://schemas.openxmlformats.org/officeDocument/2006/relationships/tags" Target="../tags/tag165.xml"/><Relationship Id="rId61" Type="http://schemas.openxmlformats.org/officeDocument/2006/relationships/tags" Target="../tags/tag139.xml"/><Relationship Id="rId82" Type="http://schemas.openxmlformats.org/officeDocument/2006/relationships/tags" Target="../tags/tag160.xml"/><Relationship Id="rId19" Type="http://schemas.openxmlformats.org/officeDocument/2006/relationships/tags" Target="../tags/tag97.xml"/><Relationship Id="rId14" Type="http://schemas.openxmlformats.org/officeDocument/2006/relationships/tags" Target="../tags/tag92.xml"/><Relationship Id="rId30" Type="http://schemas.openxmlformats.org/officeDocument/2006/relationships/tags" Target="../tags/tag108.xml"/><Relationship Id="rId35" Type="http://schemas.openxmlformats.org/officeDocument/2006/relationships/tags" Target="../tags/tag113.xml"/><Relationship Id="rId56" Type="http://schemas.openxmlformats.org/officeDocument/2006/relationships/tags" Target="../tags/tag134.xml"/><Relationship Id="rId77" Type="http://schemas.openxmlformats.org/officeDocument/2006/relationships/tags" Target="../tags/tag155.xml"/><Relationship Id="rId8" Type="http://schemas.openxmlformats.org/officeDocument/2006/relationships/slideLayout" Target="../slideLayouts/slideLayout10.xml"/><Relationship Id="rId51" Type="http://schemas.openxmlformats.org/officeDocument/2006/relationships/tags" Target="../tags/tag129.xml"/><Relationship Id="rId72" Type="http://schemas.openxmlformats.org/officeDocument/2006/relationships/tags" Target="../tags/tag150.xml"/><Relationship Id="rId93" Type="http://schemas.openxmlformats.org/officeDocument/2006/relationships/tags" Target="../tags/tag171.xml"/><Relationship Id="rId98" Type="http://schemas.openxmlformats.org/officeDocument/2006/relationships/tags" Target="../tags/tag176.xml"/></Relationships>
</file>

<file path=ppt/slideMasters/_rels/slideMaster3.xml.rels><?xml version="1.0" encoding="UTF-8" standalone="yes"?>
<Relationships xmlns="http://schemas.openxmlformats.org/package/2006/relationships"><Relationship Id="rId26" Type="http://schemas.openxmlformats.org/officeDocument/2006/relationships/tags" Target="../tags/tag187.xml"/><Relationship Id="rId21" Type="http://schemas.openxmlformats.org/officeDocument/2006/relationships/tags" Target="../tags/tag182.xml"/><Relationship Id="rId42" Type="http://schemas.openxmlformats.org/officeDocument/2006/relationships/tags" Target="../tags/tag203.xml"/><Relationship Id="rId47" Type="http://schemas.openxmlformats.org/officeDocument/2006/relationships/tags" Target="../tags/tag208.xml"/><Relationship Id="rId63" Type="http://schemas.openxmlformats.org/officeDocument/2006/relationships/tags" Target="../tags/tag224.xml"/><Relationship Id="rId68" Type="http://schemas.openxmlformats.org/officeDocument/2006/relationships/tags" Target="../tags/tag229.xml"/><Relationship Id="rId84" Type="http://schemas.openxmlformats.org/officeDocument/2006/relationships/tags" Target="../tags/tag245.xml"/><Relationship Id="rId89" Type="http://schemas.openxmlformats.org/officeDocument/2006/relationships/tags" Target="../tags/tag250.xml"/><Relationship Id="rId16" Type="http://schemas.openxmlformats.org/officeDocument/2006/relationships/tags" Target="../tags/tag177.xml"/><Relationship Id="rId11" Type="http://schemas.openxmlformats.org/officeDocument/2006/relationships/slideLayout" Target="../slideLayouts/slideLayout22.xml"/><Relationship Id="rId32" Type="http://schemas.openxmlformats.org/officeDocument/2006/relationships/tags" Target="../tags/tag193.xml"/><Relationship Id="rId37" Type="http://schemas.openxmlformats.org/officeDocument/2006/relationships/tags" Target="../tags/tag198.xml"/><Relationship Id="rId53" Type="http://schemas.openxmlformats.org/officeDocument/2006/relationships/tags" Target="../tags/tag214.xml"/><Relationship Id="rId58" Type="http://schemas.openxmlformats.org/officeDocument/2006/relationships/tags" Target="../tags/tag219.xml"/><Relationship Id="rId74" Type="http://schemas.openxmlformats.org/officeDocument/2006/relationships/tags" Target="../tags/tag235.xml"/><Relationship Id="rId79" Type="http://schemas.openxmlformats.org/officeDocument/2006/relationships/tags" Target="../tags/tag240.xml"/><Relationship Id="rId102" Type="http://schemas.openxmlformats.org/officeDocument/2006/relationships/tags" Target="../tags/tag263.xml"/><Relationship Id="rId5" Type="http://schemas.openxmlformats.org/officeDocument/2006/relationships/slideLayout" Target="../slideLayouts/slideLayout16.xml"/><Relationship Id="rId90" Type="http://schemas.openxmlformats.org/officeDocument/2006/relationships/tags" Target="../tags/tag251.xml"/><Relationship Id="rId95" Type="http://schemas.openxmlformats.org/officeDocument/2006/relationships/tags" Target="../tags/tag256.xml"/><Relationship Id="rId22" Type="http://schemas.openxmlformats.org/officeDocument/2006/relationships/tags" Target="../tags/tag183.xml"/><Relationship Id="rId27" Type="http://schemas.openxmlformats.org/officeDocument/2006/relationships/tags" Target="../tags/tag188.xml"/><Relationship Id="rId43" Type="http://schemas.openxmlformats.org/officeDocument/2006/relationships/tags" Target="../tags/tag204.xml"/><Relationship Id="rId48" Type="http://schemas.openxmlformats.org/officeDocument/2006/relationships/tags" Target="../tags/tag209.xml"/><Relationship Id="rId64" Type="http://schemas.openxmlformats.org/officeDocument/2006/relationships/tags" Target="../tags/tag225.xml"/><Relationship Id="rId69" Type="http://schemas.openxmlformats.org/officeDocument/2006/relationships/tags" Target="../tags/tag230.xml"/><Relationship Id="rId80" Type="http://schemas.openxmlformats.org/officeDocument/2006/relationships/tags" Target="../tags/tag241.xml"/><Relationship Id="rId85" Type="http://schemas.openxmlformats.org/officeDocument/2006/relationships/tags" Target="../tags/tag246.xml"/><Relationship Id="rId12" Type="http://schemas.openxmlformats.org/officeDocument/2006/relationships/slideLayout" Target="../slideLayouts/slideLayout23.xml"/><Relationship Id="rId17" Type="http://schemas.openxmlformats.org/officeDocument/2006/relationships/tags" Target="../tags/tag178.xml"/><Relationship Id="rId25" Type="http://schemas.openxmlformats.org/officeDocument/2006/relationships/tags" Target="../tags/tag186.xml"/><Relationship Id="rId33" Type="http://schemas.openxmlformats.org/officeDocument/2006/relationships/tags" Target="../tags/tag194.xml"/><Relationship Id="rId38" Type="http://schemas.openxmlformats.org/officeDocument/2006/relationships/tags" Target="../tags/tag199.xml"/><Relationship Id="rId46" Type="http://schemas.openxmlformats.org/officeDocument/2006/relationships/tags" Target="../tags/tag207.xml"/><Relationship Id="rId59" Type="http://schemas.openxmlformats.org/officeDocument/2006/relationships/tags" Target="../tags/tag220.xml"/><Relationship Id="rId67" Type="http://schemas.openxmlformats.org/officeDocument/2006/relationships/tags" Target="../tags/tag228.xml"/><Relationship Id="rId103" Type="http://schemas.openxmlformats.org/officeDocument/2006/relationships/tags" Target="../tags/tag264.xml"/><Relationship Id="rId20" Type="http://schemas.openxmlformats.org/officeDocument/2006/relationships/tags" Target="../tags/tag181.xml"/><Relationship Id="rId41" Type="http://schemas.openxmlformats.org/officeDocument/2006/relationships/tags" Target="../tags/tag202.xml"/><Relationship Id="rId54" Type="http://schemas.openxmlformats.org/officeDocument/2006/relationships/tags" Target="../tags/tag215.xml"/><Relationship Id="rId62" Type="http://schemas.openxmlformats.org/officeDocument/2006/relationships/tags" Target="../tags/tag223.xml"/><Relationship Id="rId70" Type="http://schemas.openxmlformats.org/officeDocument/2006/relationships/tags" Target="../tags/tag231.xml"/><Relationship Id="rId75" Type="http://schemas.openxmlformats.org/officeDocument/2006/relationships/tags" Target="../tags/tag236.xml"/><Relationship Id="rId83" Type="http://schemas.openxmlformats.org/officeDocument/2006/relationships/tags" Target="../tags/tag244.xml"/><Relationship Id="rId88" Type="http://schemas.openxmlformats.org/officeDocument/2006/relationships/tags" Target="../tags/tag249.xml"/><Relationship Id="rId91" Type="http://schemas.openxmlformats.org/officeDocument/2006/relationships/tags" Target="../tags/tag252.xml"/><Relationship Id="rId96" Type="http://schemas.openxmlformats.org/officeDocument/2006/relationships/tags" Target="../tags/tag25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5" Type="http://schemas.openxmlformats.org/officeDocument/2006/relationships/theme" Target="../theme/theme3.xml"/><Relationship Id="rId23" Type="http://schemas.openxmlformats.org/officeDocument/2006/relationships/tags" Target="../tags/tag184.xml"/><Relationship Id="rId28" Type="http://schemas.openxmlformats.org/officeDocument/2006/relationships/tags" Target="../tags/tag189.xml"/><Relationship Id="rId36" Type="http://schemas.openxmlformats.org/officeDocument/2006/relationships/tags" Target="../tags/tag197.xml"/><Relationship Id="rId49" Type="http://schemas.openxmlformats.org/officeDocument/2006/relationships/tags" Target="../tags/tag210.xml"/><Relationship Id="rId57" Type="http://schemas.openxmlformats.org/officeDocument/2006/relationships/tags" Target="../tags/tag218.xml"/><Relationship Id="rId10" Type="http://schemas.openxmlformats.org/officeDocument/2006/relationships/slideLayout" Target="../slideLayouts/slideLayout21.xml"/><Relationship Id="rId31" Type="http://schemas.openxmlformats.org/officeDocument/2006/relationships/tags" Target="../tags/tag192.xml"/><Relationship Id="rId44" Type="http://schemas.openxmlformats.org/officeDocument/2006/relationships/tags" Target="../tags/tag205.xml"/><Relationship Id="rId52" Type="http://schemas.openxmlformats.org/officeDocument/2006/relationships/tags" Target="../tags/tag213.xml"/><Relationship Id="rId60" Type="http://schemas.openxmlformats.org/officeDocument/2006/relationships/tags" Target="../tags/tag221.xml"/><Relationship Id="rId65" Type="http://schemas.openxmlformats.org/officeDocument/2006/relationships/tags" Target="../tags/tag226.xml"/><Relationship Id="rId73" Type="http://schemas.openxmlformats.org/officeDocument/2006/relationships/tags" Target="../tags/tag234.xml"/><Relationship Id="rId78" Type="http://schemas.openxmlformats.org/officeDocument/2006/relationships/tags" Target="../tags/tag239.xml"/><Relationship Id="rId81" Type="http://schemas.openxmlformats.org/officeDocument/2006/relationships/tags" Target="../tags/tag242.xml"/><Relationship Id="rId86" Type="http://schemas.openxmlformats.org/officeDocument/2006/relationships/tags" Target="../tags/tag247.xml"/><Relationship Id="rId94" Type="http://schemas.openxmlformats.org/officeDocument/2006/relationships/tags" Target="../tags/tag255.xml"/><Relationship Id="rId99" Type="http://schemas.openxmlformats.org/officeDocument/2006/relationships/tags" Target="../tags/tag260.xml"/><Relationship Id="rId101" Type="http://schemas.openxmlformats.org/officeDocument/2006/relationships/tags" Target="../tags/tag26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4.xml"/><Relationship Id="rId18" Type="http://schemas.openxmlformats.org/officeDocument/2006/relationships/tags" Target="../tags/tag179.xml"/><Relationship Id="rId39" Type="http://schemas.openxmlformats.org/officeDocument/2006/relationships/tags" Target="../tags/tag200.xml"/><Relationship Id="rId34" Type="http://schemas.openxmlformats.org/officeDocument/2006/relationships/tags" Target="../tags/tag195.xml"/><Relationship Id="rId50" Type="http://schemas.openxmlformats.org/officeDocument/2006/relationships/tags" Target="../tags/tag211.xml"/><Relationship Id="rId55" Type="http://schemas.openxmlformats.org/officeDocument/2006/relationships/tags" Target="../tags/tag216.xml"/><Relationship Id="rId76" Type="http://schemas.openxmlformats.org/officeDocument/2006/relationships/tags" Target="../tags/tag237.xml"/><Relationship Id="rId97" Type="http://schemas.openxmlformats.org/officeDocument/2006/relationships/tags" Target="../tags/tag258.xml"/><Relationship Id="rId104" Type="http://schemas.openxmlformats.org/officeDocument/2006/relationships/image" Target="../media/image1.png"/><Relationship Id="rId7" Type="http://schemas.openxmlformats.org/officeDocument/2006/relationships/slideLayout" Target="../slideLayouts/slideLayout18.xml"/><Relationship Id="rId71" Type="http://schemas.openxmlformats.org/officeDocument/2006/relationships/tags" Target="../tags/tag232.xml"/><Relationship Id="rId92" Type="http://schemas.openxmlformats.org/officeDocument/2006/relationships/tags" Target="../tags/tag253.xml"/><Relationship Id="rId2" Type="http://schemas.openxmlformats.org/officeDocument/2006/relationships/slideLayout" Target="../slideLayouts/slideLayout13.xml"/><Relationship Id="rId29" Type="http://schemas.openxmlformats.org/officeDocument/2006/relationships/tags" Target="../tags/tag190.xml"/><Relationship Id="rId24" Type="http://schemas.openxmlformats.org/officeDocument/2006/relationships/tags" Target="../tags/tag185.xml"/><Relationship Id="rId40" Type="http://schemas.openxmlformats.org/officeDocument/2006/relationships/tags" Target="../tags/tag201.xml"/><Relationship Id="rId45" Type="http://schemas.openxmlformats.org/officeDocument/2006/relationships/tags" Target="../tags/tag206.xml"/><Relationship Id="rId66" Type="http://schemas.openxmlformats.org/officeDocument/2006/relationships/tags" Target="../tags/tag227.xml"/><Relationship Id="rId87" Type="http://schemas.openxmlformats.org/officeDocument/2006/relationships/tags" Target="../tags/tag248.xml"/><Relationship Id="rId61" Type="http://schemas.openxmlformats.org/officeDocument/2006/relationships/tags" Target="../tags/tag222.xml"/><Relationship Id="rId82" Type="http://schemas.openxmlformats.org/officeDocument/2006/relationships/tags" Target="../tags/tag243.xml"/><Relationship Id="rId19" Type="http://schemas.openxmlformats.org/officeDocument/2006/relationships/tags" Target="../tags/tag180.xml"/><Relationship Id="rId14" Type="http://schemas.openxmlformats.org/officeDocument/2006/relationships/slideLayout" Target="../slideLayouts/slideLayout25.xml"/><Relationship Id="rId30" Type="http://schemas.openxmlformats.org/officeDocument/2006/relationships/tags" Target="../tags/tag191.xml"/><Relationship Id="rId35" Type="http://schemas.openxmlformats.org/officeDocument/2006/relationships/tags" Target="../tags/tag196.xml"/><Relationship Id="rId56" Type="http://schemas.openxmlformats.org/officeDocument/2006/relationships/tags" Target="../tags/tag217.xml"/><Relationship Id="rId77" Type="http://schemas.openxmlformats.org/officeDocument/2006/relationships/tags" Target="../tags/tag238.xml"/><Relationship Id="rId100" Type="http://schemas.openxmlformats.org/officeDocument/2006/relationships/tags" Target="../tags/tag261.xml"/><Relationship Id="rId8" Type="http://schemas.openxmlformats.org/officeDocument/2006/relationships/slideLayout" Target="../slideLayouts/slideLayout19.xml"/><Relationship Id="rId51" Type="http://schemas.openxmlformats.org/officeDocument/2006/relationships/tags" Target="../tags/tag212.xml"/><Relationship Id="rId72" Type="http://schemas.openxmlformats.org/officeDocument/2006/relationships/tags" Target="../tags/tag233.xml"/><Relationship Id="rId93" Type="http://schemas.openxmlformats.org/officeDocument/2006/relationships/tags" Target="../tags/tag254.xml"/><Relationship Id="rId98" Type="http://schemas.openxmlformats.org/officeDocument/2006/relationships/tags" Target="../tags/tag259.xml"/><Relationship Id="rId3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8000" y="1944000"/>
            <a:ext cx="10896000" cy="426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/>
              <a:t>Level 1</a:t>
            </a:r>
          </a:p>
          <a:p>
            <a:pPr lvl="1"/>
            <a:r>
              <a:rPr lang="en-GB" noProof="0"/>
              <a:t>Level 2</a:t>
            </a:r>
          </a:p>
          <a:p>
            <a:pPr lvl="2"/>
            <a:r>
              <a:rPr lang="en-GB" noProof="0"/>
              <a:t>Level 3</a:t>
            </a:r>
          </a:p>
          <a:p>
            <a:pPr lvl="3"/>
            <a:r>
              <a:rPr lang="en-GB" noProof="0"/>
              <a:t>Level 4, Header</a:t>
            </a:r>
          </a:p>
          <a:p>
            <a:pPr lvl="4"/>
            <a:r>
              <a:rPr lang="en-GB" noProof="0"/>
              <a:t>Level 5, Body</a:t>
            </a:r>
          </a:p>
          <a:p>
            <a:pPr lvl="5"/>
            <a:r>
              <a:rPr lang="en-GB" noProof="0"/>
              <a:t>Level 6</a:t>
            </a:r>
          </a:p>
          <a:p>
            <a:pPr lvl="6"/>
            <a:r>
              <a:rPr lang="en-GB" noProof="0"/>
              <a:t>Level 7, Small Header</a:t>
            </a:r>
          </a:p>
          <a:p>
            <a:pPr lvl="7"/>
            <a:r>
              <a:rPr lang="en-GB" noProof="0"/>
              <a:t>Level 8, Small Body</a:t>
            </a:r>
          </a:p>
          <a:p>
            <a:pPr lvl="8"/>
            <a:r>
              <a:rPr lang="en-GB" noProof="0"/>
              <a:t>Level 9, Infographic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" y="648000"/>
            <a:ext cx="10896000" cy="129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4" name="[WorkArea]" descr="&lt;?xml version=&quot;1.0&quot; encoding=&quot;utf-16&quot;?&gt;&#10;&lt;GridTheme xmlns:xsi=&quot;http://www.w3.org/2001/XMLSchema-instance&quot; xmlns:xsd=&quot;http://www.w3.org/2001/XMLSchema&quot;&gt;&#10;  &lt;GuideLines /&gt;&#10;  &lt;SubGrids&gt;&#10;    &lt;SubGrid&gt;&#10;      &lt;Left&gt;25.51181&lt;/Left&gt;&#10;      &lt;Top&gt;25.51181&lt;/Top&gt;&#10;      &lt;Width&gt;25.51181&lt;/Width&gt;&#10;      &lt;Height&gt;25.51181&lt;/Height&gt;&#10;    &lt;/SubGrid&gt;&#10;    &lt;SubGrid&gt;&#10;      &lt;Left&gt;51.02362&lt;/Left&gt;&#10;      &lt;Top&gt;25.51181&lt;/Top&gt;&#10;      &lt;Width&gt;151.1811&lt;/Width&gt;&#10;      &lt;Height&gt;25.51181&lt;/Height&gt;&#10;    &lt;/SubGrid&gt;&#10;    &lt;SubGrid&gt;&#10;      &lt;Left&gt;202.204727&lt;/Left&gt;&#10;      &lt;Top&gt;25.51181&lt;/Top&gt;&#10;      &lt;Width&gt;25.51181&lt;/Width&gt;&#10;      &lt;Height&gt;25.51181&lt;/Height&gt;&#10;    &lt;/SubGrid&gt;&#10;    &lt;SubGrid&gt;&#10;      &lt;Left&gt;227.716537&lt;/Left&gt;&#10;      &lt;Top&gt;25.51181&lt;/Top&gt;&#10;      &lt;Width&gt;151.1811&lt;/Width&gt;&#10;      &lt;Height&gt;25.51181&lt;/Height&gt;&#10;    &lt;/SubGrid&gt;&#10;    &lt;SubGrid&gt;&#10;      &lt;Left&gt;378.897644&lt;/Left&gt;&#10;      &lt;Top&gt;25.51181&lt;/Top&gt;&#10;      &lt;Width&gt;25.51181&lt;/Width&gt;&#10;      &lt;Height&gt;25.51181&lt;/Height&gt;&#10;    &lt;/SubGrid&gt;&#10;    &lt;SubGrid&gt;&#10;      &lt;Left&gt;404.409454&lt;/Left&gt;&#10;      &lt;Top&gt;25.51181&lt;/Top&gt;&#10;      &lt;Width&gt;151.1811&lt;/Width&gt;&#10;      &lt;Height&gt;25.51181&lt;/Height&gt;&#10;    &lt;/SubGrid&gt;&#10;    &lt;SubGrid&gt;&#10;      &lt;Left&gt;555.5906&lt;/Left&gt;&#10;      &lt;Top&gt;25.51181&lt;/Top&gt;&#10;      &lt;Width&gt;25.51181&lt;/Width&gt;&#10;      &lt;Height&gt;25.51181&lt;/Height&gt;&#10;    &lt;/SubGrid&gt;&#10;    &lt;SubGrid&gt;&#10;      &lt;Left&gt;581.102356&lt;/Left&gt;&#10;      &lt;Top&gt;25.51181&lt;/Top&gt;&#10;      &lt;Width&gt;151.1811&lt;/Width&gt;&#10;      &lt;Height&gt;25.51181&lt;/Height&gt;&#10;    &lt;/SubGrid&gt;&#10;    &lt;SubGrid&gt;&#10;      &lt;Left&gt;732.283447&lt;/Left&gt;&#10;      &lt;Top&gt;25.51181&lt;/Top&gt;&#10;      &lt;Width&gt;25.51181&lt;/Width&gt;&#10;      &lt;Height&gt;25.51181&lt;/Height&gt;&#10;    &lt;/SubGrid&gt;&#10;    &lt;SubGrid&gt;&#10;      &lt;Left&gt;757.7953&lt;/Left&gt;&#10;      &lt;Top&gt;25.51181&lt;/Top&gt;&#10;      &lt;Width&gt;151.1811&lt;/Width&gt;&#10;      &lt;Height&gt;25.51181&lt;/Height&gt;&#10;    &lt;/SubGrid&gt;&#10;    &lt;SubGrid&gt;&#10;      &lt;Left&gt;908.9764&lt;/Left&gt;&#10;      &lt;Top&gt;25.51181&lt;/Top&gt;&#10;      &lt;Width&gt;25.51181&lt;/Width&gt;&#10;      &lt;Height&gt;25.51181&lt;/Height&gt;&#10;    &lt;/SubGrid&gt;&#10;    &lt;SubGrid&gt;&#10;      &lt;Left&gt;25.51181&lt;/Left&gt;&#10;      &lt;Top&gt;218.976379&lt;/Top&gt;&#10;      &lt;Width&gt;25.51181&lt;/Width&gt;&#10;      &lt;Height&gt;25.51181&lt;/Height&gt;&#10;    &lt;/SubGrid&gt;&#10;    &lt;SubGrid&gt;&#10;      &lt;Left&gt;25.51181&lt;/Left&gt;&#10;      &lt;Top&gt;244.48819&lt;/Top&gt;&#10;      &lt;Width&gt;25.51181&lt;/Width&gt;&#10;      &lt;Height&gt;25.51181&lt;/Height&gt;&#10;    &lt;/SubGrid&gt;&#10;    &lt;SubGrid&gt;&#10;      &lt;Left&gt;25.51181&lt;/Left&gt;&#10;      &lt;Top&gt;270&lt;/Top&gt;&#10;      &lt;Width&gt;25.51181&lt;/Width&gt;&#10;      &lt;Height&gt;25.51181&lt;/Height&gt;&#10;    &lt;/SubGrid&gt;&#10;    &lt;SubGrid&gt;&#10;      &lt;Left&gt;25.51181&lt;/Left&gt;&#10;      &lt;Top&gt;295.5118&lt;/Top&gt;&#10;      &lt;Width&gt;25.51181&lt;/Width&gt;&#10;      &lt;Height&gt;25.51181&lt;/Height&gt;&#10;    &lt;/SubGrid&gt;&#10;    &lt;SubGrid&gt;&#10;      &lt;Left&gt;51.02362&lt;/Left&gt;&#10;      &lt;Top&gt;295.5118&lt;/Top&gt;&#10;      &lt;Width&gt;151.1811&lt;/Width&gt;&#10;      &lt;Height&gt;25.51181&lt;/Height&gt;&#10;    &lt;/SubGrid&gt;&#10;    &lt;SubGrid&gt;&#10;      &lt;Left&gt;202.204727&lt;/Left&gt;&#10;      &lt;Top&gt;295.5118&lt;/Top&gt;&#10;      &lt;Width&gt;25.51181&lt;/Width&gt;&#10;      &lt;Height&gt;25.51181&lt;/Height&gt;&#10;    &lt;/SubGrid&gt;&#10;    &lt;SubGrid&gt;&#10;      &lt;Left&gt;51.02362&lt;/Left&gt;&#10;      &lt;Top&gt;270&lt;/Top&gt;&#10;      &lt;Width&gt;151.1811&lt;/Width&gt;&#10;      &lt;Height&gt;25.51181&lt;/Height&gt;&#10;    &lt;/SubGrid&gt;&#10;    &lt;SubGrid&gt;&#10;      &lt;Left&gt;202.204727&lt;/Left&gt;&#10;      &lt;Top&gt;270&lt;/Top&gt;&#10;      &lt;Width&gt;25.51181&lt;/Width&gt;&#10;      &lt;Height&gt;25.51181&lt;/Height&gt;&#10;    &lt;/SubGrid&gt;&#10;    &lt;SubGrid&gt;&#10;      &lt;Left&gt;51.02362&lt;/Left&gt;&#10;      &lt;Top&gt;244.48819&lt;/Top&gt;&#10;      &lt;Width&gt;151.1811&lt;/Width&gt;&#10;      &lt;Height&gt;25.51181&lt;/Height&gt;&#10;    &lt;/SubGrid&gt;&#10;    &lt;SubGrid&gt;&#10;      &lt;Left&gt;202.204727&lt;/Left&gt;&#10;      &lt;Top&gt;244.48819&lt;/Top&gt;&#10;      &lt;Width&gt;25.51181&lt;/Width&gt;&#10;      &lt;Height&gt;25.51181&lt;/Height&gt;&#10;    &lt;/SubGrid&gt;&#10;    &lt;SubGrid&gt;&#10;      &lt;Left&gt;51.02362&lt;/Left&gt;&#10;      &lt;Top&gt;218.976379&lt;/Top&gt;&#10;      &lt;Width&gt;151.1811&lt;/Width&gt;&#10;      &lt;Height&gt;25.51181&lt;/Height&gt;&#10;    &lt;/SubGrid&gt;&#10;    &lt;SubGrid&gt;&#10;      &lt;Left&gt;202.204727&lt;/Left&gt;&#10;      &lt;Top&gt;218.976379&lt;/Top&gt;&#10;      &lt;Width&gt;25.51181&lt;/Width&gt;&#10;      &lt;Height&gt;25.51181&lt;/Height&gt;&#10;    &lt;/SubGrid&gt;&#10;    &lt;SubGrid&gt;&#10;      &lt;Left&gt;25.51181&lt;/Left&gt;&#10;      &lt;Top&gt;488.976379&lt;/Top&gt;&#10;      &lt;Width&gt;25.51181&lt;/Width&gt;&#10;      &lt;Height&gt;25.51181&lt;/Height&gt;&#10;    &lt;/SubGrid&gt;&#10;    &lt;SubGrid&gt;&#10;      &lt;Left&gt;51.02362&lt;/Left&gt;&#10;      &lt;Top&gt;488.976379&lt;/Top&gt;&#10;      &lt;Width&gt;151.1811&lt;/Width&gt;&#10;      &lt;Height&gt;25.51181&lt;/Height&gt;&#10;    &lt;/SubGrid&gt;&#10;    &lt;SubGrid&gt;&#10;      &lt;Left&gt;202.204727&lt;/Left&gt;&#10;      &lt;Top&gt;488.976379&lt;/Top&gt;&#10;      &lt;Width&gt;25.51181&lt;/Width&gt;&#10;      &lt;Height&gt;25.51181&lt;/Height&gt;&#10;    &lt;/SubGrid&gt;&#10;    &lt;SubGrid&gt;&#10;      &lt;Left&gt;227.716537&lt;/Left&gt;&#10;      &lt;Top&gt;488.976379&lt;/Top&gt;&#10;      &lt;Width&gt;151.1811&lt;/Width&gt;&#10;      &lt;Height&gt;25.51181&lt;/Height&gt;&#10;    &lt;/SubGrid&gt;&#10;    &lt;SubGrid&gt;&#10;      &lt;Left&gt;378.897644&lt;/Left&gt;&#10;      &lt;Top&gt;488.976379&lt;/Top&gt;&#10;      &lt;Width&gt;25.51181&lt;/Width&gt;&#10;      &lt;Height&gt;25.51181&lt;/Height&gt;&#10;    &lt;/SubGrid&gt;&#10;    &lt;SubGrid&gt;&#10;      &lt;Left&gt;404.409454&lt;/Left&gt;&#10;      &lt;Top&gt;488.976379&lt;/Top&gt;&#10;      &lt;Width&gt;151.1811&lt;/Width&gt;&#10;      &lt;Height&gt;25.51181&lt;/Height&gt;&#10;    &lt;/SubGrid&gt;&#10;    &lt;SubGrid&gt;&#10;      &lt;Left&gt;555.5906&lt;/Left&gt;&#10;      &lt;Top&gt;488.976379&lt;/Top&gt;&#10;      &lt;Width&gt;25.51181&lt;/Width&gt;&#10;      &lt;Height&gt;25.51181&lt;/Height&gt;&#10;    &lt;/SubGrid&gt;&#10;    &lt;SubGrid&gt;&#10;      &lt;Left&gt;581.102356&lt;/Left&gt;&#10;      &lt;Top&gt;488.976379&lt;/Top&gt;&#10;      &lt;Width&gt;151.1811&lt;/Width&gt;&#10;      &lt;Height&gt;25.51181&lt;/Height&gt;&#10;    &lt;/SubGrid&gt;&#10;    &lt;SubGrid&gt;&#10;      &lt;Left&gt;732.283447&lt;/Left&gt;&#10;      &lt;Top&gt;488.976379&lt;/Top&gt;&#10;      &lt;Width&gt;25.51181&lt;/Width&gt;&#10;      &lt;Height&gt;25.51181&lt;/Height&gt;&#10;    &lt;/SubGrid&gt;&#10;    &lt;SubGrid&gt;&#10;      &lt;Left&gt;757.7953&lt;/Left&gt;&#10;      &lt;Top&gt;488.976379&lt;/Top&gt;&#10;      &lt;Width&gt;151.1811&lt;/Width&gt;&#10;      &lt;Height&gt;25.51181&lt;/Height&gt;&#10;    &lt;/SubGrid&gt;&#10;    &lt;SubGrid&gt;&#10;      &lt;Left&gt;908.9764&lt;/Left&gt;&#10;      &lt;Top&gt;488.976379&lt;/Top&gt;&#10;      &lt;Width&gt;25.51181&lt;/Width&gt;&#10;      &lt;Height&gt;25.51181&lt;/Height&gt;&#10;    &lt;/SubGrid&gt;&#10;    &lt;SubGrid&gt;&#10;      &lt;Left&gt;227.716537&lt;/Left&gt;&#10;      &lt;Top&gt;295.5118&lt;/Top&gt;&#10;      &lt;Width&gt;151.1811&lt;/Width&gt;&#10;      &lt;Height&gt;25.51181&lt;/Height&gt;&#10;    &lt;/SubGrid&gt;&#10;    &lt;SubGrid&gt;&#10;      &lt;Left&gt;378.897644&lt;/Left&gt;&#10;      &lt;Top&gt;295.5118&lt;/Top&gt;&#10;      &lt;Width&gt;25.51181&lt;/Width&gt;&#10;      &lt;Height&gt;25.51181&lt;/Height&gt;&#10;    &lt;/SubGrid&gt;&#10;    &lt;SubGrid&gt;&#10;      &lt;Left&gt;227.716537&lt;/Left&gt;&#10;      &lt;Top&gt;270&lt;/Top&gt;&#10;      &lt;Width&gt;151.1811&lt;/Width&gt;&#10;      &lt;Height&gt;25.51181&lt;/Height&gt;&#10;    &lt;/SubGrid&gt;&#10;    &lt;SubGrid&gt;&#10;      &lt;Left&gt;378.897644&lt;/Left&gt;&#10;      &lt;Top&gt;270&lt;/Top&gt;&#10;      &lt;Width&gt;25.51181&lt;/Width&gt;&#10;      &lt;Height&gt;25.51181&lt;/Height&gt;&#10;    &lt;/SubGrid&gt;&#10;    &lt;SubGrid&gt;&#10;      &lt;Left&gt;227.716537&lt;/Left&gt;&#10;      &lt;Top&gt;244.48819&lt;/Top&gt;&#10;      &lt;Width&gt;151.1811&lt;/Width&gt;&#10;      &lt;Height&gt;25.51181&lt;/Height&gt;&#10;    &lt;/SubGrid&gt;&#10;    &lt;SubGrid&gt;&#10;      &lt;Left&gt;378.897644&lt;/Left&gt;&#10;      &lt;Top&gt;244.48819&lt;/Top&gt;&#10;      &lt;Width&gt;25.51181&lt;/Width&gt;&#10;      &lt;Height&gt;25.51181&lt;/Height&gt;&#10;    &lt;/SubGrid&gt;&#10;    &lt;SubGrid&gt;&#10;      &lt;Left&gt;227.716537&lt;/Left&gt;&#10;      &lt;Top&gt;218.976379&lt;/Top&gt;&#10;      &lt;Width&gt;151.1811&lt;/Width&gt;&#10;      &lt;Height&gt;25.51181&lt;/Height&gt;&#10;    &lt;/SubGrid&gt;&#10;    &lt;SubGrid&gt;&#10;      &lt;Left&gt;378.897644&lt;/Left&gt;&#10;      &lt;Top&gt;218.976379&lt;/Top&gt;&#10;      &lt;Width&gt;25.51181&lt;/Width&gt;&#10;      &lt;Height&gt;25.51181&lt;/Height&gt;&#10;    &lt;/SubGrid&gt;&#10;    &lt;SubGrid&gt;&#10;      &lt;Left&gt;404.409454&lt;/Left&gt;&#10;      &lt;Top&gt;295.5118&lt;/Top&gt;&#10;      &lt;Width&gt;151.1811&lt;/Width&gt;&#10;      &lt;Height&gt;25.51181&lt;/Height&gt;&#10;    &lt;/SubGrid&gt;&#10;    &lt;SubGrid&gt;&#10;      &lt;Left&gt;555.5906&lt;/Left&gt;&#10;      &lt;Top&gt;295.5118&lt;/Top&gt;&#10;      &lt;Width&gt;25.51181&lt;/Width&gt;&#10;      &lt;Height&gt;25.51181&lt;/Height&gt;&#10;    &lt;/SubGrid&gt;&#10;    &lt;SubGrid&gt;&#10;      &lt;Left&gt;404.409454&lt;/Left&gt;&#10;      &lt;Top&gt;270&lt;/Top&gt;&#10;      &lt;Width&gt;151.1811&lt;/Width&gt;&#10;      &lt;Height&gt;25.51181&lt;/Height&gt;&#10;    &lt;/SubGrid&gt;&#10;    &lt;SubGrid&gt;&#10;      &lt;Left&gt;555.5906&lt;/Left&gt;&#10;      &lt;Top&gt;270&lt;/Top&gt;&#10;      &lt;Width&gt;25.51181&lt;/Width&gt;&#10;      &lt;Height&gt;25.51181&lt;/Height&gt;&#10;    &lt;/SubGrid&gt;&#10;    &lt;SubGrid&gt;&#10;      &lt;Left&gt;404.409454&lt;/Left&gt;&#10;      &lt;Top&gt;244.48819&lt;/Top&gt;&#10;      &lt;Width&gt;151.1811&lt;/Width&gt;&#10;      &lt;Height&gt;25.51181&lt;/Height&gt;&#10;    &lt;/SubGrid&gt;&#10;    &lt;SubGrid&gt;&#10;      &lt;Left&gt;555.5906&lt;/Left&gt;&#10;      &lt;Top&gt;244.48819&lt;/Top&gt;&#10;      &lt;Width&gt;25.51181&lt;/Width&gt;&#10;      &lt;Height&gt;25.51181&lt;/Height&gt;&#10;    &lt;/SubGrid&gt;&#10;    &lt;SubGrid&gt;&#10;      &lt;Left&gt;404.409454&lt;/Left&gt;&#10;      &lt;Top&gt;218.976379&lt;/Top&gt;&#10;      &lt;Width&gt;151.1811&lt;/Width&gt;&#10;      &lt;Height&gt;25.51181&lt;/Height&gt;&#10;    &lt;/SubGrid&gt;&#10;    &lt;SubGrid&gt;&#10;      &lt;Left&gt;555.5906&lt;/Left&gt;&#10;      &lt;Top&gt;218.976379&lt;/Top&gt;&#10;      &lt;Width&gt;25.51181&lt;/Width&gt;&#10;      &lt;Height&gt;25.51181&lt;/Height&gt;&#10;    &lt;/SubGrid&gt;&#10;    &lt;SubGrid&gt;&#10;      &lt;Left&gt;581.102356&lt;/Left&gt;&#10;      &lt;Top&gt;295.5118&lt;/Top&gt;&#10;      &lt;Width&gt;151.1811&lt;/Width&gt;&#10;      &lt;Height&gt;25.51181&lt;/Height&gt;&#10;    &lt;/SubGrid&gt;&#10;    &lt;SubGrid&gt;&#10;      &lt;Left&gt;732.283447&lt;/Left&gt;&#10;      &lt;Top&gt;295.5118&lt;/Top&gt;&#10;      &lt;Width&gt;25.51181&lt;/Width&gt;&#10;      &lt;Height&gt;25.51181&lt;/Height&gt;&#10;    &lt;/SubGrid&gt;&#10;    &lt;SubGrid&gt;&#10;      &lt;Left&gt;581.102356&lt;/Left&gt;&#10;      &lt;Top&gt;270&lt;/Top&gt;&#10;      &lt;Width&gt;151.1811&lt;/Width&gt;&#10;      &lt;Height&gt;25.51181&lt;/Height&gt;&#10;    &lt;/SubGrid&gt;&#10;    &lt;SubGrid&gt;&#10;      &lt;Left&gt;732.283447&lt;/Left&gt;&#10;      &lt;Top&gt;270&lt;/Top&gt;&#10;      &lt;Width&gt;25.51181&lt;/Width&gt;&#10;      &lt;Height&gt;25.51181&lt;/Height&gt;&#10;    &lt;/SubGrid&gt;&#10;    &lt;SubGrid&gt;&#10;      &lt;Left&gt;581.102356&lt;/Left&gt;&#10;      &lt;Top&gt;244.48819&lt;/Top&gt;&#10;      &lt;Width&gt;151.1811&lt;/Width&gt;&#10;      &lt;Height&gt;25.51181&lt;/Height&gt;&#10;    &lt;/SubGrid&gt;&#10;    &lt;SubGrid&gt;&#10;      &lt;Left&gt;732.283447&lt;/Left&gt;&#10;      &lt;Top&gt;244.48819&lt;/Top&gt;&#10;      &lt;Width&gt;25.51181&lt;/Width&gt;&#10;      &lt;Height&gt;25.51181&lt;/Height&gt;&#10;    &lt;/SubGrid&gt;&#10;    &lt;SubGrid&gt;&#10;      &lt;Left&gt;581.102356&lt;/Left&gt;&#10;      &lt;Top&gt;218.976379&lt;/Top&gt;&#10;      &lt;Width&gt;151.1811&lt;/Width&gt;&#10;      &lt;Height&gt;25.51181&lt;/Height&gt;&#10;    &lt;/SubGrid&gt;&#10;    &lt;SubGrid&gt;&#10;      &lt;Left&gt;732.283447&lt;/Left&gt;&#10;      &lt;Top&gt;218.976379&lt;/Top&gt;&#10;      &lt;Width&gt;25.51181&lt;/Width&gt;&#10;      &lt;Height&gt;25.51181&lt;/Height&gt;&#10;    &lt;/SubGrid&gt;&#10;    &lt;SubGrid&gt;&#10;      &lt;Left&gt;757.7953&lt;/Left&gt;&#10;      &lt;Top&gt;295.5118&lt;/Top&gt;&#10;      &lt;Width&gt;151.1811&lt;/Width&gt;&#10;      &lt;Height&gt;25.51181&lt;/Height&gt;&#10;    &lt;/SubGrid&gt;&#10;    &lt;SubGrid&gt;&#10;      &lt;Left&gt;908.9764&lt;/Left&gt;&#10;      &lt;Top&gt;295.5118&lt;/Top&gt;&#10;      &lt;Width&gt;25.51181&lt;/Width&gt;&#10;      &lt;Height&gt;25.51181&lt;/Height&gt;&#10;    &lt;/SubGrid&gt;&#10;    &lt;SubGrid&gt;&#10;      &lt;Left&gt;757.7953&lt;/Left&gt;&#10;      &lt;Top&gt;270&lt;/Top&gt;&#10;      &lt;Width&gt;151.1811&lt;/Width&gt;&#10;      &lt;Height&gt;25.51181&lt;/Height&gt;&#10;    &lt;/SubGrid&gt;&#10;    &lt;SubGrid&gt;&#10;      &lt;Left&gt;908.9764&lt;/Left&gt;&#10;      &lt;Top&gt;270&lt;/Top&gt;&#10;      &lt;Width&gt;25.51181&lt;/Width&gt;&#10;      &lt;Height&gt;25.51181&lt;/Height&gt;&#10;    &lt;/SubGrid&gt;&#10;    &lt;SubGrid&gt;&#10;      &lt;Left&gt;757.7953&lt;/Left&gt;&#10;      &lt;Top&gt;244.48819&lt;/Top&gt;&#10;      &lt;Width&gt;151.1811&lt;/Width&gt;&#10;      &lt;Height&gt;25.51181&lt;/Height&gt;&#10;    &lt;/SubGrid&gt;&#10;    &lt;SubGrid&gt;&#10;      &lt;Left&gt;908.9764&lt;/Left&gt;&#10;      &lt;Top&gt;244.48819&lt;/Top&gt;&#10;      &lt;Width&gt;25.51181&lt;/Width&gt;&#10;      &lt;Height&gt;25.51181&lt;/Height&gt;&#10;    &lt;/SubGrid&gt;&#10;    &lt;SubGrid&gt;&#10;      &lt;Left&gt;757.7953&lt;/Left&gt;&#10;      &lt;Top&gt;218.976379&lt;/Top&gt;&#10;      &lt;Width&gt;151.1811&lt;/Width&gt;&#10;      &lt;Height&gt;25.51181&lt;/Height&gt;&#10;    &lt;/SubGrid&gt;&#10;    &lt;SubGrid&gt;&#10;      &lt;Left&gt;908.9764&lt;/Left&gt;&#10;      &lt;Top&gt;218.976379&lt;/Top&gt;&#10;      &lt;Width&gt;25.51181&lt;/Width&gt;&#10;      &lt;Height&gt;25.51181&lt;/Height&gt;&#10;    &lt;/SubGrid&gt;&#10;    &lt;SubGrid&gt;&#10;      &lt;Left&gt;25.51181&lt;/Left&gt;&#10;      &lt;Top&gt;51.02362&lt;/Top&gt;&#10;      &lt;Width&gt;25.51181&lt;/Width&gt;&#10;      &lt;Height&gt;167.952759&lt;/Height&gt;&#10;    &lt;/SubGrid&gt;&#10;    &lt;SubGrid&gt;&#10;      &lt;Left&gt;202.204727&lt;/Left&gt;&#10;      &lt;Top&gt;51.02362&lt;/Top&gt;&#10;      &lt;Width&gt;25.51181&lt;/Width&gt;&#10;      &lt;Height&gt;167.952759&lt;/Height&gt;&#10;    &lt;/SubGrid&gt;&#10;    &lt;SubGrid&gt;&#10;      &lt;Left&gt;378.897644&lt;/Left&gt;&#10;      &lt;Top&gt;51.02362&lt;/Top&gt;&#10;      &lt;Width&gt;25.51181&lt;/Width&gt;&#10;      &lt;Height&gt;167.952759&lt;/Height&gt;&#10;    &lt;/SubGrid&gt;&#10;    &lt;SubGrid&gt;&#10;      &lt;Left&gt;555.5906&lt;/Left&gt;&#10;      &lt;Top&gt;51.02362&lt;/Top&gt;&#10;      &lt;Width&gt;25.51181&lt;/Width&gt;&#10;      &lt;Height&gt;167.952759&lt;/Height&gt;&#10;    &lt;/SubGrid&gt;&#10;    &lt;SubGrid&gt;&#10;      &lt;Left&gt;732.283447&lt;/Left&gt;&#10;      &lt;Top&gt;51.02362&lt;/Top&gt;&#10;      &lt;Width&gt;25.51181&lt;/Width&gt;&#10;      &lt;Height&gt;167.952759&lt;/Height&gt;&#10;    &lt;/SubGrid&gt;&#10;    &lt;SubGrid&gt;&#10;      &lt;Left&gt;908.9764&lt;/Left&gt;&#10;      &lt;Top&gt;51.02362&lt;/Top&gt;&#10;      &lt;Width&gt;25.51181&lt;/Width&gt;&#10;      &lt;Height&gt;167.952759&lt;/Height&gt;&#10;    &lt;/SubGrid&gt;&#10;    &lt;SubGrid&gt;&#10;      &lt;Left&gt;25.51181&lt;/Left&gt;&#10;      &lt;Top&gt;321.023621&lt;/Top&gt;&#10;      &lt;Width&gt;25.51181&lt;/Width&gt;&#10;      &lt;Height&gt;167.952759&lt;/Height&gt;&#10;    &lt;/SubGrid&gt;&#10;    &lt;SubGrid&gt;&#10;      &lt;Left&gt;202.204727&lt;/Left&gt;&#10;      &lt;Top&gt;321.023621&lt;/Top&gt;&#10;      &lt;Width&gt;25.51181&lt;/Width&gt;&#10;      &lt;Height&gt;167.952759&lt;/Height&gt;&#10;    &lt;/SubGrid&gt;&#10;    &lt;SubGrid&gt;&#10;      &lt;Left&gt;378.897644&lt;/Left&gt;&#10;      &lt;Top&gt;321.023621&lt;/Top&gt;&#10;      &lt;Width&gt;25.51181&lt;/Width&gt;&#10;      &lt;Height&gt;167.952759&lt;/Height&gt;&#10;    &lt;/SubGrid&gt;&#10;    &lt;SubGrid&gt;&#10;      &lt;Left&gt;555.5906&lt;/Left&gt;&#10;      &lt;Top&gt;321.023621&lt;/Top&gt;&#10;      &lt;Width&gt;25.51181&lt;/Width&gt;&#10;      &lt;Height&gt;167.952759&lt;/Height&gt;&#10;    &lt;/SubGrid&gt;&#10;    &lt;SubGrid&gt;&#10;      &lt;Left&gt;732.283447&lt;/Left&gt;&#10;      &lt;Top&gt;321.023621&lt;/Top&gt;&#10;      &lt;Width&gt;25.51181&lt;/Width&gt;&#10;      &lt;Height&gt;167.952759&lt;/Height&gt;&#10;    &lt;/SubGrid&gt;&#10;    &lt;SubGrid&gt;&#10;      &lt;Left&gt;908.9764&lt;/Left&gt;&#10;      &lt;Top&gt;321.023621&lt;/Top&gt;&#10;      &lt;Width&gt;25.51181&lt;/Width&gt;&#10;      &lt;Height&gt;167.952759&lt;/Height&gt;&#10;    &lt;/SubGrid&gt;&#10;    &lt;SubGrid&gt;&#10;      &lt;Left&gt;51.02362&lt;/Left&gt;&#10;      &lt;Top&gt;51.02362&lt;/Top&gt;&#10;      &lt;Width&gt;151.1811&lt;/Width&gt;&#10;      &lt;Height&gt;167.952759&lt;/Height&gt;&#10;    &lt;/SubGrid&gt;&#10;    &lt;SubGrid&gt;&#10;      &lt;Left&gt;227.716537&lt;/Left&gt;&#10;      &lt;Top&gt;51.02362&lt;/Top&gt;&#10;      &lt;Width&gt;151.1811&lt;/Width&gt;&#10;      &lt;Height&gt;167.952759&lt;/Height&gt;&#10;    &lt;/SubGrid&gt;&#10;    &lt;SubGrid&gt;&#10;      &lt;Left&gt;404.409454&lt;/Left&gt;&#10;      &lt;Top&gt;51.02362&lt;/Top&gt;&#10;      &lt;Width&gt;151.1811&lt;/Width&gt;&#10;      &lt;Height&gt;167.952759&lt;/Height&gt;&#10;    &lt;/SubGrid&gt;&#10;    &lt;SubGrid&gt;&#10;      &lt;Left&gt;581.102356&lt;/Left&gt;&#10;      &lt;Top&gt;51.02362&lt;/Top&gt;&#10;      &lt;Width&gt;151.1811&lt;/Width&gt;&#10;      &lt;Height&gt;167.952759&lt;/Height&gt;&#10;    &lt;/SubGrid&gt;&#10;    &lt;SubGrid&gt;&#10;      &lt;Left&gt;757.7953&lt;/Left&gt;&#10;      &lt;Top&gt;51.02362&lt;/Top&gt;&#10;      &lt;Width&gt;151.1811&lt;/Width&gt;&#10;      &lt;Height&gt;167.952759&lt;/Height&gt;&#10;    &lt;/SubGrid&gt;&#10;    &lt;SubGrid&gt;&#10;      &lt;Left&gt;51.02362&lt;/Left&gt;&#10;      &lt;Top&gt;321.023621&lt;/Top&gt;&#10;      &lt;Width&gt;151.1811&lt;/Width&gt;&#10;      &lt;Height&gt;167.952759&lt;/Height&gt;&#10;    &lt;/SubGrid&gt;&#10;    &lt;SubGrid&gt;&#10;      &lt;Left&gt;227.716537&lt;/Left&gt;&#10;      &lt;Top&gt;321.023621&lt;/Top&gt;&#10;      &lt;Width&gt;151.1811&lt;/Width&gt;&#10;      &lt;Height&gt;167.952759&lt;/Height&gt;&#10;    &lt;/SubGrid&gt;&#10;    &lt;SubGrid&gt;&#10;      &lt;Left&gt;404.409454&lt;/Left&gt;&#10;      &lt;Top&gt;321.023621&lt;/Top&gt;&#10;      &lt;Width&gt;151.1811&lt;/Width&gt;&#10;      &lt;Height&gt;167.952759&lt;/Height&gt;&#10;    &lt;/SubGrid&gt;&#10;    &lt;SubGrid&gt;&#10;      &lt;Left&gt;581.102356&lt;/Left&gt;&#10;      &lt;Top&gt;321.023621&lt;/Top&gt;&#10;      &lt;Width&gt;151.1811&lt;/Width&gt;&#10;      &lt;Height&gt;167.952759&lt;/Height&gt;&#10;    &lt;/SubGrid&gt;&#10;    &lt;SubGrid&gt;&#10;      &lt;Left&gt;757.7953&lt;/Left&gt;&#10;      &lt;Top&gt;321.023621&lt;/Top&gt;&#10;      &lt;Width&gt;151.1811&lt;/Width&gt;&#10;      &lt;Height&gt;167.952759&lt;/Height&gt;&#10;    &lt;/SubGrid&gt;&#10;  &lt;/SubGrids&gt;&#10;  &lt;WorkArea&gt;&#10;    &lt;Top&gt;25.51181&lt;/Top&gt;&#10;    &lt;Left&gt;25.51181&lt;/Left&gt;&#10;    &lt;Width&gt;908.9764&lt;/Width&gt;&#10;    &lt;Height&gt;488.976379&lt;/Height&gt;&#10;  &lt;/WorkArea&gt;&#10;  &lt;AspectW&gt;-1&lt;/AspectW&gt;&#10;  &lt;AspectH&gt;-1&lt;/AspectH&gt;&#10;  &lt;Width&gt;960&lt;/Width&gt;&#10;  &lt;Height&gt;540&lt;/Height&gt;&#10;  &lt;HGap&gt;5&lt;/HGap&gt;&#10;  &lt;VGap&gt;5&lt;/VGap&gt;&#10;  &lt;OfficeVersion&gt;-1&lt;/OfficeVersion&gt;&#10;&lt;/GridTheme&gt;" hidden="1">
            <a:extLst>
              <a:ext uri="{FF2B5EF4-FFF2-40B4-BE49-F238E27FC236}">
                <a16:creationId xmlns:a16="http://schemas.microsoft.com/office/drawing/2014/main" id="{F5F0A4E1-4330-49F4-88F5-A83195F8511C}"/>
              </a:ext>
            </a:extLst>
          </p:cNvPr>
          <p:cNvSpPr/>
          <p:nvPr userDrawn="1"/>
        </p:nvSpPr>
        <p:spPr>
          <a:xfrm>
            <a:off x="324000" y="324000"/>
            <a:ext cx="11544000" cy="6210000"/>
          </a:xfrm>
          <a:prstGeom prst="rect">
            <a:avLst/>
          </a:prstGeom>
          <a:solidFill>
            <a:srgbClr val="E6E6E6"/>
          </a:solidFill>
          <a:ln w="3175" cap="flat" cmpd="sng" algn="ctr">
            <a:noFill/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F30BD45F-E3FD-4877-8E01-D258D6C49ED2}"/>
              </a:ext>
            </a:extLst>
          </p:cNvPr>
          <p:cNvSpPr/>
          <p:nvPr userDrawn="1">
            <p:custDataLst>
              <p:tags r:id="rId4"/>
            </p:custDataLst>
          </p:nvPr>
        </p:nvSpPr>
        <p:spPr>
          <a:xfrm>
            <a:off x="32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61F8F4EB-98F9-49C6-AD23-0434FEEA7DAD}"/>
              </a:ext>
            </a:extLst>
          </p:cNvPr>
          <p:cNvSpPr/>
          <p:nvPr userDrawn="1">
            <p:custDataLst>
              <p:tags r:id="rId5"/>
            </p:custDataLst>
          </p:nvPr>
        </p:nvSpPr>
        <p:spPr>
          <a:xfrm>
            <a:off x="648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" name="Rectangle 9" hidden="1">
            <a:extLst>
              <a:ext uri="{FF2B5EF4-FFF2-40B4-BE49-F238E27FC236}">
                <a16:creationId xmlns:a16="http://schemas.microsoft.com/office/drawing/2014/main" id="{5461F43A-D29F-4117-83B4-78ECC6A90694}"/>
              </a:ext>
            </a:extLst>
          </p:cNvPr>
          <p:cNvSpPr/>
          <p:nvPr userDrawn="1">
            <p:custDataLst>
              <p:tags r:id="rId6"/>
            </p:custDataLst>
          </p:nvPr>
        </p:nvSpPr>
        <p:spPr>
          <a:xfrm>
            <a:off x="2568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3885B838-2022-4A1F-A84B-BB1127E2EE43}"/>
              </a:ext>
            </a:extLst>
          </p:cNvPr>
          <p:cNvSpPr/>
          <p:nvPr userDrawn="1">
            <p:custDataLst>
              <p:tags r:id="rId7"/>
            </p:custDataLst>
          </p:nvPr>
        </p:nvSpPr>
        <p:spPr>
          <a:xfrm>
            <a:off x="2892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2" name="Rectangle 11" hidden="1">
            <a:extLst>
              <a:ext uri="{FF2B5EF4-FFF2-40B4-BE49-F238E27FC236}">
                <a16:creationId xmlns:a16="http://schemas.microsoft.com/office/drawing/2014/main" id="{AC6417FB-6B96-4CAA-9A61-CE3C85379335}"/>
              </a:ext>
            </a:extLst>
          </p:cNvPr>
          <p:cNvSpPr/>
          <p:nvPr userDrawn="1">
            <p:custDataLst>
              <p:tags r:id="rId8"/>
            </p:custDataLst>
          </p:nvPr>
        </p:nvSpPr>
        <p:spPr>
          <a:xfrm>
            <a:off x="4812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3" name="Rectangle 12" hidden="1">
            <a:extLst>
              <a:ext uri="{FF2B5EF4-FFF2-40B4-BE49-F238E27FC236}">
                <a16:creationId xmlns:a16="http://schemas.microsoft.com/office/drawing/2014/main" id="{88F2338E-050E-4997-B5FD-16609E6B05AC}"/>
              </a:ext>
            </a:extLst>
          </p:cNvPr>
          <p:cNvSpPr/>
          <p:nvPr userDrawn="1">
            <p:custDataLst>
              <p:tags r:id="rId9"/>
            </p:custDataLst>
          </p:nvPr>
        </p:nvSpPr>
        <p:spPr>
          <a:xfrm>
            <a:off x="5136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4" name="Rectangle 13" hidden="1">
            <a:extLst>
              <a:ext uri="{FF2B5EF4-FFF2-40B4-BE49-F238E27FC236}">
                <a16:creationId xmlns:a16="http://schemas.microsoft.com/office/drawing/2014/main" id="{65330914-84C1-4EFF-8088-9FF9153B21A3}"/>
              </a:ext>
            </a:extLst>
          </p:cNvPr>
          <p:cNvSpPr/>
          <p:nvPr userDrawn="1">
            <p:custDataLst>
              <p:tags r:id="rId10"/>
            </p:custDataLst>
          </p:nvPr>
        </p:nvSpPr>
        <p:spPr>
          <a:xfrm>
            <a:off x="7056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5" name="Rectangle 14" hidden="1">
            <a:extLst>
              <a:ext uri="{FF2B5EF4-FFF2-40B4-BE49-F238E27FC236}">
                <a16:creationId xmlns:a16="http://schemas.microsoft.com/office/drawing/2014/main" id="{0D9F1F0C-68CC-4F13-A58D-7D5850D6BABB}"/>
              </a:ext>
            </a:extLst>
          </p:cNvPr>
          <p:cNvSpPr/>
          <p:nvPr userDrawn="1">
            <p:custDataLst>
              <p:tags r:id="rId11"/>
            </p:custDataLst>
          </p:nvPr>
        </p:nvSpPr>
        <p:spPr>
          <a:xfrm>
            <a:off x="7380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id="{FCD1A103-17AC-4A34-8A1D-92E20B67C019}"/>
              </a:ext>
            </a:extLst>
          </p:cNvPr>
          <p:cNvSpPr/>
          <p:nvPr userDrawn="1">
            <p:custDataLst>
              <p:tags r:id="rId12"/>
            </p:custDataLst>
          </p:nvPr>
        </p:nvSpPr>
        <p:spPr>
          <a:xfrm>
            <a:off x="9300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7" name="Rectangle 16" hidden="1">
            <a:extLst>
              <a:ext uri="{FF2B5EF4-FFF2-40B4-BE49-F238E27FC236}">
                <a16:creationId xmlns:a16="http://schemas.microsoft.com/office/drawing/2014/main" id="{6D17E478-3C99-48E5-91A4-253FD970A082}"/>
              </a:ext>
            </a:extLst>
          </p:cNvPr>
          <p:cNvSpPr/>
          <p:nvPr userDrawn="1">
            <p:custDataLst>
              <p:tags r:id="rId13"/>
            </p:custDataLst>
          </p:nvPr>
        </p:nvSpPr>
        <p:spPr>
          <a:xfrm>
            <a:off x="9624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8" name="Rectangle 17" hidden="1">
            <a:extLst>
              <a:ext uri="{FF2B5EF4-FFF2-40B4-BE49-F238E27FC236}">
                <a16:creationId xmlns:a16="http://schemas.microsoft.com/office/drawing/2014/main" id="{ACBDE3FC-87C8-4EA6-8040-812BA3745D76}"/>
              </a:ext>
            </a:extLst>
          </p:cNvPr>
          <p:cNvSpPr/>
          <p:nvPr userDrawn="1">
            <p:custDataLst>
              <p:tags r:id="rId14"/>
            </p:custDataLst>
          </p:nvPr>
        </p:nvSpPr>
        <p:spPr>
          <a:xfrm>
            <a:off x="1154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9" name="Rectangle 18" hidden="1">
            <a:extLst>
              <a:ext uri="{FF2B5EF4-FFF2-40B4-BE49-F238E27FC236}">
                <a16:creationId xmlns:a16="http://schemas.microsoft.com/office/drawing/2014/main" id="{994EE5B0-B3FC-43D9-8B31-B03CA4819265}"/>
              </a:ext>
            </a:extLst>
          </p:cNvPr>
          <p:cNvSpPr/>
          <p:nvPr userDrawn="1">
            <p:custDataLst>
              <p:tags r:id="rId15"/>
            </p:custDataLst>
          </p:nvPr>
        </p:nvSpPr>
        <p:spPr>
          <a:xfrm>
            <a:off x="32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0" name="Rectangle 19" hidden="1">
            <a:extLst>
              <a:ext uri="{FF2B5EF4-FFF2-40B4-BE49-F238E27FC236}">
                <a16:creationId xmlns:a16="http://schemas.microsoft.com/office/drawing/2014/main" id="{71B943CE-F983-40CB-852B-B348DA0EECF9}"/>
              </a:ext>
            </a:extLst>
          </p:cNvPr>
          <p:cNvSpPr/>
          <p:nvPr userDrawn="1">
            <p:custDataLst>
              <p:tags r:id="rId16"/>
            </p:custDataLst>
          </p:nvPr>
        </p:nvSpPr>
        <p:spPr>
          <a:xfrm>
            <a:off x="32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1" name="Rectangle 20" hidden="1">
            <a:extLst>
              <a:ext uri="{FF2B5EF4-FFF2-40B4-BE49-F238E27FC236}">
                <a16:creationId xmlns:a16="http://schemas.microsoft.com/office/drawing/2014/main" id="{195AE9FF-57B5-4B28-95BD-65EB616F8339}"/>
              </a:ext>
            </a:extLst>
          </p:cNvPr>
          <p:cNvSpPr/>
          <p:nvPr userDrawn="1">
            <p:custDataLst>
              <p:tags r:id="rId17"/>
            </p:custDataLst>
          </p:nvPr>
        </p:nvSpPr>
        <p:spPr>
          <a:xfrm>
            <a:off x="32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2" name="Rectangle 21" hidden="1">
            <a:extLst>
              <a:ext uri="{FF2B5EF4-FFF2-40B4-BE49-F238E27FC236}">
                <a16:creationId xmlns:a16="http://schemas.microsoft.com/office/drawing/2014/main" id="{09C4273C-D9B3-4E1C-BECF-E403BC0FED81}"/>
              </a:ext>
            </a:extLst>
          </p:cNvPr>
          <p:cNvSpPr/>
          <p:nvPr userDrawn="1">
            <p:custDataLst>
              <p:tags r:id="rId18"/>
            </p:custDataLst>
          </p:nvPr>
        </p:nvSpPr>
        <p:spPr>
          <a:xfrm>
            <a:off x="32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3" name="Rectangle 22" hidden="1">
            <a:extLst>
              <a:ext uri="{FF2B5EF4-FFF2-40B4-BE49-F238E27FC236}">
                <a16:creationId xmlns:a16="http://schemas.microsoft.com/office/drawing/2014/main" id="{D61A9C98-DFAC-4C93-9FC3-FA4B7268AFD4}"/>
              </a:ext>
            </a:extLst>
          </p:cNvPr>
          <p:cNvSpPr/>
          <p:nvPr userDrawn="1">
            <p:custDataLst>
              <p:tags r:id="rId19"/>
            </p:custDataLst>
          </p:nvPr>
        </p:nvSpPr>
        <p:spPr>
          <a:xfrm>
            <a:off x="648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4" name="Rectangle 23" hidden="1">
            <a:extLst>
              <a:ext uri="{FF2B5EF4-FFF2-40B4-BE49-F238E27FC236}">
                <a16:creationId xmlns:a16="http://schemas.microsoft.com/office/drawing/2014/main" id="{2738953D-847C-44BC-BB1D-3E35D57608D4}"/>
              </a:ext>
            </a:extLst>
          </p:cNvPr>
          <p:cNvSpPr/>
          <p:nvPr userDrawn="1">
            <p:custDataLst>
              <p:tags r:id="rId20"/>
            </p:custDataLst>
          </p:nvPr>
        </p:nvSpPr>
        <p:spPr>
          <a:xfrm>
            <a:off x="2568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5" name="Rectangle 24" hidden="1">
            <a:extLst>
              <a:ext uri="{FF2B5EF4-FFF2-40B4-BE49-F238E27FC236}">
                <a16:creationId xmlns:a16="http://schemas.microsoft.com/office/drawing/2014/main" id="{A85DD5C0-07B7-493F-ACD2-090488BDD5B6}"/>
              </a:ext>
            </a:extLst>
          </p:cNvPr>
          <p:cNvSpPr/>
          <p:nvPr userDrawn="1">
            <p:custDataLst>
              <p:tags r:id="rId21"/>
            </p:custDataLst>
          </p:nvPr>
        </p:nvSpPr>
        <p:spPr>
          <a:xfrm>
            <a:off x="648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37" name="Rectangle 36" hidden="1">
            <a:extLst>
              <a:ext uri="{FF2B5EF4-FFF2-40B4-BE49-F238E27FC236}">
                <a16:creationId xmlns:a16="http://schemas.microsoft.com/office/drawing/2014/main" id="{2D03EC4E-106A-492D-9392-E8DAE462F1BE}"/>
              </a:ext>
            </a:extLst>
          </p:cNvPr>
          <p:cNvSpPr/>
          <p:nvPr userDrawn="1">
            <p:custDataLst>
              <p:tags r:id="rId22"/>
            </p:custDataLst>
          </p:nvPr>
        </p:nvSpPr>
        <p:spPr>
          <a:xfrm>
            <a:off x="2568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5" name="Rectangle 44" hidden="1">
            <a:extLst>
              <a:ext uri="{FF2B5EF4-FFF2-40B4-BE49-F238E27FC236}">
                <a16:creationId xmlns:a16="http://schemas.microsoft.com/office/drawing/2014/main" id="{20022031-21E7-4D6F-92EB-D2DDACC3013D}"/>
              </a:ext>
            </a:extLst>
          </p:cNvPr>
          <p:cNvSpPr/>
          <p:nvPr userDrawn="1">
            <p:custDataLst>
              <p:tags r:id="rId23"/>
            </p:custDataLst>
          </p:nvPr>
        </p:nvSpPr>
        <p:spPr>
          <a:xfrm>
            <a:off x="648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6" name="Rectangle 45" hidden="1">
            <a:extLst>
              <a:ext uri="{FF2B5EF4-FFF2-40B4-BE49-F238E27FC236}">
                <a16:creationId xmlns:a16="http://schemas.microsoft.com/office/drawing/2014/main" id="{0D8C0033-6DD1-44FA-8D1E-C266A6CB5E58}"/>
              </a:ext>
            </a:extLst>
          </p:cNvPr>
          <p:cNvSpPr/>
          <p:nvPr userDrawn="1">
            <p:custDataLst>
              <p:tags r:id="rId24"/>
            </p:custDataLst>
          </p:nvPr>
        </p:nvSpPr>
        <p:spPr>
          <a:xfrm>
            <a:off x="2568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7" name="Rectangle 46" hidden="1">
            <a:extLst>
              <a:ext uri="{FF2B5EF4-FFF2-40B4-BE49-F238E27FC236}">
                <a16:creationId xmlns:a16="http://schemas.microsoft.com/office/drawing/2014/main" id="{5405C511-8E76-4F70-B418-D42EFC88B59C}"/>
              </a:ext>
            </a:extLst>
          </p:cNvPr>
          <p:cNvSpPr/>
          <p:nvPr userDrawn="1">
            <p:custDataLst>
              <p:tags r:id="rId25"/>
            </p:custDataLst>
          </p:nvPr>
        </p:nvSpPr>
        <p:spPr>
          <a:xfrm>
            <a:off x="648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8" name="Rectangle 47" hidden="1">
            <a:extLst>
              <a:ext uri="{FF2B5EF4-FFF2-40B4-BE49-F238E27FC236}">
                <a16:creationId xmlns:a16="http://schemas.microsoft.com/office/drawing/2014/main" id="{3A318B50-011A-4077-B856-5AA6365091AC}"/>
              </a:ext>
            </a:extLst>
          </p:cNvPr>
          <p:cNvSpPr/>
          <p:nvPr userDrawn="1">
            <p:custDataLst>
              <p:tags r:id="rId26"/>
            </p:custDataLst>
          </p:nvPr>
        </p:nvSpPr>
        <p:spPr>
          <a:xfrm>
            <a:off x="2568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9" name="Rectangle 48" hidden="1">
            <a:extLst>
              <a:ext uri="{FF2B5EF4-FFF2-40B4-BE49-F238E27FC236}">
                <a16:creationId xmlns:a16="http://schemas.microsoft.com/office/drawing/2014/main" id="{6A2BCA5B-FE07-43B1-A4B7-31BD6164A6E4}"/>
              </a:ext>
            </a:extLst>
          </p:cNvPr>
          <p:cNvSpPr/>
          <p:nvPr userDrawn="1">
            <p:custDataLst>
              <p:tags r:id="rId27"/>
            </p:custDataLst>
          </p:nvPr>
        </p:nvSpPr>
        <p:spPr>
          <a:xfrm>
            <a:off x="32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0" name="Rectangle 49" hidden="1">
            <a:extLst>
              <a:ext uri="{FF2B5EF4-FFF2-40B4-BE49-F238E27FC236}">
                <a16:creationId xmlns:a16="http://schemas.microsoft.com/office/drawing/2014/main" id="{5C40FFBD-7783-45AC-8A2B-097F0420F8BE}"/>
              </a:ext>
            </a:extLst>
          </p:cNvPr>
          <p:cNvSpPr/>
          <p:nvPr userDrawn="1">
            <p:custDataLst>
              <p:tags r:id="rId28"/>
            </p:custDataLst>
          </p:nvPr>
        </p:nvSpPr>
        <p:spPr>
          <a:xfrm>
            <a:off x="648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1" name="Rectangle 50" hidden="1">
            <a:extLst>
              <a:ext uri="{FF2B5EF4-FFF2-40B4-BE49-F238E27FC236}">
                <a16:creationId xmlns:a16="http://schemas.microsoft.com/office/drawing/2014/main" id="{4CEBE773-5EE2-48C7-957B-8390AB5ACC07}"/>
              </a:ext>
            </a:extLst>
          </p:cNvPr>
          <p:cNvSpPr/>
          <p:nvPr userDrawn="1">
            <p:custDataLst>
              <p:tags r:id="rId29"/>
            </p:custDataLst>
          </p:nvPr>
        </p:nvSpPr>
        <p:spPr>
          <a:xfrm>
            <a:off x="2568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2" name="Rectangle 51" hidden="1">
            <a:extLst>
              <a:ext uri="{FF2B5EF4-FFF2-40B4-BE49-F238E27FC236}">
                <a16:creationId xmlns:a16="http://schemas.microsoft.com/office/drawing/2014/main" id="{A88B1085-4452-48B2-ABE2-B39A1F2C8B5C}"/>
              </a:ext>
            </a:extLst>
          </p:cNvPr>
          <p:cNvSpPr/>
          <p:nvPr userDrawn="1">
            <p:custDataLst>
              <p:tags r:id="rId30"/>
            </p:custDataLst>
          </p:nvPr>
        </p:nvSpPr>
        <p:spPr>
          <a:xfrm>
            <a:off x="2892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3" name="Rectangle 52" hidden="1">
            <a:extLst>
              <a:ext uri="{FF2B5EF4-FFF2-40B4-BE49-F238E27FC236}">
                <a16:creationId xmlns:a16="http://schemas.microsoft.com/office/drawing/2014/main" id="{35677462-D07F-483C-9C29-E04937D96970}"/>
              </a:ext>
            </a:extLst>
          </p:cNvPr>
          <p:cNvSpPr/>
          <p:nvPr userDrawn="1">
            <p:custDataLst>
              <p:tags r:id="rId31"/>
            </p:custDataLst>
          </p:nvPr>
        </p:nvSpPr>
        <p:spPr>
          <a:xfrm>
            <a:off x="4812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4" name="Rectangle 53" hidden="1">
            <a:extLst>
              <a:ext uri="{FF2B5EF4-FFF2-40B4-BE49-F238E27FC236}">
                <a16:creationId xmlns:a16="http://schemas.microsoft.com/office/drawing/2014/main" id="{719982BD-DEFC-4091-A576-C424DBA3C4DD}"/>
              </a:ext>
            </a:extLst>
          </p:cNvPr>
          <p:cNvSpPr/>
          <p:nvPr userDrawn="1">
            <p:custDataLst>
              <p:tags r:id="rId32"/>
            </p:custDataLst>
          </p:nvPr>
        </p:nvSpPr>
        <p:spPr>
          <a:xfrm>
            <a:off x="5136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5" name="Rectangle 54" hidden="1">
            <a:extLst>
              <a:ext uri="{FF2B5EF4-FFF2-40B4-BE49-F238E27FC236}">
                <a16:creationId xmlns:a16="http://schemas.microsoft.com/office/drawing/2014/main" id="{09DABF0B-9E1E-4C4B-B44A-B858D0F51253}"/>
              </a:ext>
            </a:extLst>
          </p:cNvPr>
          <p:cNvSpPr/>
          <p:nvPr userDrawn="1">
            <p:custDataLst>
              <p:tags r:id="rId33"/>
            </p:custDataLst>
          </p:nvPr>
        </p:nvSpPr>
        <p:spPr>
          <a:xfrm>
            <a:off x="7056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6" name="Rectangle 55" hidden="1">
            <a:extLst>
              <a:ext uri="{FF2B5EF4-FFF2-40B4-BE49-F238E27FC236}">
                <a16:creationId xmlns:a16="http://schemas.microsoft.com/office/drawing/2014/main" id="{4C2D3A6A-66FD-4AEE-8C1E-B6E5EECF6AC4}"/>
              </a:ext>
            </a:extLst>
          </p:cNvPr>
          <p:cNvSpPr/>
          <p:nvPr userDrawn="1">
            <p:custDataLst>
              <p:tags r:id="rId34"/>
            </p:custDataLst>
          </p:nvPr>
        </p:nvSpPr>
        <p:spPr>
          <a:xfrm>
            <a:off x="7380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7" name="Rectangle 56" hidden="1">
            <a:extLst>
              <a:ext uri="{FF2B5EF4-FFF2-40B4-BE49-F238E27FC236}">
                <a16:creationId xmlns:a16="http://schemas.microsoft.com/office/drawing/2014/main" id="{2D1F338B-CF9E-4B33-946A-4DB709760AF6}"/>
              </a:ext>
            </a:extLst>
          </p:cNvPr>
          <p:cNvSpPr/>
          <p:nvPr userDrawn="1">
            <p:custDataLst>
              <p:tags r:id="rId35"/>
            </p:custDataLst>
          </p:nvPr>
        </p:nvSpPr>
        <p:spPr>
          <a:xfrm>
            <a:off x="9300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8" name="Rectangle 57" hidden="1">
            <a:extLst>
              <a:ext uri="{FF2B5EF4-FFF2-40B4-BE49-F238E27FC236}">
                <a16:creationId xmlns:a16="http://schemas.microsoft.com/office/drawing/2014/main" id="{C62DDC7A-A75D-47D1-8199-CF07F2BDFB07}"/>
              </a:ext>
            </a:extLst>
          </p:cNvPr>
          <p:cNvSpPr/>
          <p:nvPr userDrawn="1">
            <p:custDataLst>
              <p:tags r:id="rId36"/>
            </p:custDataLst>
          </p:nvPr>
        </p:nvSpPr>
        <p:spPr>
          <a:xfrm>
            <a:off x="9624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9" name="Rectangle 58" hidden="1">
            <a:extLst>
              <a:ext uri="{FF2B5EF4-FFF2-40B4-BE49-F238E27FC236}">
                <a16:creationId xmlns:a16="http://schemas.microsoft.com/office/drawing/2014/main" id="{58B5BE77-B2A7-4D7F-8E0B-C3E954ED65B5}"/>
              </a:ext>
            </a:extLst>
          </p:cNvPr>
          <p:cNvSpPr/>
          <p:nvPr userDrawn="1">
            <p:custDataLst>
              <p:tags r:id="rId37"/>
            </p:custDataLst>
          </p:nvPr>
        </p:nvSpPr>
        <p:spPr>
          <a:xfrm>
            <a:off x="1154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0" name="Rectangle 59" hidden="1">
            <a:extLst>
              <a:ext uri="{FF2B5EF4-FFF2-40B4-BE49-F238E27FC236}">
                <a16:creationId xmlns:a16="http://schemas.microsoft.com/office/drawing/2014/main" id="{FCFBBBC3-8FB6-4FAC-ADAD-D2D96E64A22C}"/>
              </a:ext>
            </a:extLst>
          </p:cNvPr>
          <p:cNvSpPr/>
          <p:nvPr userDrawn="1">
            <p:custDataLst>
              <p:tags r:id="rId38"/>
            </p:custDataLst>
          </p:nvPr>
        </p:nvSpPr>
        <p:spPr>
          <a:xfrm>
            <a:off x="2892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1" name="Rectangle 60" hidden="1">
            <a:extLst>
              <a:ext uri="{FF2B5EF4-FFF2-40B4-BE49-F238E27FC236}">
                <a16:creationId xmlns:a16="http://schemas.microsoft.com/office/drawing/2014/main" id="{2C5A7DD2-B5CE-413A-9B54-583BA9EBCDFF}"/>
              </a:ext>
            </a:extLst>
          </p:cNvPr>
          <p:cNvSpPr/>
          <p:nvPr userDrawn="1">
            <p:custDataLst>
              <p:tags r:id="rId39"/>
            </p:custDataLst>
          </p:nvPr>
        </p:nvSpPr>
        <p:spPr>
          <a:xfrm>
            <a:off x="4812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2" name="Rectangle 61" hidden="1">
            <a:extLst>
              <a:ext uri="{FF2B5EF4-FFF2-40B4-BE49-F238E27FC236}">
                <a16:creationId xmlns:a16="http://schemas.microsoft.com/office/drawing/2014/main" id="{D9461BA4-4B7F-4140-AC43-136B90730752}"/>
              </a:ext>
            </a:extLst>
          </p:cNvPr>
          <p:cNvSpPr/>
          <p:nvPr userDrawn="1">
            <p:custDataLst>
              <p:tags r:id="rId40"/>
            </p:custDataLst>
          </p:nvPr>
        </p:nvSpPr>
        <p:spPr>
          <a:xfrm>
            <a:off x="2892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3" name="Rectangle 62" hidden="1">
            <a:extLst>
              <a:ext uri="{FF2B5EF4-FFF2-40B4-BE49-F238E27FC236}">
                <a16:creationId xmlns:a16="http://schemas.microsoft.com/office/drawing/2014/main" id="{DEB946CF-96A1-4659-9385-72D850C9C025}"/>
              </a:ext>
            </a:extLst>
          </p:cNvPr>
          <p:cNvSpPr/>
          <p:nvPr userDrawn="1">
            <p:custDataLst>
              <p:tags r:id="rId41"/>
            </p:custDataLst>
          </p:nvPr>
        </p:nvSpPr>
        <p:spPr>
          <a:xfrm>
            <a:off x="4812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4" name="Rectangle 63" hidden="1">
            <a:extLst>
              <a:ext uri="{FF2B5EF4-FFF2-40B4-BE49-F238E27FC236}">
                <a16:creationId xmlns:a16="http://schemas.microsoft.com/office/drawing/2014/main" id="{742C5205-4F49-47AB-B503-BC7F63858642}"/>
              </a:ext>
            </a:extLst>
          </p:cNvPr>
          <p:cNvSpPr/>
          <p:nvPr userDrawn="1">
            <p:custDataLst>
              <p:tags r:id="rId42"/>
            </p:custDataLst>
          </p:nvPr>
        </p:nvSpPr>
        <p:spPr>
          <a:xfrm>
            <a:off x="2892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5" name="Rectangle 64" hidden="1">
            <a:extLst>
              <a:ext uri="{FF2B5EF4-FFF2-40B4-BE49-F238E27FC236}">
                <a16:creationId xmlns:a16="http://schemas.microsoft.com/office/drawing/2014/main" id="{5B2DC920-B604-43E9-ADC1-B26167353D44}"/>
              </a:ext>
            </a:extLst>
          </p:cNvPr>
          <p:cNvSpPr/>
          <p:nvPr userDrawn="1">
            <p:custDataLst>
              <p:tags r:id="rId43"/>
            </p:custDataLst>
          </p:nvPr>
        </p:nvSpPr>
        <p:spPr>
          <a:xfrm>
            <a:off x="4812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6" name="Rectangle 65" hidden="1">
            <a:extLst>
              <a:ext uri="{FF2B5EF4-FFF2-40B4-BE49-F238E27FC236}">
                <a16:creationId xmlns:a16="http://schemas.microsoft.com/office/drawing/2014/main" id="{419CE6B2-B4FC-4BBD-937B-2FAF2EC436EB}"/>
              </a:ext>
            </a:extLst>
          </p:cNvPr>
          <p:cNvSpPr/>
          <p:nvPr userDrawn="1">
            <p:custDataLst>
              <p:tags r:id="rId44"/>
            </p:custDataLst>
          </p:nvPr>
        </p:nvSpPr>
        <p:spPr>
          <a:xfrm>
            <a:off x="2892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7" name="Rectangle 66" hidden="1">
            <a:extLst>
              <a:ext uri="{FF2B5EF4-FFF2-40B4-BE49-F238E27FC236}">
                <a16:creationId xmlns:a16="http://schemas.microsoft.com/office/drawing/2014/main" id="{24F744BF-7A2A-44A1-99AF-BF4D80F50B40}"/>
              </a:ext>
            </a:extLst>
          </p:cNvPr>
          <p:cNvSpPr/>
          <p:nvPr userDrawn="1">
            <p:custDataLst>
              <p:tags r:id="rId45"/>
            </p:custDataLst>
          </p:nvPr>
        </p:nvSpPr>
        <p:spPr>
          <a:xfrm>
            <a:off x="4812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8" name="Rectangle 67" hidden="1">
            <a:extLst>
              <a:ext uri="{FF2B5EF4-FFF2-40B4-BE49-F238E27FC236}">
                <a16:creationId xmlns:a16="http://schemas.microsoft.com/office/drawing/2014/main" id="{4A561C12-BD2C-4ABE-9ACE-047842A9B253}"/>
              </a:ext>
            </a:extLst>
          </p:cNvPr>
          <p:cNvSpPr/>
          <p:nvPr userDrawn="1">
            <p:custDataLst>
              <p:tags r:id="rId46"/>
            </p:custDataLst>
          </p:nvPr>
        </p:nvSpPr>
        <p:spPr>
          <a:xfrm>
            <a:off x="5136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9" name="Rectangle 68" hidden="1">
            <a:extLst>
              <a:ext uri="{FF2B5EF4-FFF2-40B4-BE49-F238E27FC236}">
                <a16:creationId xmlns:a16="http://schemas.microsoft.com/office/drawing/2014/main" id="{1F79B3EE-7015-44C0-B98B-D7976E3CC6C0}"/>
              </a:ext>
            </a:extLst>
          </p:cNvPr>
          <p:cNvSpPr/>
          <p:nvPr userDrawn="1">
            <p:custDataLst>
              <p:tags r:id="rId47"/>
            </p:custDataLst>
          </p:nvPr>
        </p:nvSpPr>
        <p:spPr>
          <a:xfrm>
            <a:off x="7056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0" name="Rectangle 69" hidden="1">
            <a:extLst>
              <a:ext uri="{FF2B5EF4-FFF2-40B4-BE49-F238E27FC236}">
                <a16:creationId xmlns:a16="http://schemas.microsoft.com/office/drawing/2014/main" id="{55195DF3-05B5-49EC-8E2A-6D131BFB07E4}"/>
              </a:ext>
            </a:extLst>
          </p:cNvPr>
          <p:cNvSpPr/>
          <p:nvPr userDrawn="1">
            <p:custDataLst>
              <p:tags r:id="rId48"/>
            </p:custDataLst>
          </p:nvPr>
        </p:nvSpPr>
        <p:spPr>
          <a:xfrm>
            <a:off x="5136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1" name="Rectangle 70" hidden="1">
            <a:extLst>
              <a:ext uri="{FF2B5EF4-FFF2-40B4-BE49-F238E27FC236}">
                <a16:creationId xmlns:a16="http://schemas.microsoft.com/office/drawing/2014/main" id="{6C7ACCBF-3785-451F-8D26-06EB8169ED29}"/>
              </a:ext>
            </a:extLst>
          </p:cNvPr>
          <p:cNvSpPr/>
          <p:nvPr userDrawn="1">
            <p:custDataLst>
              <p:tags r:id="rId49"/>
            </p:custDataLst>
          </p:nvPr>
        </p:nvSpPr>
        <p:spPr>
          <a:xfrm>
            <a:off x="7056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2" name="Rectangle 71" hidden="1">
            <a:extLst>
              <a:ext uri="{FF2B5EF4-FFF2-40B4-BE49-F238E27FC236}">
                <a16:creationId xmlns:a16="http://schemas.microsoft.com/office/drawing/2014/main" id="{0DB1FB36-F0B8-4569-B24C-A7FE882E3A0D}"/>
              </a:ext>
            </a:extLst>
          </p:cNvPr>
          <p:cNvSpPr/>
          <p:nvPr userDrawn="1">
            <p:custDataLst>
              <p:tags r:id="rId50"/>
            </p:custDataLst>
          </p:nvPr>
        </p:nvSpPr>
        <p:spPr>
          <a:xfrm>
            <a:off x="5136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3" name="Rectangle 72" hidden="1">
            <a:extLst>
              <a:ext uri="{FF2B5EF4-FFF2-40B4-BE49-F238E27FC236}">
                <a16:creationId xmlns:a16="http://schemas.microsoft.com/office/drawing/2014/main" id="{A16BF7E9-5EB1-4763-B3B3-B9BDDFCE9368}"/>
              </a:ext>
            </a:extLst>
          </p:cNvPr>
          <p:cNvSpPr/>
          <p:nvPr userDrawn="1">
            <p:custDataLst>
              <p:tags r:id="rId51"/>
            </p:custDataLst>
          </p:nvPr>
        </p:nvSpPr>
        <p:spPr>
          <a:xfrm>
            <a:off x="7056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4" name="Rectangle 73" hidden="1">
            <a:extLst>
              <a:ext uri="{FF2B5EF4-FFF2-40B4-BE49-F238E27FC236}">
                <a16:creationId xmlns:a16="http://schemas.microsoft.com/office/drawing/2014/main" id="{B859330A-8EF0-4EC1-8579-E436CA633192}"/>
              </a:ext>
            </a:extLst>
          </p:cNvPr>
          <p:cNvSpPr/>
          <p:nvPr userDrawn="1">
            <p:custDataLst>
              <p:tags r:id="rId52"/>
            </p:custDataLst>
          </p:nvPr>
        </p:nvSpPr>
        <p:spPr>
          <a:xfrm>
            <a:off x="5136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5" name="Rectangle 74" hidden="1">
            <a:extLst>
              <a:ext uri="{FF2B5EF4-FFF2-40B4-BE49-F238E27FC236}">
                <a16:creationId xmlns:a16="http://schemas.microsoft.com/office/drawing/2014/main" id="{28ADAA1F-5B13-4CA7-92F6-B9BD284DD1E1}"/>
              </a:ext>
            </a:extLst>
          </p:cNvPr>
          <p:cNvSpPr/>
          <p:nvPr userDrawn="1">
            <p:custDataLst>
              <p:tags r:id="rId53"/>
            </p:custDataLst>
          </p:nvPr>
        </p:nvSpPr>
        <p:spPr>
          <a:xfrm>
            <a:off x="7056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6" name="Rectangle 75" hidden="1">
            <a:extLst>
              <a:ext uri="{FF2B5EF4-FFF2-40B4-BE49-F238E27FC236}">
                <a16:creationId xmlns:a16="http://schemas.microsoft.com/office/drawing/2014/main" id="{D063FCBC-0F82-4BF7-A4F3-63086372BCA1}"/>
              </a:ext>
            </a:extLst>
          </p:cNvPr>
          <p:cNvSpPr/>
          <p:nvPr userDrawn="1">
            <p:custDataLst>
              <p:tags r:id="rId54"/>
            </p:custDataLst>
          </p:nvPr>
        </p:nvSpPr>
        <p:spPr>
          <a:xfrm>
            <a:off x="7380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7" name="Rectangle 76" hidden="1">
            <a:extLst>
              <a:ext uri="{FF2B5EF4-FFF2-40B4-BE49-F238E27FC236}">
                <a16:creationId xmlns:a16="http://schemas.microsoft.com/office/drawing/2014/main" id="{CE645546-D2AC-47E6-9FEE-B872688AACBC}"/>
              </a:ext>
            </a:extLst>
          </p:cNvPr>
          <p:cNvSpPr/>
          <p:nvPr userDrawn="1">
            <p:custDataLst>
              <p:tags r:id="rId55"/>
            </p:custDataLst>
          </p:nvPr>
        </p:nvSpPr>
        <p:spPr>
          <a:xfrm>
            <a:off x="9300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8" name="Rectangle 77" hidden="1">
            <a:extLst>
              <a:ext uri="{FF2B5EF4-FFF2-40B4-BE49-F238E27FC236}">
                <a16:creationId xmlns:a16="http://schemas.microsoft.com/office/drawing/2014/main" id="{67D40869-4909-44AB-ADF7-F7E881C8F368}"/>
              </a:ext>
            </a:extLst>
          </p:cNvPr>
          <p:cNvSpPr/>
          <p:nvPr userDrawn="1">
            <p:custDataLst>
              <p:tags r:id="rId56"/>
            </p:custDataLst>
          </p:nvPr>
        </p:nvSpPr>
        <p:spPr>
          <a:xfrm>
            <a:off x="7380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9" name="Rectangle 78" hidden="1">
            <a:extLst>
              <a:ext uri="{FF2B5EF4-FFF2-40B4-BE49-F238E27FC236}">
                <a16:creationId xmlns:a16="http://schemas.microsoft.com/office/drawing/2014/main" id="{135A9F82-A30E-49D6-85D5-F27123AF0F10}"/>
              </a:ext>
            </a:extLst>
          </p:cNvPr>
          <p:cNvSpPr/>
          <p:nvPr userDrawn="1">
            <p:custDataLst>
              <p:tags r:id="rId57"/>
            </p:custDataLst>
          </p:nvPr>
        </p:nvSpPr>
        <p:spPr>
          <a:xfrm>
            <a:off x="9300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0" name="Rectangle 79" hidden="1">
            <a:extLst>
              <a:ext uri="{FF2B5EF4-FFF2-40B4-BE49-F238E27FC236}">
                <a16:creationId xmlns:a16="http://schemas.microsoft.com/office/drawing/2014/main" id="{95983F4E-3EE6-4BD7-AD35-C47ED01C5ED4}"/>
              </a:ext>
            </a:extLst>
          </p:cNvPr>
          <p:cNvSpPr/>
          <p:nvPr userDrawn="1">
            <p:custDataLst>
              <p:tags r:id="rId58"/>
            </p:custDataLst>
          </p:nvPr>
        </p:nvSpPr>
        <p:spPr>
          <a:xfrm>
            <a:off x="7380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1" name="Rectangle 80" hidden="1">
            <a:extLst>
              <a:ext uri="{FF2B5EF4-FFF2-40B4-BE49-F238E27FC236}">
                <a16:creationId xmlns:a16="http://schemas.microsoft.com/office/drawing/2014/main" id="{F717EFA4-0ED4-4A46-9AFD-0F0A6E65D253}"/>
              </a:ext>
            </a:extLst>
          </p:cNvPr>
          <p:cNvSpPr/>
          <p:nvPr userDrawn="1">
            <p:custDataLst>
              <p:tags r:id="rId59"/>
            </p:custDataLst>
          </p:nvPr>
        </p:nvSpPr>
        <p:spPr>
          <a:xfrm>
            <a:off x="9300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2" name="Rectangle 81" hidden="1">
            <a:extLst>
              <a:ext uri="{FF2B5EF4-FFF2-40B4-BE49-F238E27FC236}">
                <a16:creationId xmlns:a16="http://schemas.microsoft.com/office/drawing/2014/main" id="{6E85224F-39CC-4044-9201-BDF5309E2509}"/>
              </a:ext>
            </a:extLst>
          </p:cNvPr>
          <p:cNvSpPr/>
          <p:nvPr userDrawn="1">
            <p:custDataLst>
              <p:tags r:id="rId60"/>
            </p:custDataLst>
          </p:nvPr>
        </p:nvSpPr>
        <p:spPr>
          <a:xfrm>
            <a:off x="7380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3" name="Rectangle 82" hidden="1">
            <a:extLst>
              <a:ext uri="{FF2B5EF4-FFF2-40B4-BE49-F238E27FC236}">
                <a16:creationId xmlns:a16="http://schemas.microsoft.com/office/drawing/2014/main" id="{C5FFBE79-1CFF-48A7-9FA3-6763881AA963}"/>
              </a:ext>
            </a:extLst>
          </p:cNvPr>
          <p:cNvSpPr/>
          <p:nvPr userDrawn="1">
            <p:custDataLst>
              <p:tags r:id="rId61"/>
            </p:custDataLst>
          </p:nvPr>
        </p:nvSpPr>
        <p:spPr>
          <a:xfrm>
            <a:off x="9300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4" name="Rectangle 83" hidden="1">
            <a:extLst>
              <a:ext uri="{FF2B5EF4-FFF2-40B4-BE49-F238E27FC236}">
                <a16:creationId xmlns:a16="http://schemas.microsoft.com/office/drawing/2014/main" id="{C7039B6D-AC56-40A5-858D-599754E1E0AD}"/>
              </a:ext>
            </a:extLst>
          </p:cNvPr>
          <p:cNvSpPr/>
          <p:nvPr userDrawn="1">
            <p:custDataLst>
              <p:tags r:id="rId62"/>
            </p:custDataLst>
          </p:nvPr>
        </p:nvSpPr>
        <p:spPr>
          <a:xfrm>
            <a:off x="9624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5" name="Rectangle 84" hidden="1">
            <a:extLst>
              <a:ext uri="{FF2B5EF4-FFF2-40B4-BE49-F238E27FC236}">
                <a16:creationId xmlns:a16="http://schemas.microsoft.com/office/drawing/2014/main" id="{71018EC8-1FEE-415C-B1E0-DAFC251C6F4F}"/>
              </a:ext>
            </a:extLst>
          </p:cNvPr>
          <p:cNvSpPr/>
          <p:nvPr userDrawn="1">
            <p:custDataLst>
              <p:tags r:id="rId63"/>
            </p:custDataLst>
          </p:nvPr>
        </p:nvSpPr>
        <p:spPr>
          <a:xfrm>
            <a:off x="1154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6" name="Rectangle 85" hidden="1">
            <a:extLst>
              <a:ext uri="{FF2B5EF4-FFF2-40B4-BE49-F238E27FC236}">
                <a16:creationId xmlns:a16="http://schemas.microsoft.com/office/drawing/2014/main" id="{33D0B803-F928-4AB8-9FA8-7A2550C65926}"/>
              </a:ext>
            </a:extLst>
          </p:cNvPr>
          <p:cNvSpPr/>
          <p:nvPr userDrawn="1">
            <p:custDataLst>
              <p:tags r:id="rId64"/>
            </p:custDataLst>
          </p:nvPr>
        </p:nvSpPr>
        <p:spPr>
          <a:xfrm>
            <a:off x="9624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7" name="Rectangle 86" hidden="1">
            <a:extLst>
              <a:ext uri="{FF2B5EF4-FFF2-40B4-BE49-F238E27FC236}">
                <a16:creationId xmlns:a16="http://schemas.microsoft.com/office/drawing/2014/main" id="{A74BCB38-7D1D-4BB9-94CE-ADBDC5DAB010}"/>
              </a:ext>
            </a:extLst>
          </p:cNvPr>
          <p:cNvSpPr/>
          <p:nvPr userDrawn="1">
            <p:custDataLst>
              <p:tags r:id="rId65"/>
            </p:custDataLst>
          </p:nvPr>
        </p:nvSpPr>
        <p:spPr>
          <a:xfrm>
            <a:off x="1154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8" name="Rectangle 87" hidden="1">
            <a:extLst>
              <a:ext uri="{FF2B5EF4-FFF2-40B4-BE49-F238E27FC236}">
                <a16:creationId xmlns:a16="http://schemas.microsoft.com/office/drawing/2014/main" id="{6E6BC775-1DC0-42CB-BA95-EB6F78CFD0FE}"/>
              </a:ext>
            </a:extLst>
          </p:cNvPr>
          <p:cNvSpPr/>
          <p:nvPr userDrawn="1">
            <p:custDataLst>
              <p:tags r:id="rId66"/>
            </p:custDataLst>
          </p:nvPr>
        </p:nvSpPr>
        <p:spPr>
          <a:xfrm>
            <a:off x="9624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9" name="Rectangle 88" hidden="1">
            <a:extLst>
              <a:ext uri="{FF2B5EF4-FFF2-40B4-BE49-F238E27FC236}">
                <a16:creationId xmlns:a16="http://schemas.microsoft.com/office/drawing/2014/main" id="{95792BBB-2B34-4739-8C69-B66E64F8A279}"/>
              </a:ext>
            </a:extLst>
          </p:cNvPr>
          <p:cNvSpPr/>
          <p:nvPr userDrawn="1">
            <p:custDataLst>
              <p:tags r:id="rId67"/>
            </p:custDataLst>
          </p:nvPr>
        </p:nvSpPr>
        <p:spPr>
          <a:xfrm>
            <a:off x="1154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0" name="Rectangle 89" hidden="1">
            <a:extLst>
              <a:ext uri="{FF2B5EF4-FFF2-40B4-BE49-F238E27FC236}">
                <a16:creationId xmlns:a16="http://schemas.microsoft.com/office/drawing/2014/main" id="{E8FDD868-6922-48B4-976C-6F9677663DAF}"/>
              </a:ext>
            </a:extLst>
          </p:cNvPr>
          <p:cNvSpPr/>
          <p:nvPr userDrawn="1">
            <p:custDataLst>
              <p:tags r:id="rId68"/>
            </p:custDataLst>
          </p:nvPr>
        </p:nvSpPr>
        <p:spPr>
          <a:xfrm>
            <a:off x="9624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1" name="Rectangle 90" hidden="1">
            <a:extLst>
              <a:ext uri="{FF2B5EF4-FFF2-40B4-BE49-F238E27FC236}">
                <a16:creationId xmlns:a16="http://schemas.microsoft.com/office/drawing/2014/main" id="{E3A8AF86-B9FD-4654-82BA-248AF9D72F7C}"/>
              </a:ext>
            </a:extLst>
          </p:cNvPr>
          <p:cNvSpPr/>
          <p:nvPr userDrawn="1">
            <p:custDataLst>
              <p:tags r:id="rId69"/>
            </p:custDataLst>
          </p:nvPr>
        </p:nvSpPr>
        <p:spPr>
          <a:xfrm>
            <a:off x="1154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2" name="Rectangle 91" hidden="1">
            <a:extLst>
              <a:ext uri="{FF2B5EF4-FFF2-40B4-BE49-F238E27FC236}">
                <a16:creationId xmlns:a16="http://schemas.microsoft.com/office/drawing/2014/main" id="{F1579785-2978-4428-A96D-6D6718940F9D}"/>
              </a:ext>
            </a:extLst>
          </p:cNvPr>
          <p:cNvSpPr/>
          <p:nvPr userDrawn="1">
            <p:custDataLst>
              <p:tags r:id="rId70"/>
            </p:custDataLst>
          </p:nvPr>
        </p:nvSpPr>
        <p:spPr>
          <a:xfrm>
            <a:off x="32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3" name="Rectangle 92" hidden="1">
            <a:extLst>
              <a:ext uri="{FF2B5EF4-FFF2-40B4-BE49-F238E27FC236}">
                <a16:creationId xmlns:a16="http://schemas.microsoft.com/office/drawing/2014/main" id="{0584FA97-4AB6-4A5E-91FB-95E9E602EA26}"/>
              </a:ext>
            </a:extLst>
          </p:cNvPr>
          <p:cNvSpPr/>
          <p:nvPr userDrawn="1">
            <p:custDataLst>
              <p:tags r:id="rId71"/>
            </p:custDataLst>
          </p:nvPr>
        </p:nvSpPr>
        <p:spPr>
          <a:xfrm>
            <a:off x="2568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4" name="Rectangle 93" hidden="1">
            <a:extLst>
              <a:ext uri="{FF2B5EF4-FFF2-40B4-BE49-F238E27FC236}">
                <a16:creationId xmlns:a16="http://schemas.microsoft.com/office/drawing/2014/main" id="{A48EE25C-475F-4316-B6A2-011BEE3BCD92}"/>
              </a:ext>
            </a:extLst>
          </p:cNvPr>
          <p:cNvSpPr/>
          <p:nvPr userDrawn="1">
            <p:custDataLst>
              <p:tags r:id="rId72"/>
            </p:custDataLst>
          </p:nvPr>
        </p:nvSpPr>
        <p:spPr>
          <a:xfrm>
            <a:off x="4812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5" name="Rectangle 94" hidden="1">
            <a:extLst>
              <a:ext uri="{FF2B5EF4-FFF2-40B4-BE49-F238E27FC236}">
                <a16:creationId xmlns:a16="http://schemas.microsoft.com/office/drawing/2014/main" id="{7E857FE4-C9A3-45B7-B041-66EE09495EEC}"/>
              </a:ext>
            </a:extLst>
          </p:cNvPr>
          <p:cNvSpPr/>
          <p:nvPr userDrawn="1">
            <p:custDataLst>
              <p:tags r:id="rId73"/>
            </p:custDataLst>
          </p:nvPr>
        </p:nvSpPr>
        <p:spPr>
          <a:xfrm>
            <a:off x="7056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6" name="Rectangle 95" hidden="1">
            <a:extLst>
              <a:ext uri="{FF2B5EF4-FFF2-40B4-BE49-F238E27FC236}">
                <a16:creationId xmlns:a16="http://schemas.microsoft.com/office/drawing/2014/main" id="{9B5A1CBD-EB02-4B45-AF38-AAD0F53B4AD5}"/>
              </a:ext>
            </a:extLst>
          </p:cNvPr>
          <p:cNvSpPr/>
          <p:nvPr userDrawn="1">
            <p:custDataLst>
              <p:tags r:id="rId74"/>
            </p:custDataLst>
          </p:nvPr>
        </p:nvSpPr>
        <p:spPr>
          <a:xfrm>
            <a:off x="9300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7" name="Rectangle 96" hidden="1">
            <a:extLst>
              <a:ext uri="{FF2B5EF4-FFF2-40B4-BE49-F238E27FC236}">
                <a16:creationId xmlns:a16="http://schemas.microsoft.com/office/drawing/2014/main" id="{B80B4760-EF40-4F2E-9A91-131FFC1E37B4}"/>
              </a:ext>
            </a:extLst>
          </p:cNvPr>
          <p:cNvSpPr/>
          <p:nvPr userDrawn="1">
            <p:custDataLst>
              <p:tags r:id="rId75"/>
            </p:custDataLst>
          </p:nvPr>
        </p:nvSpPr>
        <p:spPr>
          <a:xfrm>
            <a:off x="1154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8" name="Rectangle 97" hidden="1">
            <a:extLst>
              <a:ext uri="{FF2B5EF4-FFF2-40B4-BE49-F238E27FC236}">
                <a16:creationId xmlns:a16="http://schemas.microsoft.com/office/drawing/2014/main" id="{8E8A7F77-3721-4815-B970-1D077CD2DA75}"/>
              </a:ext>
            </a:extLst>
          </p:cNvPr>
          <p:cNvSpPr/>
          <p:nvPr userDrawn="1">
            <p:custDataLst>
              <p:tags r:id="rId76"/>
            </p:custDataLst>
          </p:nvPr>
        </p:nvSpPr>
        <p:spPr>
          <a:xfrm>
            <a:off x="32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9" name="Rectangle 98" hidden="1">
            <a:extLst>
              <a:ext uri="{FF2B5EF4-FFF2-40B4-BE49-F238E27FC236}">
                <a16:creationId xmlns:a16="http://schemas.microsoft.com/office/drawing/2014/main" id="{55C42CA1-292D-4FB8-8399-74D1AD374EBE}"/>
              </a:ext>
            </a:extLst>
          </p:cNvPr>
          <p:cNvSpPr/>
          <p:nvPr userDrawn="1">
            <p:custDataLst>
              <p:tags r:id="rId77"/>
            </p:custDataLst>
          </p:nvPr>
        </p:nvSpPr>
        <p:spPr>
          <a:xfrm>
            <a:off x="2568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0" name="Rectangle 99" hidden="1">
            <a:extLst>
              <a:ext uri="{FF2B5EF4-FFF2-40B4-BE49-F238E27FC236}">
                <a16:creationId xmlns:a16="http://schemas.microsoft.com/office/drawing/2014/main" id="{76F4910F-0223-4A58-B2B3-CC1032CA6A96}"/>
              </a:ext>
            </a:extLst>
          </p:cNvPr>
          <p:cNvSpPr/>
          <p:nvPr userDrawn="1">
            <p:custDataLst>
              <p:tags r:id="rId78"/>
            </p:custDataLst>
          </p:nvPr>
        </p:nvSpPr>
        <p:spPr>
          <a:xfrm>
            <a:off x="4812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1" name="Rectangle 100" hidden="1">
            <a:extLst>
              <a:ext uri="{FF2B5EF4-FFF2-40B4-BE49-F238E27FC236}">
                <a16:creationId xmlns:a16="http://schemas.microsoft.com/office/drawing/2014/main" id="{309CA6FE-3AA4-4E04-82CE-33A9467E0E6A}"/>
              </a:ext>
            </a:extLst>
          </p:cNvPr>
          <p:cNvSpPr/>
          <p:nvPr userDrawn="1">
            <p:custDataLst>
              <p:tags r:id="rId79"/>
            </p:custDataLst>
          </p:nvPr>
        </p:nvSpPr>
        <p:spPr>
          <a:xfrm>
            <a:off x="7056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2" name="Rectangle 101" hidden="1">
            <a:extLst>
              <a:ext uri="{FF2B5EF4-FFF2-40B4-BE49-F238E27FC236}">
                <a16:creationId xmlns:a16="http://schemas.microsoft.com/office/drawing/2014/main" id="{D3FAE458-E122-4E17-A2BB-860390DB639B}"/>
              </a:ext>
            </a:extLst>
          </p:cNvPr>
          <p:cNvSpPr/>
          <p:nvPr userDrawn="1">
            <p:custDataLst>
              <p:tags r:id="rId80"/>
            </p:custDataLst>
          </p:nvPr>
        </p:nvSpPr>
        <p:spPr>
          <a:xfrm>
            <a:off x="9300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3" name="Rectangle 102" hidden="1">
            <a:extLst>
              <a:ext uri="{FF2B5EF4-FFF2-40B4-BE49-F238E27FC236}">
                <a16:creationId xmlns:a16="http://schemas.microsoft.com/office/drawing/2014/main" id="{09CCF6D6-3C14-49F1-9CCF-BB2BB02BA463}"/>
              </a:ext>
            </a:extLst>
          </p:cNvPr>
          <p:cNvSpPr/>
          <p:nvPr userDrawn="1">
            <p:custDataLst>
              <p:tags r:id="rId81"/>
            </p:custDataLst>
          </p:nvPr>
        </p:nvSpPr>
        <p:spPr>
          <a:xfrm>
            <a:off x="1154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4" name="Rectangle 103" hidden="1">
            <a:extLst>
              <a:ext uri="{FF2B5EF4-FFF2-40B4-BE49-F238E27FC236}">
                <a16:creationId xmlns:a16="http://schemas.microsoft.com/office/drawing/2014/main" id="{89199ED3-108C-4CB1-85A2-7274AF6D76B6}"/>
              </a:ext>
            </a:extLst>
          </p:cNvPr>
          <p:cNvSpPr/>
          <p:nvPr userDrawn="1">
            <p:custDataLst>
              <p:tags r:id="rId82"/>
            </p:custDataLst>
          </p:nvPr>
        </p:nvSpPr>
        <p:spPr>
          <a:xfrm>
            <a:off x="648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5" name="Rectangle 104" hidden="1">
            <a:extLst>
              <a:ext uri="{FF2B5EF4-FFF2-40B4-BE49-F238E27FC236}">
                <a16:creationId xmlns:a16="http://schemas.microsoft.com/office/drawing/2014/main" id="{F4889CBE-7887-46C6-99BA-4A154FF96016}"/>
              </a:ext>
            </a:extLst>
          </p:cNvPr>
          <p:cNvSpPr/>
          <p:nvPr userDrawn="1">
            <p:custDataLst>
              <p:tags r:id="rId83"/>
            </p:custDataLst>
          </p:nvPr>
        </p:nvSpPr>
        <p:spPr>
          <a:xfrm>
            <a:off x="2892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6" name="Rectangle 105" hidden="1">
            <a:extLst>
              <a:ext uri="{FF2B5EF4-FFF2-40B4-BE49-F238E27FC236}">
                <a16:creationId xmlns:a16="http://schemas.microsoft.com/office/drawing/2014/main" id="{2714EDDA-63CD-4C57-BF1D-55D84EF7DA1C}"/>
              </a:ext>
            </a:extLst>
          </p:cNvPr>
          <p:cNvSpPr/>
          <p:nvPr userDrawn="1">
            <p:custDataLst>
              <p:tags r:id="rId84"/>
            </p:custDataLst>
          </p:nvPr>
        </p:nvSpPr>
        <p:spPr>
          <a:xfrm>
            <a:off x="5136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7" name="Rectangle 106" hidden="1">
            <a:extLst>
              <a:ext uri="{FF2B5EF4-FFF2-40B4-BE49-F238E27FC236}">
                <a16:creationId xmlns:a16="http://schemas.microsoft.com/office/drawing/2014/main" id="{5A4A540B-AB24-4508-BDE2-193816CE6C2F}"/>
              </a:ext>
            </a:extLst>
          </p:cNvPr>
          <p:cNvSpPr/>
          <p:nvPr userDrawn="1">
            <p:custDataLst>
              <p:tags r:id="rId85"/>
            </p:custDataLst>
          </p:nvPr>
        </p:nvSpPr>
        <p:spPr>
          <a:xfrm>
            <a:off x="7380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8" name="Rectangle 107" hidden="1">
            <a:extLst>
              <a:ext uri="{FF2B5EF4-FFF2-40B4-BE49-F238E27FC236}">
                <a16:creationId xmlns:a16="http://schemas.microsoft.com/office/drawing/2014/main" id="{2E588317-42FC-4AFD-BF07-4EEAEA17B0FB}"/>
              </a:ext>
            </a:extLst>
          </p:cNvPr>
          <p:cNvSpPr/>
          <p:nvPr userDrawn="1">
            <p:custDataLst>
              <p:tags r:id="rId86"/>
            </p:custDataLst>
          </p:nvPr>
        </p:nvSpPr>
        <p:spPr>
          <a:xfrm>
            <a:off x="9624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9" name="Rectangle 108" hidden="1">
            <a:extLst>
              <a:ext uri="{FF2B5EF4-FFF2-40B4-BE49-F238E27FC236}">
                <a16:creationId xmlns:a16="http://schemas.microsoft.com/office/drawing/2014/main" id="{409B9FF3-D5DB-4C25-942C-75E24E0BD588}"/>
              </a:ext>
            </a:extLst>
          </p:cNvPr>
          <p:cNvSpPr/>
          <p:nvPr userDrawn="1">
            <p:custDataLst>
              <p:tags r:id="rId87"/>
            </p:custDataLst>
          </p:nvPr>
        </p:nvSpPr>
        <p:spPr>
          <a:xfrm>
            <a:off x="648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0" name="Rectangle 109" hidden="1">
            <a:extLst>
              <a:ext uri="{FF2B5EF4-FFF2-40B4-BE49-F238E27FC236}">
                <a16:creationId xmlns:a16="http://schemas.microsoft.com/office/drawing/2014/main" id="{B34EB183-B95A-4A10-93F6-B2E688291320}"/>
              </a:ext>
            </a:extLst>
          </p:cNvPr>
          <p:cNvSpPr/>
          <p:nvPr userDrawn="1">
            <p:custDataLst>
              <p:tags r:id="rId88"/>
            </p:custDataLst>
          </p:nvPr>
        </p:nvSpPr>
        <p:spPr>
          <a:xfrm>
            <a:off x="2892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1" name="Rectangle 110" hidden="1">
            <a:extLst>
              <a:ext uri="{FF2B5EF4-FFF2-40B4-BE49-F238E27FC236}">
                <a16:creationId xmlns:a16="http://schemas.microsoft.com/office/drawing/2014/main" id="{9445802B-D13B-4448-BCCA-EAC068866CD3}"/>
              </a:ext>
            </a:extLst>
          </p:cNvPr>
          <p:cNvSpPr/>
          <p:nvPr userDrawn="1">
            <p:custDataLst>
              <p:tags r:id="rId89"/>
            </p:custDataLst>
          </p:nvPr>
        </p:nvSpPr>
        <p:spPr>
          <a:xfrm>
            <a:off x="5136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2" name="Rectangle 111" hidden="1">
            <a:extLst>
              <a:ext uri="{FF2B5EF4-FFF2-40B4-BE49-F238E27FC236}">
                <a16:creationId xmlns:a16="http://schemas.microsoft.com/office/drawing/2014/main" id="{C10B3B33-18E6-4256-821F-887D5B33BF81}"/>
              </a:ext>
            </a:extLst>
          </p:cNvPr>
          <p:cNvSpPr/>
          <p:nvPr userDrawn="1">
            <p:custDataLst>
              <p:tags r:id="rId90"/>
            </p:custDataLst>
          </p:nvPr>
        </p:nvSpPr>
        <p:spPr>
          <a:xfrm>
            <a:off x="7380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3" name="Rectangle 112" hidden="1">
            <a:extLst>
              <a:ext uri="{FF2B5EF4-FFF2-40B4-BE49-F238E27FC236}">
                <a16:creationId xmlns:a16="http://schemas.microsoft.com/office/drawing/2014/main" id="{C76950B1-616E-4DAB-A1C9-C18FEC9C31D4}"/>
              </a:ext>
            </a:extLst>
          </p:cNvPr>
          <p:cNvSpPr/>
          <p:nvPr userDrawn="1">
            <p:custDataLst>
              <p:tags r:id="rId91"/>
            </p:custDataLst>
          </p:nvPr>
        </p:nvSpPr>
        <p:spPr>
          <a:xfrm>
            <a:off x="9624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5" name="Tagline" descr="{&quot;templafy&quot;:{&quot;id&quot;:&quot;1abbc6e5-7f90-4ec7-bd50-37662db4c5b8&quot;}}" title="Form.PLogoChoice.PLogoInsertion">
            <a:extLst>
              <a:ext uri="{FF2B5EF4-FFF2-40B4-BE49-F238E27FC236}">
                <a16:creationId xmlns:a16="http://schemas.microsoft.com/office/drawing/2014/main" id="{1090779A-FA30-4EF9-809F-763A92C81AB1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</p:spTree>
    <p:extLst>
      <p:ext uri="{BB962C8B-B14F-4D97-AF65-F5344CB8AC3E}">
        <p14:creationId xmlns:p14="http://schemas.microsoft.com/office/powerpoint/2010/main" val="1023005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01" r:id="rId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sldNum="0" hdr="0" dt="0"/>
  <p:txStyles>
    <p:titleStyle>
      <a:lvl1pPr algn="l" defTabSz="914377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69993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539987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809980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1800" b="1" kern="1200">
          <a:solidFill>
            <a:schemeClr val="tx2"/>
          </a:solidFill>
          <a:latin typeface="+mn-lt"/>
          <a:ea typeface="+mn-ea"/>
          <a:cs typeface="+mn-cs"/>
        </a:defRPr>
      </a:lvl4pPr>
      <a:lvl5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tabLst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900" b="1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defRPr sz="900" b="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179996" indent="-179996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9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l" defTabSz="914377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​"/>
        <a:defRPr sz="40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00" y="1444752"/>
            <a:ext cx="10896000" cy="426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/>
              <a:t>Level 1</a:t>
            </a:r>
          </a:p>
          <a:p>
            <a:pPr lvl="1"/>
            <a:r>
              <a:rPr lang="en-GB" noProof="0"/>
              <a:t>Level 2</a:t>
            </a:r>
          </a:p>
          <a:p>
            <a:pPr lvl="2"/>
            <a:r>
              <a:rPr lang="en-GB" noProof="0"/>
              <a:t>Level 3</a:t>
            </a:r>
          </a:p>
          <a:p>
            <a:pPr lvl="3"/>
            <a:r>
              <a:rPr lang="en-GB" noProof="0"/>
              <a:t>Level 4, Header</a:t>
            </a:r>
          </a:p>
          <a:p>
            <a:pPr lvl="4"/>
            <a:r>
              <a:rPr lang="en-GB" noProof="0"/>
              <a:t>Level 5, Body</a:t>
            </a:r>
          </a:p>
          <a:p>
            <a:pPr lvl="5"/>
            <a:r>
              <a:rPr lang="en-GB" noProof="0"/>
              <a:t>Level 6</a:t>
            </a:r>
          </a:p>
          <a:p>
            <a:pPr lvl="6"/>
            <a:r>
              <a:rPr lang="en-GB" noProof="0"/>
              <a:t>Level 7, Small Header</a:t>
            </a:r>
          </a:p>
          <a:p>
            <a:pPr lvl="7"/>
            <a:r>
              <a:rPr lang="en-GB" noProof="0"/>
              <a:t>Level 8, Small Body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596263" cy="79552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4" name="[WorkArea]" descr="&lt;?xml version=&quot;1.0&quot; encoding=&quot;utf-16&quot;?&gt;&#10;&lt;GridTheme xmlns:xsi=&quot;http://www.w3.org/2001/XMLSchema-instance&quot; xmlns:xsd=&quot;http://www.w3.org/2001/XMLSchema&quot;&gt;&#10;  &lt;GuideLines /&gt;&#10;  &lt;SubGrids&gt;&#10;    &lt;SubGrid&gt;&#10;      &lt;Left&gt;25.51181&lt;/Left&gt;&#10;      &lt;Top&gt;25.51181&lt;/Top&gt;&#10;      &lt;Width&gt;25.51181&lt;/Width&gt;&#10;      &lt;Height&gt;25.51181&lt;/Height&gt;&#10;    &lt;/SubGrid&gt;&#10;    &lt;SubGrid&gt;&#10;      &lt;Left&gt;51.02362&lt;/Left&gt;&#10;      &lt;Top&gt;25.51181&lt;/Top&gt;&#10;      &lt;Width&gt;151.1811&lt;/Width&gt;&#10;      &lt;Height&gt;25.51181&lt;/Height&gt;&#10;    &lt;/SubGrid&gt;&#10;    &lt;SubGrid&gt;&#10;      &lt;Left&gt;202.204727&lt;/Left&gt;&#10;      &lt;Top&gt;25.51181&lt;/Top&gt;&#10;      &lt;Width&gt;25.51181&lt;/Width&gt;&#10;      &lt;Height&gt;25.51181&lt;/Height&gt;&#10;    &lt;/SubGrid&gt;&#10;    &lt;SubGrid&gt;&#10;      &lt;Left&gt;227.716537&lt;/Left&gt;&#10;      &lt;Top&gt;25.51181&lt;/Top&gt;&#10;      &lt;Width&gt;151.1811&lt;/Width&gt;&#10;      &lt;Height&gt;25.51181&lt;/Height&gt;&#10;    &lt;/SubGrid&gt;&#10;    &lt;SubGrid&gt;&#10;      &lt;Left&gt;378.897644&lt;/Left&gt;&#10;      &lt;Top&gt;25.51181&lt;/Top&gt;&#10;      &lt;Width&gt;25.51181&lt;/Width&gt;&#10;      &lt;Height&gt;25.51181&lt;/Height&gt;&#10;    &lt;/SubGrid&gt;&#10;    &lt;SubGrid&gt;&#10;      &lt;Left&gt;404.409454&lt;/Left&gt;&#10;      &lt;Top&gt;25.51181&lt;/Top&gt;&#10;      &lt;Width&gt;151.1811&lt;/Width&gt;&#10;      &lt;Height&gt;25.51181&lt;/Height&gt;&#10;    &lt;/SubGrid&gt;&#10;    &lt;SubGrid&gt;&#10;      &lt;Left&gt;555.5906&lt;/Left&gt;&#10;      &lt;Top&gt;25.51181&lt;/Top&gt;&#10;      &lt;Width&gt;25.51181&lt;/Width&gt;&#10;      &lt;Height&gt;25.51181&lt;/Height&gt;&#10;    &lt;/SubGrid&gt;&#10;    &lt;SubGrid&gt;&#10;      &lt;Left&gt;581.102356&lt;/Left&gt;&#10;      &lt;Top&gt;25.51181&lt;/Top&gt;&#10;      &lt;Width&gt;151.1811&lt;/Width&gt;&#10;      &lt;Height&gt;25.51181&lt;/Height&gt;&#10;    &lt;/SubGrid&gt;&#10;    &lt;SubGrid&gt;&#10;      &lt;Left&gt;732.283447&lt;/Left&gt;&#10;      &lt;Top&gt;25.51181&lt;/Top&gt;&#10;      &lt;Width&gt;25.51181&lt;/Width&gt;&#10;      &lt;Height&gt;25.51181&lt;/Height&gt;&#10;    &lt;/SubGrid&gt;&#10;    &lt;SubGrid&gt;&#10;      &lt;Left&gt;757.7953&lt;/Left&gt;&#10;      &lt;Top&gt;25.51181&lt;/Top&gt;&#10;      &lt;Width&gt;151.1811&lt;/Width&gt;&#10;      &lt;Height&gt;25.51181&lt;/Height&gt;&#10;    &lt;/SubGrid&gt;&#10;    &lt;SubGrid&gt;&#10;      &lt;Left&gt;908.9764&lt;/Left&gt;&#10;      &lt;Top&gt;25.51181&lt;/Top&gt;&#10;      &lt;Width&gt;25.51181&lt;/Width&gt;&#10;      &lt;Height&gt;25.51181&lt;/Height&gt;&#10;    &lt;/SubGrid&gt;&#10;    &lt;SubGrid&gt;&#10;      &lt;Left&gt;25.51181&lt;/Left&gt;&#10;      &lt;Top&gt;218.976379&lt;/Top&gt;&#10;      &lt;Width&gt;25.51181&lt;/Width&gt;&#10;      &lt;Height&gt;25.51181&lt;/Height&gt;&#10;    &lt;/SubGrid&gt;&#10;    &lt;SubGrid&gt;&#10;      &lt;Left&gt;25.51181&lt;/Left&gt;&#10;      &lt;Top&gt;244.48819&lt;/Top&gt;&#10;      &lt;Width&gt;25.51181&lt;/Width&gt;&#10;      &lt;Height&gt;25.51181&lt;/Height&gt;&#10;    &lt;/SubGrid&gt;&#10;    &lt;SubGrid&gt;&#10;      &lt;Left&gt;25.51181&lt;/Left&gt;&#10;      &lt;Top&gt;270&lt;/Top&gt;&#10;      &lt;Width&gt;25.51181&lt;/Width&gt;&#10;      &lt;Height&gt;25.51181&lt;/Height&gt;&#10;    &lt;/SubGrid&gt;&#10;    &lt;SubGrid&gt;&#10;      &lt;Left&gt;25.51181&lt;/Left&gt;&#10;      &lt;Top&gt;295.5118&lt;/Top&gt;&#10;      &lt;Width&gt;25.51181&lt;/Width&gt;&#10;      &lt;Height&gt;25.51181&lt;/Height&gt;&#10;    &lt;/SubGrid&gt;&#10;    &lt;SubGrid&gt;&#10;      &lt;Left&gt;51.02362&lt;/Left&gt;&#10;      &lt;Top&gt;295.5118&lt;/Top&gt;&#10;      &lt;Width&gt;151.1811&lt;/Width&gt;&#10;      &lt;Height&gt;25.51181&lt;/Height&gt;&#10;    &lt;/SubGrid&gt;&#10;    &lt;SubGrid&gt;&#10;      &lt;Left&gt;202.204727&lt;/Left&gt;&#10;      &lt;Top&gt;295.5118&lt;/Top&gt;&#10;      &lt;Width&gt;25.51181&lt;/Width&gt;&#10;      &lt;Height&gt;25.51181&lt;/Height&gt;&#10;    &lt;/SubGrid&gt;&#10;    &lt;SubGrid&gt;&#10;      &lt;Left&gt;51.02362&lt;/Left&gt;&#10;      &lt;Top&gt;270&lt;/Top&gt;&#10;      &lt;Width&gt;151.1811&lt;/Width&gt;&#10;      &lt;Height&gt;25.51181&lt;/Height&gt;&#10;    &lt;/SubGrid&gt;&#10;    &lt;SubGrid&gt;&#10;      &lt;Left&gt;202.204727&lt;/Left&gt;&#10;      &lt;Top&gt;270&lt;/Top&gt;&#10;      &lt;Width&gt;25.51181&lt;/Width&gt;&#10;      &lt;Height&gt;25.51181&lt;/Height&gt;&#10;    &lt;/SubGrid&gt;&#10;    &lt;SubGrid&gt;&#10;      &lt;Left&gt;51.02362&lt;/Left&gt;&#10;      &lt;Top&gt;244.48819&lt;/Top&gt;&#10;      &lt;Width&gt;151.1811&lt;/Width&gt;&#10;      &lt;Height&gt;25.51181&lt;/Height&gt;&#10;    &lt;/SubGrid&gt;&#10;    &lt;SubGrid&gt;&#10;      &lt;Left&gt;202.204727&lt;/Left&gt;&#10;      &lt;Top&gt;244.48819&lt;/Top&gt;&#10;      &lt;Width&gt;25.51181&lt;/Width&gt;&#10;      &lt;Height&gt;25.51181&lt;/Height&gt;&#10;    &lt;/SubGrid&gt;&#10;    &lt;SubGrid&gt;&#10;      &lt;Left&gt;51.02362&lt;/Left&gt;&#10;      &lt;Top&gt;218.976379&lt;/Top&gt;&#10;      &lt;Width&gt;151.1811&lt;/Width&gt;&#10;      &lt;Height&gt;25.51181&lt;/Height&gt;&#10;    &lt;/SubGrid&gt;&#10;    &lt;SubGrid&gt;&#10;      &lt;Left&gt;202.204727&lt;/Left&gt;&#10;      &lt;Top&gt;218.976379&lt;/Top&gt;&#10;      &lt;Width&gt;25.51181&lt;/Width&gt;&#10;      &lt;Height&gt;25.51181&lt;/Height&gt;&#10;    &lt;/SubGrid&gt;&#10;    &lt;SubGrid&gt;&#10;      &lt;Left&gt;25.51181&lt;/Left&gt;&#10;      &lt;Top&gt;488.976379&lt;/Top&gt;&#10;      &lt;Width&gt;25.51181&lt;/Width&gt;&#10;      &lt;Height&gt;25.51181&lt;/Height&gt;&#10;    &lt;/SubGrid&gt;&#10;    &lt;SubGrid&gt;&#10;      &lt;Left&gt;51.02362&lt;/Left&gt;&#10;      &lt;Top&gt;488.976379&lt;/Top&gt;&#10;      &lt;Width&gt;151.1811&lt;/Width&gt;&#10;      &lt;Height&gt;25.51181&lt;/Height&gt;&#10;    &lt;/SubGrid&gt;&#10;    &lt;SubGrid&gt;&#10;      &lt;Left&gt;202.204727&lt;/Left&gt;&#10;      &lt;Top&gt;488.976379&lt;/Top&gt;&#10;      &lt;Width&gt;25.51181&lt;/Width&gt;&#10;      &lt;Height&gt;25.51181&lt;/Height&gt;&#10;    &lt;/SubGrid&gt;&#10;    &lt;SubGrid&gt;&#10;      &lt;Left&gt;227.716537&lt;/Left&gt;&#10;      &lt;Top&gt;488.976379&lt;/Top&gt;&#10;      &lt;Width&gt;151.1811&lt;/Width&gt;&#10;      &lt;Height&gt;25.51181&lt;/Height&gt;&#10;    &lt;/SubGrid&gt;&#10;    &lt;SubGrid&gt;&#10;      &lt;Left&gt;378.897644&lt;/Left&gt;&#10;      &lt;Top&gt;488.976379&lt;/Top&gt;&#10;      &lt;Width&gt;25.51181&lt;/Width&gt;&#10;      &lt;Height&gt;25.51181&lt;/Height&gt;&#10;    &lt;/SubGrid&gt;&#10;    &lt;SubGrid&gt;&#10;      &lt;Left&gt;404.409454&lt;/Left&gt;&#10;      &lt;Top&gt;488.976379&lt;/Top&gt;&#10;      &lt;Width&gt;151.1811&lt;/Width&gt;&#10;      &lt;Height&gt;25.51181&lt;/Height&gt;&#10;    &lt;/SubGrid&gt;&#10;    &lt;SubGrid&gt;&#10;      &lt;Left&gt;555.5906&lt;/Left&gt;&#10;      &lt;Top&gt;488.976379&lt;/Top&gt;&#10;      &lt;Width&gt;25.51181&lt;/Width&gt;&#10;      &lt;Height&gt;25.51181&lt;/Height&gt;&#10;    &lt;/SubGrid&gt;&#10;    &lt;SubGrid&gt;&#10;      &lt;Left&gt;581.102356&lt;/Left&gt;&#10;      &lt;Top&gt;488.976379&lt;/Top&gt;&#10;      &lt;Width&gt;151.1811&lt;/Width&gt;&#10;      &lt;Height&gt;25.51181&lt;/Height&gt;&#10;    &lt;/SubGrid&gt;&#10;    &lt;SubGrid&gt;&#10;      &lt;Left&gt;732.283447&lt;/Left&gt;&#10;      &lt;Top&gt;488.976379&lt;/Top&gt;&#10;      &lt;Width&gt;25.51181&lt;/Width&gt;&#10;      &lt;Height&gt;25.51181&lt;/Height&gt;&#10;    &lt;/SubGrid&gt;&#10;    &lt;SubGrid&gt;&#10;      &lt;Left&gt;757.7953&lt;/Left&gt;&#10;      &lt;Top&gt;488.976379&lt;/Top&gt;&#10;      &lt;Width&gt;151.1811&lt;/Width&gt;&#10;      &lt;Height&gt;25.51181&lt;/Height&gt;&#10;    &lt;/SubGrid&gt;&#10;    &lt;SubGrid&gt;&#10;      &lt;Left&gt;908.9764&lt;/Left&gt;&#10;      &lt;Top&gt;488.976379&lt;/Top&gt;&#10;      &lt;Width&gt;25.51181&lt;/Width&gt;&#10;      &lt;Height&gt;25.51181&lt;/Height&gt;&#10;    &lt;/SubGrid&gt;&#10;    &lt;SubGrid&gt;&#10;      &lt;Left&gt;227.716537&lt;/Left&gt;&#10;      &lt;Top&gt;295.5118&lt;/Top&gt;&#10;      &lt;Width&gt;151.1811&lt;/Width&gt;&#10;      &lt;Height&gt;25.51181&lt;/Height&gt;&#10;    &lt;/SubGrid&gt;&#10;    &lt;SubGrid&gt;&#10;      &lt;Left&gt;378.897644&lt;/Left&gt;&#10;      &lt;Top&gt;295.5118&lt;/Top&gt;&#10;      &lt;Width&gt;25.51181&lt;/Width&gt;&#10;      &lt;Height&gt;25.51181&lt;/Height&gt;&#10;    &lt;/SubGrid&gt;&#10;    &lt;SubGrid&gt;&#10;      &lt;Left&gt;227.716537&lt;/Left&gt;&#10;      &lt;Top&gt;270&lt;/Top&gt;&#10;      &lt;Width&gt;151.1811&lt;/Width&gt;&#10;      &lt;Height&gt;25.51181&lt;/Height&gt;&#10;    &lt;/SubGrid&gt;&#10;    &lt;SubGrid&gt;&#10;      &lt;Left&gt;378.897644&lt;/Left&gt;&#10;      &lt;Top&gt;270&lt;/Top&gt;&#10;      &lt;Width&gt;25.51181&lt;/Width&gt;&#10;      &lt;Height&gt;25.51181&lt;/Height&gt;&#10;    &lt;/SubGrid&gt;&#10;    &lt;SubGrid&gt;&#10;      &lt;Left&gt;227.716537&lt;/Left&gt;&#10;      &lt;Top&gt;244.48819&lt;/Top&gt;&#10;      &lt;Width&gt;151.1811&lt;/Width&gt;&#10;      &lt;Height&gt;25.51181&lt;/Height&gt;&#10;    &lt;/SubGrid&gt;&#10;    &lt;SubGrid&gt;&#10;      &lt;Left&gt;378.897644&lt;/Left&gt;&#10;      &lt;Top&gt;244.48819&lt;/Top&gt;&#10;      &lt;Width&gt;25.51181&lt;/Width&gt;&#10;      &lt;Height&gt;25.51181&lt;/Height&gt;&#10;    &lt;/SubGrid&gt;&#10;    &lt;SubGrid&gt;&#10;      &lt;Left&gt;227.716537&lt;/Left&gt;&#10;      &lt;Top&gt;218.976379&lt;/Top&gt;&#10;      &lt;Width&gt;151.1811&lt;/Width&gt;&#10;      &lt;Height&gt;25.51181&lt;/Height&gt;&#10;    &lt;/SubGrid&gt;&#10;    &lt;SubGrid&gt;&#10;      &lt;Left&gt;378.897644&lt;/Left&gt;&#10;      &lt;Top&gt;218.976379&lt;/Top&gt;&#10;      &lt;Width&gt;25.51181&lt;/Width&gt;&#10;      &lt;Height&gt;25.51181&lt;/Height&gt;&#10;    &lt;/SubGrid&gt;&#10;    &lt;SubGrid&gt;&#10;      &lt;Left&gt;404.409454&lt;/Left&gt;&#10;      &lt;Top&gt;295.5118&lt;/Top&gt;&#10;      &lt;Width&gt;151.1811&lt;/Width&gt;&#10;      &lt;Height&gt;25.51181&lt;/Height&gt;&#10;    &lt;/SubGrid&gt;&#10;    &lt;SubGrid&gt;&#10;      &lt;Left&gt;555.5906&lt;/Left&gt;&#10;      &lt;Top&gt;295.5118&lt;/Top&gt;&#10;      &lt;Width&gt;25.51181&lt;/Width&gt;&#10;      &lt;Height&gt;25.51181&lt;/Height&gt;&#10;    &lt;/SubGrid&gt;&#10;    &lt;SubGrid&gt;&#10;      &lt;Left&gt;404.409454&lt;/Left&gt;&#10;      &lt;Top&gt;270&lt;/Top&gt;&#10;      &lt;Width&gt;151.1811&lt;/Width&gt;&#10;      &lt;Height&gt;25.51181&lt;/Height&gt;&#10;    &lt;/SubGrid&gt;&#10;    &lt;SubGrid&gt;&#10;      &lt;Left&gt;555.5906&lt;/Left&gt;&#10;      &lt;Top&gt;270&lt;/Top&gt;&#10;      &lt;Width&gt;25.51181&lt;/Width&gt;&#10;      &lt;Height&gt;25.51181&lt;/Height&gt;&#10;    &lt;/SubGrid&gt;&#10;    &lt;SubGrid&gt;&#10;      &lt;Left&gt;404.409454&lt;/Left&gt;&#10;      &lt;Top&gt;244.48819&lt;/Top&gt;&#10;      &lt;Width&gt;151.1811&lt;/Width&gt;&#10;      &lt;Height&gt;25.51181&lt;/Height&gt;&#10;    &lt;/SubGrid&gt;&#10;    &lt;SubGrid&gt;&#10;      &lt;Left&gt;555.5906&lt;/Left&gt;&#10;      &lt;Top&gt;244.48819&lt;/Top&gt;&#10;      &lt;Width&gt;25.51181&lt;/Width&gt;&#10;      &lt;Height&gt;25.51181&lt;/Height&gt;&#10;    &lt;/SubGrid&gt;&#10;    &lt;SubGrid&gt;&#10;      &lt;Left&gt;404.409454&lt;/Left&gt;&#10;      &lt;Top&gt;218.976379&lt;/Top&gt;&#10;      &lt;Width&gt;151.1811&lt;/Width&gt;&#10;      &lt;Height&gt;25.51181&lt;/Height&gt;&#10;    &lt;/SubGrid&gt;&#10;    &lt;SubGrid&gt;&#10;      &lt;Left&gt;555.5906&lt;/Left&gt;&#10;      &lt;Top&gt;218.976379&lt;/Top&gt;&#10;      &lt;Width&gt;25.51181&lt;/Width&gt;&#10;      &lt;Height&gt;25.51181&lt;/Height&gt;&#10;    &lt;/SubGrid&gt;&#10;    &lt;SubGrid&gt;&#10;      &lt;Left&gt;581.102356&lt;/Left&gt;&#10;      &lt;Top&gt;295.5118&lt;/Top&gt;&#10;      &lt;Width&gt;151.1811&lt;/Width&gt;&#10;      &lt;Height&gt;25.51181&lt;/Height&gt;&#10;    &lt;/SubGrid&gt;&#10;    &lt;SubGrid&gt;&#10;      &lt;Left&gt;732.283447&lt;/Left&gt;&#10;      &lt;Top&gt;295.5118&lt;/Top&gt;&#10;      &lt;Width&gt;25.51181&lt;/Width&gt;&#10;      &lt;Height&gt;25.51181&lt;/Height&gt;&#10;    &lt;/SubGrid&gt;&#10;    &lt;SubGrid&gt;&#10;      &lt;Left&gt;581.102356&lt;/Left&gt;&#10;      &lt;Top&gt;270&lt;/Top&gt;&#10;      &lt;Width&gt;151.1811&lt;/Width&gt;&#10;      &lt;Height&gt;25.51181&lt;/Height&gt;&#10;    &lt;/SubGrid&gt;&#10;    &lt;SubGrid&gt;&#10;      &lt;Left&gt;732.283447&lt;/Left&gt;&#10;      &lt;Top&gt;270&lt;/Top&gt;&#10;      &lt;Width&gt;25.51181&lt;/Width&gt;&#10;      &lt;Height&gt;25.51181&lt;/Height&gt;&#10;    &lt;/SubGrid&gt;&#10;    &lt;SubGrid&gt;&#10;      &lt;Left&gt;581.102356&lt;/Left&gt;&#10;      &lt;Top&gt;244.48819&lt;/Top&gt;&#10;      &lt;Width&gt;151.1811&lt;/Width&gt;&#10;      &lt;Height&gt;25.51181&lt;/Height&gt;&#10;    &lt;/SubGrid&gt;&#10;    &lt;SubGrid&gt;&#10;      &lt;Left&gt;732.283447&lt;/Left&gt;&#10;      &lt;Top&gt;244.48819&lt;/Top&gt;&#10;      &lt;Width&gt;25.51181&lt;/Width&gt;&#10;      &lt;Height&gt;25.51181&lt;/Height&gt;&#10;    &lt;/SubGrid&gt;&#10;    &lt;SubGrid&gt;&#10;      &lt;Left&gt;581.102356&lt;/Left&gt;&#10;      &lt;Top&gt;218.976379&lt;/Top&gt;&#10;      &lt;Width&gt;151.1811&lt;/Width&gt;&#10;      &lt;Height&gt;25.51181&lt;/Height&gt;&#10;    &lt;/SubGrid&gt;&#10;    &lt;SubGrid&gt;&#10;      &lt;Left&gt;732.283447&lt;/Left&gt;&#10;      &lt;Top&gt;218.976379&lt;/Top&gt;&#10;      &lt;Width&gt;25.51181&lt;/Width&gt;&#10;      &lt;Height&gt;25.51181&lt;/Height&gt;&#10;    &lt;/SubGrid&gt;&#10;    &lt;SubGrid&gt;&#10;      &lt;Left&gt;757.7953&lt;/Left&gt;&#10;      &lt;Top&gt;295.5118&lt;/Top&gt;&#10;      &lt;Width&gt;151.1811&lt;/Width&gt;&#10;      &lt;Height&gt;25.51181&lt;/Height&gt;&#10;    &lt;/SubGrid&gt;&#10;    &lt;SubGrid&gt;&#10;      &lt;Left&gt;908.9764&lt;/Left&gt;&#10;      &lt;Top&gt;295.5118&lt;/Top&gt;&#10;      &lt;Width&gt;25.51181&lt;/Width&gt;&#10;      &lt;Height&gt;25.51181&lt;/Height&gt;&#10;    &lt;/SubGrid&gt;&#10;    &lt;SubGrid&gt;&#10;      &lt;Left&gt;757.7953&lt;/Left&gt;&#10;      &lt;Top&gt;270&lt;/Top&gt;&#10;      &lt;Width&gt;151.1811&lt;/Width&gt;&#10;      &lt;Height&gt;25.51181&lt;/Height&gt;&#10;    &lt;/SubGrid&gt;&#10;    &lt;SubGrid&gt;&#10;      &lt;Left&gt;908.9764&lt;/Left&gt;&#10;      &lt;Top&gt;270&lt;/Top&gt;&#10;      &lt;Width&gt;25.51181&lt;/Width&gt;&#10;      &lt;Height&gt;25.51181&lt;/Height&gt;&#10;    &lt;/SubGrid&gt;&#10;    &lt;SubGrid&gt;&#10;      &lt;Left&gt;757.7953&lt;/Left&gt;&#10;      &lt;Top&gt;244.48819&lt;/Top&gt;&#10;      &lt;Width&gt;151.1811&lt;/Width&gt;&#10;      &lt;Height&gt;25.51181&lt;/Height&gt;&#10;    &lt;/SubGrid&gt;&#10;    &lt;SubGrid&gt;&#10;      &lt;Left&gt;908.9764&lt;/Left&gt;&#10;      &lt;Top&gt;244.48819&lt;/Top&gt;&#10;      &lt;Width&gt;25.51181&lt;/Width&gt;&#10;      &lt;Height&gt;25.51181&lt;/Height&gt;&#10;    &lt;/SubGrid&gt;&#10;    &lt;SubGrid&gt;&#10;      &lt;Left&gt;757.7953&lt;/Left&gt;&#10;      &lt;Top&gt;218.976379&lt;/Top&gt;&#10;      &lt;Width&gt;151.1811&lt;/Width&gt;&#10;      &lt;Height&gt;25.51181&lt;/Height&gt;&#10;    &lt;/SubGrid&gt;&#10;    &lt;SubGrid&gt;&#10;      &lt;Left&gt;908.9764&lt;/Left&gt;&#10;      &lt;Top&gt;218.976379&lt;/Top&gt;&#10;      &lt;Width&gt;25.51181&lt;/Width&gt;&#10;      &lt;Height&gt;25.51181&lt;/Height&gt;&#10;    &lt;/SubGrid&gt;&#10;    &lt;SubGrid&gt;&#10;      &lt;Left&gt;25.51181&lt;/Left&gt;&#10;      &lt;Top&gt;51.02362&lt;/Top&gt;&#10;      &lt;Width&gt;25.51181&lt;/Width&gt;&#10;      &lt;Height&gt;167.952759&lt;/Height&gt;&#10;    &lt;/SubGrid&gt;&#10;    &lt;SubGrid&gt;&#10;      &lt;Left&gt;202.204727&lt;/Left&gt;&#10;      &lt;Top&gt;51.02362&lt;/Top&gt;&#10;      &lt;Width&gt;25.51181&lt;/Width&gt;&#10;      &lt;Height&gt;167.952759&lt;/Height&gt;&#10;    &lt;/SubGrid&gt;&#10;    &lt;SubGrid&gt;&#10;      &lt;Left&gt;378.897644&lt;/Left&gt;&#10;      &lt;Top&gt;51.02362&lt;/Top&gt;&#10;      &lt;Width&gt;25.51181&lt;/Width&gt;&#10;      &lt;Height&gt;167.952759&lt;/Height&gt;&#10;    &lt;/SubGrid&gt;&#10;    &lt;SubGrid&gt;&#10;      &lt;Left&gt;555.5906&lt;/Left&gt;&#10;      &lt;Top&gt;51.02362&lt;/Top&gt;&#10;      &lt;Width&gt;25.51181&lt;/Width&gt;&#10;      &lt;Height&gt;167.952759&lt;/Height&gt;&#10;    &lt;/SubGrid&gt;&#10;    &lt;SubGrid&gt;&#10;      &lt;Left&gt;732.283447&lt;/Left&gt;&#10;      &lt;Top&gt;51.02362&lt;/Top&gt;&#10;      &lt;Width&gt;25.51181&lt;/Width&gt;&#10;      &lt;Height&gt;167.952759&lt;/Height&gt;&#10;    &lt;/SubGrid&gt;&#10;    &lt;SubGrid&gt;&#10;      &lt;Left&gt;908.9764&lt;/Left&gt;&#10;      &lt;Top&gt;51.02362&lt;/Top&gt;&#10;      &lt;Width&gt;25.51181&lt;/Width&gt;&#10;      &lt;Height&gt;167.952759&lt;/Height&gt;&#10;    &lt;/SubGrid&gt;&#10;    &lt;SubGrid&gt;&#10;      &lt;Left&gt;25.51181&lt;/Left&gt;&#10;      &lt;Top&gt;321.023621&lt;/Top&gt;&#10;      &lt;Width&gt;25.51181&lt;/Width&gt;&#10;      &lt;Height&gt;167.952759&lt;/Height&gt;&#10;    &lt;/SubGrid&gt;&#10;    &lt;SubGrid&gt;&#10;      &lt;Left&gt;202.204727&lt;/Left&gt;&#10;      &lt;Top&gt;321.023621&lt;/Top&gt;&#10;      &lt;Width&gt;25.51181&lt;/Width&gt;&#10;      &lt;Height&gt;167.952759&lt;/Height&gt;&#10;    &lt;/SubGrid&gt;&#10;    &lt;SubGrid&gt;&#10;      &lt;Left&gt;378.897644&lt;/Left&gt;&#10;      &lt;Top&gt;321.023621&lt;/Top&gt;&#10;      &lt;Width&gt;25.51181&lt;/Width&gt;&#10;      &lt;Height&gt;167.952759&lt;/Height&gt;&#10;    &lt;/SubGrid&gt;&#10;    &lt;SubGrid&gt;&#10;      &lt;Left&gt;555.5906&lt;/Left&gt;&#10;      &lt;Top&gt;321.023621&lt;/Top&gt;&#10;      &lt;Width&gt;25.51181&lt;/Width&gt;&#10;      &lt;Height&gt;167.952759&lt;/Height&gt;&#10;    &lt;/SubGrid&gt;&#10;    &lt;SubGrid&gt;&#10;      &lt;Left&gt;732.283447&lt;/Left&gt;&#10;      &lt;Top&gt;321.023621&lt;/Top&gt;&#10;      &lt;Width&gt;25.51181&lt;/Width&gt;&#10;      &lt;Height&gt;167.952759&lt;/Height&gt;&#10;    &lt;/SubGrid&gt;&#10;    &lt;SubGrid&gt;&#10;      &lt;Left&gt;908.9764&lt;/Left&gt;&#10;      &lt;Top&gt;321.023621&lt;/Top&gt;&#10;      &lt;Width&gt;25.51181&lt;/Width&gt;&#10;      &lt;Height&gt;167.952759&lt;/Height&gt;&#10;    &lt;/SubGrid&gt;&#10;    &lt;SubGrid&gt;&#10;      &lt;Left&gt;51.02362&lt;/Left&gt;&#10;      &lt;Top&gt;51.02362&lt;/Top&gt;&#10;      &lt;Width&gt;151.1811&lt;/Width&gt;&#10;      &lt;Height&gt;167.952759&lt;/Height&gt;&#10;    &lt;/SubGrid&gt;&#10;    &lt;SubGrid&gt;&#10;      &lt;Left&gt;227.716537&lt;/Left&gt;&#10;      &lt;Top&gt;51.02362&lt;/Top&gt;&#10;      &lt;Width&gt;151.1811&lt;/Width&gt;&#10;      &lt;Height&gt;167.952759&lt;/Height&gt;&#10;    &lt;/SubGrid&gt;&#10;    &lt;SubGrid&gt;&#10;      &lt;Left&gt;404.409454&lt;/Left&gt;&#10;      &lt;Top&gt;51.02362&lt;/Top&gt;&#10;      &lt;Width&gt;151.1811&lt;/Width&gt;&#10;      &lt;Height&gt;167.952759&lt;/Height&gt;&#10;    &lt;/SubGrid&gt;&#10;    &lt;SubGrid&gt;&#10;      &lt;Left&gt;581.102356&lt;/Left&gt;&#10;      &lt;Top&gt;51.02362&lt;/Top&gt;&#10;      &lt;Width&gt;151.1811&lt;/Width&gt;&#10;      &lt;Height&gt;167.952759&lt;/Height&gt;&#10;    &lt;/SubGrid&gt;&#10;    &lt;SubGrid&gt;&#10;      &lt;Left&gt;757.7953&lt;/Left&gt;&#10;      &lt;Top&gt;51.02362&lt;/Top&gt;&#10;      &lt;Width&gt;151.1811&lt;/Width&gt;&#10;      &lt;Height&gt;167.952759&lt;/Height&gt;&#10;    &lt;/SubGrid&gt;&#10;    &lt;SubGrid&gt;&#10;      &lt;Left&gt;51.02362&lt;/Left&gt;&#10;      &lt;Top&gt;321.023621&lt;/Top&gt;&#10;      &lt;Width&gt;151.1811&lt;/Width&gt;&#10;      &lt;Height&gt;167.952759&lt;/Height&gt;&#10;    &lt;/SubGrid&gt;&#10;    &lt;SubGrid&gt;&#10;      &lt;Left&gt;227.716537&lt;/Left&gt;&#10;      &lt;Top&gt;321.023621&lt;/Top&gt;&#10;      &lt;Width&gt;151.1811&lt;/Width&gt;&#10;      &lt;Height&gt;167.952759&lt;/Height&gt;&#10;    &lt;/SubGrid&gt;&#10;    &lt;SubGrid&gt;&#10;      &lt;Left&gt;404.409454&lt;/Left&gt;&#10;      &lt;Top&gt;321.023621&lt;/Top&gt;&#10;      &lt;Width&gt;151.1811&lt;/Width&gt;&#10;      &lt;Height&gt;167.952759&lt;/Height&gt;&#10;    &lt;/SubGrid&gt;&#10;    &lt;SubGrid&gt;&#10;      &lt;Left&gt;581.102356&lt;/Left&gt;&#10;      &lt;Top&gt;321.023621&lt;/Top&gt;&#10;      &lt;Width&gt;151.1811&lt;/Width&gt;&#10;      &lt;Height&gt;167.952759&lt;/Height&gt;&#10;    &lt;/SubGrid&gt;&#10;    &lt;SubGrid&gt;&#10;      &lt;Left&gt;757.7953&lt;/Left&gt;&#10;      &lt;Top&gt;321.023621&lt;/Top&gt;&#10;      &lt;Width&gt;151.1811&lt;/Width&gt;&#10;      &lt;Height&gt;167.952759&lt;/Height&gt;&#10;    &lt;/SubGrid&gt;&#10;  &lt;/SubGrids&gt;&#10;  &lt;WorkArea&gt;&#10;    &lt;Top&gt;25.51181&lt;/Top&gt;&#10;    &lt;Left&gt;25.51181&lt;/Left&gt;&#10;    &lt;Width&gt;908.9764&lt;/Width&gt;&#10;    &lt;Height&gt;488.976379&lt;/Height&gt;&#10;  &lt;/WorkArea&gt;&#10;  &lt;AspectW&gt;-1&lt;/AspectW&gt;&#10;  &lt;AspectH&gt;-1&lt;/AspectH&gt;&#10;  &lt;Width&gt;960&lt;/Width&gt;&#10;  &lt;Height&gt;540&lt;/Height&gt;&#10;  &lt;HGap&gt;5&lt;/HGap&gt;&#10;  &lt;VGap&gt;5&lt;/VGap&gt;&#10;  &lt;OfficeVersion&gt;-1&lt;/OfficeVersion&gt;&#10;&lt;/GridTheme&gt;" hidden="1">
            <a:extLst>
              <a:ext uri="{FF2B5EF4-FFF2-40B4-BE49-F238E27FC236}">
                <a16:creationId xmlns:a16="http://schemas.microsoft.com/office/drawing/2014/main" id="{F5F0A4E1-4330-49F4-88F5-A83195F8511C}"/>
              </a:ext>
            </a:extLst>
          </p:cNvPr>
          <p:cNvSpPr/>
          <p:nvPr userDrawn="1"/>
        </p:nvSpPr>
        <p:spPr>
          <a:xfrm>
            <a:off x="324000" y="324000"/>
            <a:ext cx="11544000" cy="6210000"/>
          </a:xfrm>
          <a:prstGeom prst="rect">
            <a:avLst/>
          </a:prstGeom>
          <a:solidFill>
            <a:srgbClr val="E6E6E6"/>
          </a:solidFill>
          <a:ln w="3175" cap="flat" cmpd="sng" algn="ctr">
            <a:noFill/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F30BD45F-E3FD-4877-8E01-D258D6C49ED2}"/>
              </a:ext>
            </a:extLst>
          </p:cNvPr>
          <p:cNvSpPr/>
          <p:nvPr userDrawn="1">
            <p:custDataLst>
              <p:tags r:id="rId11"/>
            </p:custDataLst>
          </p:nvPr>
        </p:nvSpPr>
        <p:spPr>
          <a:xfrm>
            <a:off x="32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61F8F4EB-98F9-49C6-AD23-0434FEEA7DAD}"/>
              </a:ext>
            </a:extLst>
          </p:cNvPr>
          <p:cNvSpPr/>
          <p:nvPr userDrawn="1">
            <p:custDataLst>
              <p:tags r:id="rId12"/>
            </p:custDataLst>
          </p:nvPr>
        </p:nvSpPr>
        <p:spPr>
          <a:xfrm>
            <a:off x="648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" name="Rectangle 9" hidden="1">
            <a:extLst>
              <a:ext uri="{FF2B5EF4-FFF2-40B4-BE49-F238E27FC236}">
                <a16:creationId xmlns:a16="http://schemas.microsoft.com/office/drawing/2014/main" id="{5461F43A-D29F-4117-83B4-78ECC6A90694}"/>
              </a:ext>
            </a:extLst>
          </p:cNvPr>
          <p:cNvSpPr/>
          <p:nvPr userDrawn="1">
            <p:custDataLst>
              <p:tags r:id="rId13"/>
            </p:custDataLst>
          </p:nvPr>
        </p:nvSpPr>
        <p:spPr>
          <a:xfrm>
            <a:off x="2568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3885B838-2022-4A1F-A84B-BB1127E2EE43}"/>
              </a:ext>
            </a:extLst>
          </p:cNvPr>
          <p:cNvSpPr/>
          <p:nvPr userDrawn="1">
            <p:custDataLst>
              <p:tags r:id="rId14"/>
            </p:custDataLst>
          </p:nvPr>
        </p:nvSpPr>
        <p:spPr>
          <a:xfrm>
            <a:off x="2892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2" name="Rectangle 11" hidden="1">
            <a:extLst>
              <a:ext uri="{FF2B5EF4-FFF2-40B4-BE49-F238E27FC236}">
                <a16:creationId xmlns:a16="http://schemas.microsoft.com/office/drawing/2014/main" id="{AC6417FB-6B96-4CAA-9A61-CE3C85379335}"/>
              </a:ext>
            </a:extLst>
          </p:cNvPr>
          <p:cNvSpPr/>
          <p:nvPr userDrawn="1">
            <p:custDataLst>
              <p:tags r:id="rId15"/>
            </p:custDataLst>
          </p:nvPr>
        </p:nvSpPr>
        <p:spPr>
          <a:xfrm>
            <a:off x="4812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3" name="Rectangle 12" hidden="1">
            <a:extLst>
              <a:ext uri="{FF2B5EF4-FFF2-40B4-BE49-F238E27FC236}">
                <a16:creationId xmlns:a16="http://schemas.microsoft.com/office/drawing/2014/main" id="{88F2338E-050E-4997-B5FD-16609E6B05AC}"/>
              </a:ext>
            </a:extLst>
          </p:cNvPr>
          <p:cNvSpPr/>
          <p:nvPr userDrawn="1">
            <p:custDataLst>
              <p:tags r:id="rId16"/>
            </p:custDataLst>
          </p:nvPr>
        </p:nvSpPr>
        <p:spPr>
          <a:xfrm>
            <a:off x="5136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4" name="Rectangle 13" hidden="1">
            <a:extLst>
              <a:ext uri="{FF2B5EF4-FFF2-40B4-BE49-F238E27FC236}">
                <a16:creationId xmlns:a16="http://schemas.microsoft.com/office/drawing/2014/main" id="{65330914-84C1-4EFF-8088-9FF9153B21A3}"/>
              </a:ext>
            </a:extLst>
          </p:cNvPr>
          <p:cNvSpPr/>
          <p:nvPr userDrawn="1">
            <p:custDataLst>
              <p:tags r:id="rId17"/>
            </p:custDataLst>
          </p:nvPr>
        </p:nvSpPr>
        <p:spPr>
          <a:xfrm>
            <a:off x="7056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5" name="Rectangle 14" hidden="1">
            <a:extLst>
              <a:ext uri="{FF2B5EF4-FFF2-40B4-BE49-F238E27FC236}">
                <a16:creationId xmlns:a16="http://schemas.microsoft.com/office/drawing/2014/main" id="{0D9F1F0C-68CC-4F13-A58D-7D5850D6BABB}"/>
              </a:ext>
            </a:extLst>
          </p:cNvPr>
          <p:cNvSpPr/>
          <p:nvPr userDrawn="1">
            <p:custDataLst>
              <p:tags r:id="rId18"/>
            </p:custDataLst>
          </p:nvPr>
        </p:nvSpPr>
        <p:spPr>
          <a:xfrm>
            <a:off x="7380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id="{FCD1A103-17AC-4A34-8A1D-92E20B67C019}"/>
              </a:ext>
            </a:extLst>
          </p:cNvPr>
          <p:cNvSpPr/>
          <p:nvPr userDrawn="1">
            <p:custDataLst>
              <p:tags r:id="rId19"/>
            </p:custDataLst>
          </p:nvPr>
        </p:nvSpPr>
        <p:spPr>
          <a:xfrm>
            <a:off x="9300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7" name="Rectangle 16" hidden="1">
            <a:extLst>
              <a:ext uri="{FF2B5EF4-FFF2-40B4-BE49-F238E27FC236}">
                <a16:creationId xmlns:a16="http://schemas.microsoft.com/office/drawing/2014/main" id="{6D17E478-3C99-48E5-91A4-253FD970A082}"/>
              </a:ext>
            </a:extLst>
          </p:cNvPr>
          <p:cNvSpPr/>
          <p:nvPr userDrawn="1">
            <p:custDataLst>
              <p:tags r:id="rId20"/>
            </p:custDataLst>
          </p:nvPr>
        </p:nvSpPr>
        <p:spPr>
          <a:xfrm>
            <a:off x="9624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8" name="Rectangle 17" hidden="1">
            <a:extLst>
              <a:ext uri="{FF2B5EF4-FFF2-40B4-BE49-F238E27FC236}">
                <a16:creationId xmlns:a16="http://schemas.microsoft.com/office/drawing/2014/main" id="{ACBDE3FC-87C8-4EA6-8040-812BA3745D76}"/>
              </a:ext>
            </a:extLst>
          </p:cNvPr>
          <p:cNvSpPr/>
          <p:nvPr userDrawn="1">
            <p:custDataLst>
              <p:tags r:id="rId21"/>
            </p:custDataLst>
          </p:nvPr>
        </p:nvSpPr>
        <p:spPr>
          <a:xfrm>
            <a:off x="1154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9" name="Rectangle 18" hidden="1">
            <a:extLst>
              <a:ext uri="{FF2B5EF4-FFF2-40B4-BE49-F238E27FC236}">
                <a16:creationId xmlns:a16="http://schemas.microsoft.com/office/drawing/2014/main" id="{994EE5B0-B3FC-43D9-8B31-B03CA4819265}"/>
              </a:ext>
            </a:extLst>
          </p:cNvPr>
          <p:cNvSpPr/>
          <p:nvPr userDrawn="1">
            <p:custDataLst>
              <p:tags r:id="rId22"/>
            </p:custDataLst>
          </p:nvPr>
        </p:nvSpPr>
        <p:spPr>
          <a:xfrm>
            <a:off x="32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0" name="Rectangle 19" hidden="1">
            <a:extLst>
              <a:ext uri="{FF2B5EF4-FFF2-40B4-BE49-F238E27FC236}">
                <a16:creationId xmlns:a16="http://schemas.microsoft.com/office/drawing/2014/main" id="{71B943CE-F983-40CB-852B-B348DA0EECF9}"/>
              </a:ext>
            </a:extLst>
          </p:cNvPr>
          <p:cNvSpPr/>
          <p:nvPr userDrawn="1">
            <p:custDataLst>
              <p:tags r:id="rId23"/>
            </p:custDataLst>
          </p:nvPr>
        </p:nvSpPr>
        <p:spPr>
          <a:xfrm>
            <a:off x="32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1" name="Rectangle 20" hidden="1">
            <a:extLst>
              <a:ext uri="{FF2B5EF4-FFF2-40B4-BE49-F238E27FC236}">
                <a16:creationId xmlns:a16="http://schemas.microsoft.com/office/drawing/2014/main" id="{195AE9FF-57B5-4B28-95BD-65EB616F8339}"/>
              </a:ext>
            </a:extLst>
          </p:cNvPr>
          <p:cNvSpPr/>
          <p:nvPr userDrawn="1">
            <p:custDataLst>
              <p:tags r:id="rId24"/>
            </p:custDataLst>
          </p:nvPr>
        </p:nvSpPr>
        <p:spPr>
          <a:xfrm>
            <a:off x="32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2" name="Rectangle 21" hidden="1">
            <a:extLst>
              <a:ext uri="{FF2B5EF4-FFF2-40B4-BE49-F238E27FC236}">
                <a16:creationId xmlns:a16="http://schemas.microsoft.com/office/drawing/2014/main" id="{09C4273C-D9B3-4E1C-BECF-E403BC0FED81}"/>
              </a:ext>
            </a:extLst>
          </p:cNvPr>
          <p:cNvSpPr/>
          <p:nvPr userDrawn="1">
            <p:custDataLst>
              <p:tags r:id="rId25"/>
            </p:custDataLst>
          </p:nvPr>
        </p:nvSpPr>
        <p:spPr>
          <a:xfrm>
            <a:off x="32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3" name="Rectangle 22" hidden="1">
            <a:extLst>
              <a:ext uri="{FF2B5EF4-FFF2-40B4-BE49-F238E27FC236}">
                <a16:creationId xmlns:a16="http://schemas.microsoft.com/office/drawing/2014/main" id="{D61A9C98-DFAC-4C93-9FC3-FA4B7268AFD4}"/>
              </a:ext>
            </a:extLst>
          </p:cNvPr>
          <p:cNvSpPr/>
          <p:nvPr userDrawn="1">
            <p:custDataLst>
              <p:tags r:id="rId26"/>
            </p:custDataLst>
          </p:nvPr>
        </p:nvSpPr>
        <p:spPr>
          <a:xfrm>
            <a:off x="648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4" name="Rectangle 23" hidden="1">
            <a:extLst>
              <a:ext uri="{FF2B5EF4-FFF2-40B4-BE49-F238E27FC236}">
                <a16:creationId xmlns:a16="http://schemas.microsoft.com/office/drawing/2014/main" id="{2738953D-847C-44BC-BB1D-3E35D57608D4}"/>
              </a:ext>
            </a:extLst>
          </p:cNvPr>
          <p:cNvSpPr/>
          <p:nvPr userDrawn="1">
            <p:custDataLst>
              <p:tags r:id="rId27"/>
            </p:custDataLst>
          </p:nvPr>
        </p:nvSpPr>
        <p:spPr>
          <a:xfrm>
            <a:off x="2568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5" name="Rectangle 24" hidden="1">
            <a:extLst>
              <a:ext uri="{FF2B5EF4-FFF2-40B4-BE49-F238E27FC236}">
                <a16:creationId xmlns:a16="http://schemas.microsoft.com/office/drawing/2014/main" id="{A85DD5C0-07B7-493F-ACD2-090488BDD5B6}"/>
              </a:ext>
            </a:extLst>
          </p:cNvPr>
          <p:cNvSpPr/>
          <p:nvPr userDrawn="1">
            <p:custDataLst>
              <p:tags r:id="rId28"/>
            </p:custDataLst>
          </p:nvPr>
        </p:nvSpPr>
        <p:spPr>
          <a:xfrm>
            <a:off x="648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37" name="Rectangle 36" hidden="1">
            <a:extLst>
              <a:ext uri="{FF2B5EF4-FFF2-40B4-BE49-F238E27FC236}">
                <a16:creationId xmlns:a16="http://schemas.microsoft.com/office/drawing/2014/main" id="{2D03EC4E-106A-492D-9392-E8DAE462F1BE}"/>
              </a:ext>
            </a:extLst>
          </p:cNvPr>
          <p:cNvSpPr/>
          <p:nvPr userDrawn="1">
            <p:custDataLst>
              <p:tags r:id="rId29"/>
            </p:custDataLst>
          </p:nvPr>
        </p:nvSpPr>
        <p:spPr>
          <a:xfrm>
            <a:off x="2568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5" name="Rectangle 44" hidden="1">
            <a:extLst>
              <a:ext uri="{FF2B5EF4-FFF2-40B4-BE49-F238E27FC236}">
                <a16:creationId xmlns:a16="http://schemas.microsoft.com/office/drawing/2014/main" id="{20022031-21E7-4D6F-92EB-D2DDACC3013D}"/>
              </a:ext>
            </a:extLst>
          </p:cNvPr>
          <p:cNvSpPr/>
          <p:nvPr userDrawn="1">
            <p:custDataLst>
              <p:tags r:id="rId30"/>
            </p:custDataLst>
          </p:nvPr>
        </p:nvSpPr>
        <p:spPr>
          <a:xfrm>
            <a:off x="648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6" name="Rectangle 45" hidden="1">
            <a:extLst>
              <a:ext uri="{FF2B5EF4-FFF2-40B4-BE49-F238E27FC236}">
                <a16:creationId xmlns:a16="http://schemas.microsoft.com/office/drawing/2014/main" id="{0D8C0033-6DD1-44FA-8D1E-C266A6CB5E58}"/>
              </a:ext>
            </a:extLst>
          </p:cNvPr>
          <p:cNvSpPr/>
          <p:nvPr userDrawn="1">
            <p:custDataLst>
              <p:tags r:id="rId31"/>
            </p:custDataLst>
          </p:nvPr>
        </p:nvSpPr>
        <p:spPr>
          <a:xfrm>
            <a:off x="2568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7" name="Rectangle 46" hidden="1">
            <a:extLst>
              <a:ext uri="{FF2B5EF4-FFF2-40B4-BE49-F238E27FC236}">
                <a16:creationId xmlns:a16="http://schemas.microsoft.com/office/drawing/2014/main" id="{5405C511-8E76-4F70-B418-D42EFC88B59C}"/>
              </a:ext>
            </a:extLst>
          </p:cNvPr>
          <p:cNvSpPr/>
          <p:nvPr userDrawn="1">
            <p:custDataLst>
              <p:tags r:id="rId32"/>
            </p:custDataLst>
          </p:nvPr>
        </p:nvSpPr>
        <p:spPr>
          <a:xfrm>
            <a:off x="648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8" name="Rectangle 47" hidden="1">
            <a:extLst>
              <a:ext uri="{FF2B5EF4-FFF2-40B4-BE49-F238E27FC236}">
                <a16:creationId xmlns:a16="http://schemas.microsoft.com/office/drawing/2014/main" id="{3A318B50-011A-4077-B856-5AA6365091AC}"/>
              </a:ext>
            </a:extLst>
          </p:cNvPr>
          <p:cNvSpPr/>
          <p:nvPr userDrawn="1">
            <p:custDataLst>
              <p:tags r:id="rId33"/>
            </p:custDataLst>
          </p:nvPr>
        </p:nvSpPr>
        <p:spPr>
          <a:xfrm>
            <a:off x="2568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9" name="Rectangle 48" hidden="1">
            <a:extLst>
              <a:ext uri="{FF2B5EF4-FFF2-40B4-BE49-F238E27FC236}">
                <a16:creationId xmlns:a16="http://schemas.microsoft.com/office/drawing/2014/main" id="{6A2BCA5B-FE07-43B1-A4B7-31BD6164A6E4}"/>
              </a:ext>
            </a:extLst>
          </p:cNvPr>
          <p:cNvSpPr/>
          <p:nvPr userDrawn="1">
            <p:custDataLst>
              <p:tags r:id="rId34"/>
            </p:custDataLst>
          </p:nvPr>
        </p:nvSpPr>
        <p:spPr>
          <a:xfrm>
            <a:off x="32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0" name="Rectangle 49" hidden="1">
            <a:extLst>
              <a:ext uri="{FF2B5EF4-FFF2-40B4-BE49-F238E27FC236}">
                <a16:creationId xmlns:a16="http://schemas.microsoft.com/office/drawing/2014/main" id="{5C40FFBD-7783-45AC-8A2B-097F0420F8BE}"/>
              </a:ext>
            </a:extLst>
          </p:cNvPr>
          <p:cNvSpPr/>
          <p:nvPr userDrawn="1">
            <p:custDataLst>
              <p:tags r:id="rId35"/>
            </p:custDataLst>
          </p:nvPr>
        </p:nvSpPr>
        <p:spPr>
          <a:xfrm>
            <a:off x="648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1" name="Rectangle 50" hidden="1">
            <a:extLst>
              <a:ext uri="{FF2B5EF4-FFF2-40B4-BE49-F238E27FC236}">
                <a16:creationId xmlns:a16="http://schemas.microsoft.com/office/drawing/2014/main" id="{4CEBE773-5EE2-48C7-957B-8390AB5ACC07}"/>
              </a:ext>
            </a:extLst>
          </p:cNvPr>
          <p:cNvSpPr/>
          <p:nvPr userDrawn="1">
            <p:custDataLst>
              <p:tags r:id="rId36"/>
            </p:custDataLst>
          </p:nvPr>
        </p:nvSpPr>
        <p:spPr>
          <a:xfrm>
            <a:off x="2568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2" name="Rectangle 51" hidden="1">
            <a:extLst>
              <a:ext uri="{FF2B5EF4-FFF2-40B4-BE49-F238E27FC236}">
                <a16:creationId xmlns:a16="http://schemas.microsoft.com/office/drawing/2014/main" id="{A88B1085-4452-48B2-ABE2-B39A1F2C8B5C}"/>
              </a:ext>
            </a:extLst>
          </p:cNvPr>
          <p:cNvSpPr/>
          <p:nvPr userDrawn="1">
            <p:custDataLst>
              <p:tags r:id="rId37"/>
            </p:custDataLst>
          </p:nvPr>
        </p:nvSpPr>
        <p:spPr>
          <a:xfrm>
            <a:off x="2892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3" name="Rectangle 52" hidden="1">
            <a:extLst>
              <a:ext uri="{FF2B5EF4-FFF2-40B4-BE49-F238E27FC236}">
                <a16:creationId xmlns:a16="http://schemas.microsoft.com/office/drawing/2014/main" id="{35677462-D07F-483C-9C29-E04937D96970}"/>
              </a:ext>
            </a:extLst>
          </p:cNvPr>
          <p:cNvSpPr/>
          <p:nvPr userDrawn="1">
            <p:custDataLst>
              <p:tags r:id="rId38"/>
            </p:custDataLst>
          </p:nvPr>
        </p:nvSpPr>
        <p:spPr>
          <a:xfrm>
            <a:off x="4812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4" name="Rectangle 53" hidden="1">
            <a:extLst>
              <a:ext uri="{FF2B5EF4-FFF2-40B4-BE49-F238E27FC236}">
                <a16:creationId xmlns:a16="http://schemas.microsoft.com/office/drawing/2014/main" id="{719982BD-DEFC-4091-A576-C424DBA3C4DD}"/>
              </a:ext>
            </a:extLst>
          </p:cNvPr>
          <p:cNvSpPr/>
          <p:nvPr userDrawn="1">
            <p:custDataLst>
              <p:tags r:id="rId39"/>
            </p:custDataLst>
          </p:nvPr>
        </p:nvSpPr>
        <p:spPr>
          <a:xfrm>
            <a:off x="5136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5" name="Rectangle 54" hidden="1">
            <a:extLst>
              <a:ext uri="{FF2B5EF4-FFF2-40B4-BE49-F238E27FC236}">
                <a16:creationId xmlns:a16="http://schemas.microsoft.com/office/drawing/2014/main" id="{09DABF0B-9E1E-4C4B-B44A-B858D0F51253}"/>
              </a:ext>
            </a:extLst>
          </p:cNvPr>
          <p:cNvSpPr/>
          <p:nvPr userDrawn="1">
            <p:custDataLst>
              <p:tags r:id="rId40"/>
            </p:custDataLst>
          </p:nvPr>
        </p:nvSpPr>
        <p:spPr>
          <a:xfrm>
            <a:off x="7056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6" name="Rectangle 55" hidden="1">
            <a:extLst>
              <a:ext uri="{FF2B5EF4-FFF2-40B4-BE49-F238E27FC236}">
                <a16:creationId xmlns:a16="http://schemas.microsoft.com/office/drawing/2014/main" id="{4C2D3A6A-66FD-4AEE-8C1E-B6E5EECF6AC4}"/>
              </a:ext>
            </a:extLst>
          </p:cNvPr>
          <p:cNvSpPr/>
          <p:nvPr userDrawn="1">
            <p:custDataLst>
              <p:tags r:id="rId41"/>
            </p:custDataLst>
          </p:nvPr>
        </p:nvSpPr>
        <p:spPr>
          <a:xfrm>
            <a:off x="7380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7" name="Rectangle 56" hidden="1">
            <a:extLst>
              <a:ext uri="{FF2B5EF4-FFF2-40B4-BE49-F238E27FC236}">
                <a16:creationId xmlns:a16="http://schemas.microsoft.com/office/drawing/2014/main" id="{2D1F338B-CF9E-4B33-946A-4DB709760AF6}"/>
              </a:ext>
            </a:extLst>
          </p:cNvPr>
          <p:cNvSpPr/>
          <p:nvPr userDrawn="1">
            <p:custDataLst>
              <p:tags r:id="rId42"/>
            </p:custDataLst>
          </p:nvPr>
        </p:nvSpPr>
        <p:spPr>
          <a:xfrm>
            <a:off x="9300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8" name="Rectangle 57" hidden="1">
            <a:extLst>
              <a:ext uri="{FF2B5EF4-FFF2-40B4-BE49-F238E27FC236}">
                <a16:creationId xmlns:a16="http://schemas.microsoft.com/office/drawing/2014/main" id="{C62DDC7A-A75D-47D1-8199-CF07F2BDFB07}"/>
              </a:ext>
            </a:extLst>
          </p:cNvPr>
          <p:cNvSpPr/>
          <p:nvPr userDrawn="1">
            <p:custDataLst>
              <p:tags r:id="rId43"/>
            </p:custDataLst>
          </p:nvPr>
        </p:nvSpPr>
        <p:spPr>
          <a:xfrm>
            <a:off x="9624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9" name="Rectangle 58" hidden="1">
            <a:extLst>
              <a:ext uri="{FF2B5EF4-FFF2-40B4-BE49-F238E27FC236}">
                <a16:creationId xmlns:a16="http://schemas.microsoft.com/office/drawing/2014/main" id="{58B5BE77-B2A7-4D7F-8E0B-C3E954ED65B5}"/>
              </a:ext>
            </a:extLst>
          </p:cNvPr>
          <p:cNvSpPr/>
          <p:nvPr userDrawn="1">
            <p:custDataLst>
              <p:tags r:id="rId44"/>
            </p:custDataLst>
          </p:nvPr>
        </p:nvSpPr>
        <p:spPr>
          <a:xfrm>
            <a:off x="1154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0" name="Rectangle 59" hidden="1">
            <a:extLst>
              <a:ext uri="{FF2B5EF4-FFF2-40B4-BE49-F238E27FC236}">
                <a16:creationId xmlns:a16="http://schemas.microsoft.com/office/drawing/2014/main" id="{FCFBBBC3-8FB6-4FAC-ADAD-D2D96E64A22C}"/>
              </a:ext>
            </a:extLst>
          </p:cNvPr>
          <p:cNvSpPr/>
          <p:nvPr userDrawn="1">
            <p:custDataLst>
              <p:tags r:id="rId45"/>
            </p:custDataLst>
          </p:nvPr>
        </p:nvSpPr>
        <p:spPr>
          <a:xfrm>
            <a:off x="2892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1" name="Rectangle 60" hidden="1">
            <a:extLst>
              <a:ext uri="{FF2B5EF4-FFF2-40B4-BE49-F238E27FC236}">
                <a16:creationId xmlns:a16="http://schemas.microsoft.com/office/drawing/2014/main" id="{2C5A7DD2-B5CE-413A-9B54-583BA9EBCDFF}"/>
              </a:ext>
            </a:extLst>
          </p:cNvPr>
          <p:cNvSpPr/>
          <p:nvPr userDrawn="1">
            <p:custDataLst>
              <p:tags r:id="rId46"/>
            </p:custDataLst>
          </p:nvPr>
        </p:nvSpPr>
        <p:spPr>
          <a:xfrm>
            <a:off x="4812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2" name="Rectangle 61" hidden="1">
            <a:extLst>
              <a:ext uri="{FF2B5EF4-FFF2-40B4-BE49-F238E27FC236}">
                <a16:creationId xmlns:a16="http://schemas.microsoft.com/office/drawing/2014/main" id="{D9461BA4-4B7F-4140-AC43-136B90730752}"/>
              </a:ext>
            </a:extLst>
          </p:cNvPr>
          <p:cNvSpPr/>
          <p:nvPr userDrawn="1">
            <p:custDataLst>
              <p:tags r:id="rId47"/>
            </p:custDataLst>
          </p:nvPr>
        </p:nvSpPr>
        <p:spPr>
          <a:xfrm>
            <a:off x="2892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3" name="Rectangle 62" hidden="1">
            <a:extLst>
              <a:ext uri="{FF2B5EF4-FFF2-40B4-BE49-F238E27FC236}">
                <a16:creationId xmlns:a16="http://schemas.microsoft.com/office/drawing/2014/main" id="{DEB946CF-96A1-4659-9385-72D850C9C025}"/>
              </a:ext>
            </a:extLst>
          </p:cNvPr>
          <p:cNvSpPr/>
          <p:nvPr userDrawn="1">
            <p:custDataLst>
              <p:tags r:id="rId48"/>
            </p:custDataLst>
          </p:nvPr>
        </p:nvSpPr>
        <p:spPr>
          <a:xfrm>
            <a:off x="4812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4" name="Rectangle 63" hidden="1">
            <a:extLst>
              <a:ext uri="{FF2B5EF4-FFF2-40B4-BE49-F238E27FC236}">
                <a16:creationId xmlns:a16="http://schemas.microsoft.com/office/drawing/2014/main" id="{742C5205-4F49-47AB-B503-BC7F63858642}"/>
              </a:ext>
            </a:extLst>
          </p:cNvPr>
          <p:cNvSpPr/>
          <p:nvPr userDrawn="1">
            <p:custDataLst>
              <p:tags r:id="rId49"/>
            </p:custDataLst>
          </p:nvPr>
        </p:nvSpPr>
        <p:spPr>
          <a:xfrm>
            <a:off x="2892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5" name="Rectangle 64" hidden="1">
            <a:extLst>
              <a:ext uri="{FF2B5EF4-FFF2-40B4-BE49-F238E27FC236}">
                <a16:creationId xmlns:a16="http://schemas.microsoft.com/office/drawing/2014/main" id="{5B2DC920-B604-43E9-ADC1-B26167353D44}"/>
              </a:ext>
            </a:extLst>
          </p:cNvPr>
          <p:cNvSpPr/>
          <p:nvPr userDrawn="1">
            <p:custDataLst>
              <p:tags r:id="rId50"/>
            </p:custDataLst>
          </p:nvPr>
        </p:nvSpPr>
        <p:spPr>
          <a:xfrm>
            <a:off x="4812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6" name="Rectangle 65" hidden="1">
            <a:extLst>
              <a:ext uri="{FF2B5EF4-FFF2-40B4-BE49-F238E27FC236}">
                <a16:creationId xmlns:a16="http://schemas.microsoft.com/office/drawing/2014/main" id="{419CE6B2-B4FC-4BBD-937B-2FAF2EC436EB}"/>
              </a:ext>
            </a:extLst>
          </p:cNvPr>
          <p:cNvSpPr/>
          <p:nvPr userDrawn="1">
            <p:custDataLst>
              <p:tags r:id="rId51"/>
            </p:custDataLst>
          </p:nvPr>
        </p:nvSpPr>
        <p:spPr>
          <a:xfrm>
            <a:off x="2892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7" name="Rectangle 66" hidden="1">
            <a:extLst>
              <a:ext uri="{FF2B5EF4-FFF2-40B4-BE49-F238E27FC236}">
                <a16:creationId xmlns:a16="http://schemas.microsoft.com/office/drawing/2014/main" id="{24F744BF-7A2A-44A1-99AF-BF4D80F50B40}"/>
              </a:ext>
            </a:extLst>
          </p:cNvPr>
          <p:cNvSpPr/>
          <p:nvPr userDrawn="1">
            <p:custDataLst>
              <p:tags r:id="rId52"/>
            </p:custDataLst>
          </p:nvPr>
        </p:nvSpPr>
        <p:spPr>
          <a:xfrm>
            <a:off x="4812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8" name="Rectangle 67" hidden="1">
            <a:extLst>
              <a:ext uri="{FF2B5EF4-FFF2-40B4-BE49-F238E27FC236}">
                <a16:creationId xmlns:a16="http://schemas.microsoft.com/office/drawing/2014/main" id="{4A561C12-BD2C-4ABE-9ACE-047842A9B253}"/>
              </a:ext>
            </a:extLst>
          </p:cNvPr>
          <p:cNvSpPr/>
          <p:nvPr userDrawn="1">
            <p:custDataLst>
              <p:tags r:id="rId53"/>
            </p:custDataLst>
          </p:nvPr>
        </p:nvSpPr>
        <p:spPr>
          <a:xfrm>
            <a:off x="5136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9" name="Rectangle 68" hidden="1">
            <a:extLst>
              <a:ext uri="{FF2B5EF4-FFF2-40B4-BE49-F238E27FC236}">
                <a16:creationId xmlns:a16="http://schemas.microsoft.com/office/drawing/2014/main" id="{1F79B3EE-7015-44C0-B98B-D7976E3CC6C0}"/>
              </a:ext>
            </a:extLst>
          </p:cNvPr>
          <p:cNvSpPr/>
          <p:nvPr userDrawn="1">
            <p:custDataLst>
              <p:tags r:id="rId54"/>
            </p:custDataLst>
          </p:nvPr>
        </p:nvSpPr>
        <p:spPr>
          <a:xfrm>
            <a:off x="7056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0" name="Rectangle 69" hidden="1">
            <a:extLst>
              <a:ext uri="{FF2B5EF4-FFF2-40B4-BE49-F238E27FC236}">
                <a16:creationId xmlns:a16="http://schemas.microsoft.com/office/drawing/2014/main" id="{55195DF3-05B5-49EC-8E2A-6D131BFB07E4}"/>
              </a:ext>
            </a:extLst>
          </p:cNvPr>
          <p:cNvSpPr/>
          <p:nvPr userDrawn="1">
            <p:custDataLst>
              <p:tags r:id="rId55"/>
            </p:custDataLst>
          </p:nvPr>
        </p:nvSpPr>
        <p:spPr>
          <a:xfrm>
            <a:off x="5136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1" name="Rectangle 70" hidden="1">
            <a:extLst>
              <a:ext uri="{FF2B5EF4-FFF2-40B4-BE49-F238E27FC236}">
                <a16:creationId xmlns:a16="http://schemas.microsoft.com/office/drawing/2014/main" id="{6C7ACCBF-3785-451F-8D26-06EB8169ED29}"/>
              </a:ext>
            </a:extLst>
          </p:cNvPr>
          <p:cNvSpPr/>
          <p:nvPr userDrawn="1">
            <p:custDataLst>
              <p:tags r:id="rId56"/>
            </p:custDataLst>
          </p:nvPr>
        </p:nvSpPr>
        <p:spPr>
          <a:xfrm>
            <a:off x="7056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2" name="Rectangle 71" hidden="1">
            <a:extLst>
              <a:ext uri="{FF2B5EF4-FFF2-40B4-BE49-F238E27FC236}">
                <a16:creationId xmlns:a16="http://schemas.microsoft.com/office/drawing/2014/main" id="{0DB1FB36-F0B8-4569-B24C-A7FE882E3A0D}"/>
              </a:ext>
            </a:extLst>
          </p:cNvPr>
          <p:cNvSpPr/>
          <p:nvPr userDrawn="1">
            <p:custDataLst>
              <p:tags r:id="rId57"/>
            </p:custDataLst>
          </p:nvPr>
        </p:nvSpPr>
        <p:spPr>
          <a:xfrm>
            <a:off x="5136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3" name="Rectangle 72" hidden="1">
            <a:extLst>
              <a:ext uri="{FF2B5EF4-FFF2-40B4-BE49-F238E27FC236}">
                <a16:creationId xmlns:a16="http://schemas.microsoft.com/office/drawing/2014/main" id="{A16BF7E9-5EB1-4763-B3B3-B9BDDFCE9368}"/>
              </a:ext>
            </a:extLst>
          </p:cNvPr>
          <p:cNvSpPr/>
          <p:nvPr userDrawn="1">
            <p:custDataLst>
              <p:tags r:id="rId58"/>
            </p:custDataLst>
          </p:nvPr>
        </p:nvSpPr>
        <p:spPr>
          <a:xfrm>
            <a:off x="7056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4" name="Rectangle 73" hidden="1">
            <a:extLst>
              <a:ext uri="{FF2B5EF4-FFF2-40B4-BE49-F238E27FC236}">
                <a16:creationId xmlns:a16="http://schemas.microsoft.com/office/drawing/2014/main" id="{B859330A-8EF0-4EC1-8579-E436CA633192}"/>
              </a:ext>
            </a:extLst>
          </p:cNvPr>
          <p:cNvSpPr/>
          <p:nvPr userDrawn="1">
            <p:custDataLst>
              <p:tags r:id="rId59"/>
            </p:custDataLst>
          </p:nvPr>
        </p:nvSpPr>
        <p:spPr>
          <a:xfrm>
            <a:off x="5136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5" name="Rectangle 74" hidden="1">
            <a:extLst>
              <a:ext uri="{FF2B5EF4-FFF2-40B4-BE49-F238E27FC236}">
                <a16:creationId xmlns:a16="http://schemas.microsoft.com/office/drawing/2014/main" id="{28ADAA1F-5B13-4CA7-92F6-B9BD284DD1E1}"/>
              </a:ext>
            </a:extLst>
          </p:cNvPr>
          <p:cNvSpPr/>
          <p:nvPr userDrawn="1">
            <p:custDataLst>
              <p:tags r:id="rId60"/>
            </p:custDataLst>
          </p:nvPr>
        </p:nvSpPr>
        <p:spPr>
          <a:xfrm>
            <a:off x="7056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6" name="Rectangle 75" hidden="1">
            <a:extLst>
              <a:ext uri="{FF2B5EF4-FFF2-40B4-BE49-F238E27FC236}">
                <a16:creationId xmlns:a16="http://schemas.microsoft.com/office/drawing/2014/main" id="{D063FCBC-0F82-4BF7-A4F3-63086372BCA1}"/>
              </a:ext>
            </a:extLst>
          </p:cNvPr>
          <p:cNvSpPr/>
          <p:nvPr userDrawn="1">
            <p:custDataLst>
              <p:tags r:id="rId61"/>
            </p:custDataLst>
          </p:nvPr>
        </p:nvSpPr>
        <p:spPr>
          <a:xfrm>
            <a:off x="7380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7" name="Rectangle 76" hidden="1">
            <a:extLst>
              <a:ext uri="{FF2B5EF4-FFF2-40B4-BE49-F238E27FC236}">
                <a16:creationId xmlns:a16="http://schemas.microsoft.com/office/drawing/2014/main" id="{CE645546-D2AC-47E6-9FEE-B872688AACBC}"/>
              </a:ext>
            </a:extLst>
          </p:cNvPr>
          <p:cNvSpPr/>
          <p:nvPr userDrawn="1">
            <p:custDataLst>
              <p:tags r:id="rId62"/>
            </p:custDataLst>
          </p:nvPr>
        </p:nvSpPr>
        <p:spPr>
          <a:xfrm>
            <a:off x="9300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8" name="Rectangle 77" hidden="1">
            <a:extLst>
              <a:ext uri="{FF2B5EF4-FFF2-40B4-BE49-F238E27FC236}">
                <a16:creationId xmlns:a16="http://schemas.microsoft.com/office/drawing/2014/main" id="{67D40869-4909-44AB-ADF7-F7E881C8F368}"/>
              </a:ext>
            </a:extLst>
          </p:cNvPr>
          <p:cNvSpPr/>
          <p:nvPr userDrawn="1">
            <p:custDataLst>
              <p:tags r:id="rId63"/>
            </p:custDataLst>
          </p:nvPr>
        </p:nvSpPr>
        <p:spPr>
          <a:xfrm>
            <a:off x="7380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9" name="Rectangle 78" hidden="1">
            <a:extLst>
              <a:ext uri="{FF2B5EF4-FFF2-40B4-BE49-F238E27FC236}">
                <a16:creationId xmlns:a16="http://schemas.microsoft.com/office/drawing/2014/main" id="{135A9F82-A30E-49D6-85D5-F27123AF0F10}"/>
              </a:ext>
            </a:extLst>
          </p:cNvPr>
          <p:cNvSpPr/>
          <p:nvPr userDrawn="1">
            <p:custDataLst>
              <p:tags r:id="rId64"/>
            </p:custDataLst>
          </p:nvPr>
        </p:nvSpPr>
        <p:spPr>
          <a:xfrm>
            <a:off x="9300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0" name="Rectangle 79" hidden="1">
            <a:extLst>
              <a:ext uri="{FF2B5EF4-FFF2-40B4-BE49-F238E27FC236}">
                <a16:creationId xmlns:a16="http://schemas.microsoft.com/office/drawing/2014/main" id="{95983F4E-3EE6-4BD7-AD35-C47ED01C5ED4}"/>
              </a:ext>
            </a:extLst>
          </p:cNvPr>
          <p:cNvSpPr/>
          <p:nvPr userDrawn="1">
            <p:custDataLst>
              <p:tags r:id="rId65"/>
            </p:custDataLst>
          </p:nvPr>
        </p:nvSpPr>
        <p:spPr>
          <a:xfrm>
            <a:off x="7380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1" name="Rectangle 80" hidden="1">
            <a:extLst>
              <a:ext uri="{FF2B5EF4-FFF2-40B4-BE49-F238E27FC236}">
                <a16:creationId xmlns:a16="http://schemas.microsoft.com/office/drawing/2014/main" id="{F717EFA4-0ED4-4A46-9AFD-0F0A6E65D253}"/>
              </a:ext>
            </a:extLst>
          </p:cNvPr>
          <p:cNvSpPr/>
          <p:nvPr userDrawn="1">
            <p:custDataLst>
              <p:tags r:id="rId66"/>
            </p:custDataLst>
          </p:nvPr>
        </p:nvSpPr>
        <p:spPr>
          <a:xfrm>
            <a:off x="9300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2" name="Rectangle 81" hidden="1">
            <a:extLst>
              <a:ext uri="{FF2B5EF4-FFF2-40B4-BE49-F238E27FC236}">
                <a16:creationId xmlns:a16="http://schemas.microsoft.com/office/drawing/2014/main" id="{6E85224F-39CC-4044-9201-BDF5309E2509}"/>
              </a:ext>
            </a:extLst>
          </p:cNvPr>
          <p:cNvSpPr/>
          <p:nvPr userDrawn="1">
            <p:custDataLst>
              <p:tags r:id="rId67"/>
            </p:custDataLst>
          </p:nvPr>
        </p:nvSpPr>
        <p:spPr>
          <a:xfrm>
            <a:off x="7380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3" name="Rectangle 82" hidden="1">
            <a:extLst>
              <a:ext uri="{FF2B5EF4-FFF2-40B4-BE49-F238E27FC236}">
                <a16:creationId xmlns:a16="http://schemas.microsoft.com/office/drawing/2014/main" id="{C5FFBE79-1CFF-48A7-9FA3-6763881AA963}"/>
              </a:ext>
            </a:extLst>
          </p:cNvPr>
          <p:cNvSpPr/>
          <p:nvPr userDrawn="1">
            <p:custDataLst>
              <p:tags r:id="rId68"/>
            </p:custDataLst>
          </p:nvPr>
        </p:nvSpPr>
        <p:spPr>
          <a:xfrm>
            <a:off x="9300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4" name="Rectangle 83" hidden="1">
            <a:extLst>
              <a:ext uri="{FF2B5EF4-FFF2-40B4-BE49-F238E27FC236}">
                <a16:creationId xmlns:a16="http://schemas.microsoft.com/office/drawing/2014/main" id="{C7039B6D-AC56-40A5-858D-599754E1E0AD}"/>
              </a:ext>
            </a:extLst>
          </p:cNvPr>
          <p:cNvSpPr/>
          <p:nvPr userDrawn="1">
            <p:custDataLst>
              <p:tags r:id="rId69"/>
            </p:custDataLst>
          </p:nvPr>
        </p:nvSpPr>
        <p:spPr>
          <a:xfrm>
            <a:off x="9624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5" name="Rectangle 84" hidden="1">
            <a:extLst>
              <a:ext uri="{FF2B5EF4-FFF2-40B4-BE49-F238E27FC236}">
                <a16:creationId xmlns:a16="http://schemas.microsoft.com/office/drawing/2014/main" id="{71018EC8-1FEE-415C-B1E0-DAFC251C6F4F}"/>
              </a:ext>
            </a:extLst>
          </p:cNvPr>
          <p:cNvSpPr/>
          <p:nvPr userDrawn="1">
            <p:custDataLst>
              <p:tags r:id="rId70"/>
            </p:custDataLst>
          </p:nvPr>
        </p:nvSpPr>
        <p:spPr>
          <a:xfrm>
            <a:off x="1154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6" name="Rectangle 85" hidden="1">
            <a:extLst>
              <a:ext uri="{FF2B5EF4-FFF2-40B4-BE49-F238E27FC236}">
                <a16:creationId xmlns:a16="http://schemas.microsoft.com/office/drawing/2014/main" id="{33D0B803-F928-4AB8-9FA8-7A2550C65926}"/>
              </a:ext>
            </a:extLst>
          </p:cNvPr>
          <p:cNvSpPr/>
          <p:nvPr userDrawn="1">
            <p:custDataLst>
              <p:tags r:id="rId71"/>
            </p:custDataLst>
          </p:nvPr>
        </p:nvSpPr>
        <p:spPr>
          <a:xfrm>
            <a:off x="9624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7" name="Rectangle 86" hidden="1">
            <a:extLst>
              <a:ext uri="{FF2B5EF4-FFF2-40B4-BE49-F238E27FC236}">
                <a16:creationId xmlns:a16="http://schemas.microsoft.com/office/drawing/2014/main" id="{A74BCB38-7D1D-4BB9-94CE-ADBDC5DAB010}"/>
              </a:ext>
            </a:extLst>
          </p:cNvPr>
          <p:cNvSpPr/>
          <p:nvPr userDrawn="1">
            <p:custDataLst>
              <p:tags r:id="rId72"/>
            </p:custDataLst>
          </p:nvPr>
        </p:nvSpPr>
        <p:spPr>
          <a:xfrm>
            <a:off x="1154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8" name="Rectangle 87" hidden="1">
            <a:extLst>
              <a:ext uri="{FF2B5EF4-FFF2-40B4-BE49-F238E27FC236}">
                <a16:creationId xmlns:a16="http://schemas.microsoft.com/office/drawing/2014/main" id="{6E6BC775-1DC0-42CB-BA95-EB6F78CFD0FE}"/>
              </a:ext>
            </a:extLst>
          </p:cNvPr>
          <p:cNvSpPr/>
          <p:nvPr userDrawn="1">
            <p:custDataLst>
              <p:tags r:id="rId73"/>
            </p:custDataLst>
          </p:nvPr>
        </p:nvSpPr>
        <p:spPr>
          <a:xfrm>
            <a:off x="9624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9" name="Rectangle 88" hidden="1">
            <a:extLst>
              <a:ext uri="{FF2B5EF4-FFF2-40B4-BE49-F238E27FC236}">
                <a16:creationId xmlns:a16="http://schemas.microsoft.com/office/drawing/2014/main" id="{95792BBB-2B34-4739-8C69-B66E64F8A279}"/>
              </a:ext>
            </a:extLst>
          </p:cNvPr>
          <p:cNvSpPr/>
          <p:nvPr userDrawn="1">
            <p:custDataLst>
              <p:tags r:id="rId74"/>
            </p:custDataLst>
          </p:nvPr>
        </p:nvSpPr>
        <p:spPr>
          <a:xfrm>
            <a:off x="1154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0" name="Rectangle 89" hidden="1">
            <a:extLst>
              <a:ext uri="{FF2B5EF4-FFF2-40B4-BE49-F238E27FC236}">
                <a16:creationId xmlns:a16="http://schemas.microsoft.com/office/drawing/2014/main" id="{E8FDD868-6922-48B4-976C-6F9677663DAF}"/>
              </a:ext>
            </a:extLst>
          </p:cNvPr>
          <p:cNvSpPr/>
          <p:nvPr userDrawn="1">
            <p:custDataLst>
              <p:tags r:id="rId75"/>
            </p:custDataLst>
          </p:nvPr>
        </p:nvSpPr>
        <p:spPr>
          <a:xfrm>
            <a:off x="9624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1" name="Rectangle 90" hidden="1">
            <a:extLst>
              <a:ext uri="{FF2B5EF4-FFF2-40B4-BE49-F238E27FC236}">
                <a16:creationId xmlns:a16="http://schemas.microsoft.com/office/drawing/2014/main" id="{E3A8AF86-B9FD-4654-82BA-248AF9D72F7C}"/>
              </a:ext>
            </a:extLst>
          </p:cNvPr>
          <p:cNvSpPr/>
          <p:nvPr userDrawn="1">
            <p:custDataLst>
              <p:tags r:id="rId76"/>
            </p:custDataLst>
          </p:nvPr>
        </p:nvSpPr>
        <p:spPr>
          <a:xfrm>
            <a:off x="1154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2" name="Rectangle 91" hidden="1">
            <a:extLst>
              <a:ext uri="{FF2B5EF4-FFF2-40B4-BE49-F238E27FC236}">
                <a16:creationId xmlns:a16="http://schemas.microsoft.com/office/drawing/2014/main" id="{F1579785-2978-4428-A96D-6D6718940F9D}"/>
              </a:ext>
            </a:extLst>
          </p:cNvPr>
          <p:cNvSpPr/>
          <p:nvPr userDrawn="1">
            <p:custDataLst>
              <p:tags r:id="rId77"/>
            </p:custDataLst>
          </p:nvPr>
        </p:nvSpPr>
        <p:spPr>
          <a:xfrm>
            <a:off x="32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3" name="Rectangle 92" hidden="1">
            <a:extLst>
              <a:ext uri="{FF2B5EF4-FFF2-40B4-BE49-F238E27FC236}">
                <a16:creationId xmlns:a16="http://schemas.microsoft.com/office/drawing/2014/main" id="{0584FA97-4AB6-4A5E-91FB-95E9E602EA26}"/>
              </a:ext>
            </a:extLst>
          </p:cNvPr>
          <p:cNvSpPr/>
          <p:nvPr userDrawn="1">
            <p:custDataLst>
              <p:tags r:id="rId78"/>
            </p:custDataLst>
          </p:nvPr>
        </p:nvSpPr>
        <p:spPr>
          <a:xfrm>
            <a:off x="2568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4" name="Rectangle 93" hidden="1">
            <a:extLst>
              <a:ext uri="{FF2B5EF4-FFF2-40B4-BE49-F238E27FC236}">
                <a16:creationId xmlns:a16="http://schemas.microsoft.com/office/drawing/2014/main" id="{A48EE25C-475F-4316-B6A2-011BEE3BCD92}"/>
              </a:ext>
            </a:extLst>
          </p:cNvPr>
          <p:cNvSpPr/>
          <p:nvPr userDrawn="1">
            <p:custDataLst>
              <p:tags r:id="rId79"/>
            </p:custDataLst>
          </p:nvPr>
        </p:nvSpPr>
        <p:spPr>
          <a:xfrm>
            <a:off x="4812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5" name="Rectangle 94" hidden="1">
            <a:extLst>
              <a:ext uri="{FF2B5EF4-FFF2-40B4-BE49-F238E27FC236}">
                <a16:creationId xmlns:a16="http://schemas.microsoft.com/office/drawing/2014/main" id="{7E857FE4-C9A3-45B7-B041-66EE09495EEC}"/>
              </a:ext>
            </a:extLst>
          </p:cNvPr>
          <p:cNvSpPr/>
          <p:nvPr userDrawn="1">
            <p:custDataLst>
              <p:tags r:id="rId80"/>
            </p:custDataLst>
          </p:nvPr>
        </p:nvSpPr>
        <p:spPr>
          <a:xfrm>
            <a:off x="7056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6" name="Rectangle 95" hidden="1">
            <a:extLst>
              <a:ext uri="{FF2B5EF4-FFF2-40B4-BE49-F238E27FC236}">
                <a16:creationId xmlns:a16="http://schemas.microsoft.com/office/drawing/2014/main" id="{9B5A1CBD-EB02-4B45-AF38-AAD0F53B4AD5}"/>
              </a:ext>
            </a:extLst>
          </p:cNvPr>
          <p:cNvSpPr/>
          <p:nvPr userDrawn="1">
            <p:custDataLst>
              <p:tags r:id="rId81"/>
            </p:custDataLst>
          </p:nvPr>
        </p:nvSpPr>
        <p:spPr>
          <a:xfrm>
            <a:off x="9300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7" name="Rectangle 96" hidden="1">
            <a:extLst>
              <a:ext uri="{FF2B5EF4-FFF2-40B4-BE49-F238E27FC236}">
                <a16:creationId xmlns:a16="http://schemas.microsoft.com/office/drawing/2014/main" id="{B80B4760-EF40-4F2E-9A91-131FFC1E37B4}"/>
              </a:ext>
            </a:extLst>
          </p:cNvPr>
          <p:cNvSpPr/>
          <p:nvPr userDrawn="1">
            <p:custDataLst>
              <p:tags r:id="rId82"/>
            </p:custDataLst>
          </p:nvPr>
        </p:nvSpPr>
        <p:spPr>
          <a:xfrm>
            <a:off x="1154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8" name="Rectangle 97" hidden="1">
            <a:extLst>
              <a:ext uri="{FF2B5EF4-FFF2-40B4-BE49-F238E27FC236}">
                <a16:creationId xmlns:a16="http://schemas.microsoft.com/office/drawing/2014/main" id="{8E8A7F77-3721-4815-B970-1D077CD2DA75}"/>
              </a:ext>
            </a:extLst>
          </p:cNvPr>
          <p:cNvSpPr/>
          <p:nvPr userDrawn="1">
            <p:custDataLst>
              <p:tags r:id="rId83"/>
            </p:custDataLst>
          </p:nvPr>
        </p:nvSpPr>
        <p:spPr>
          <a:xfrm>
            <a:off x="32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9" name="Rectangle 98" hidden="1">
            <a:extLst>
              <a:ext uri="{FF2B5EF4-FFF2-40B4-BE49-F238E27FC236}">
                <a16:creationId xmlns:a16="http://schemas.microsoft.com/office/drawing/2014/main" id="{55C42CA1-292D-4FB8-8399-74D1AD374EBE}"/>
              </a:ext>
            </a:extLst>
          </p:cNvPr>
          <p:cNvSpPr/>
          <p:nvPr userDrawn="1">
            <p:custDataLst>
              <p:tags r:id="rId84"/>
            </p:custDataLst>
          </p:nvPr>
        </p:nvSpPr>
        <p:spPr>
          <a:xfrm>
            <a:off x="2568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0" name="Rectangle 99" hidden="1">
            <a:extLst>
              <a:ext uri="{FF2B5EF4-FFF2-40B4-BE49-F238E27FC236}">
                <a16:creationId xmlns:a16="http://schemas.microsoft.com/office/drawing/2014/main" id="{76F4910F-0223-4A58-B2B3-CC1032CA6A96}"/>
              </a:ext>
            </a:extLst>
          </p:cNvPr>
          <p:cNvSpPr/>
          <p:nvPr userDrawn="1">
            <p:custDataLst>
              <p:tags r:id="rId85"/>
            </p:custDataLst>
          </p:nvPr>
        </p:nvSpPr>
        <p:spPr>
          <a:xfrm>
            <a:off x="4812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1" name="Rectangle 100" hidden="1">
            <a:extLst>
              <a:ext uri="{FF2B5EF4-FFF2-40B4-BE49-F238E27FC236}">
                <a16:creationId xmlns:a16="http://schemas.microsoft.com/office/drawing/2014/main" id="{309CA6FE-3AA4-4E04-82CE-33A9467E0E6A}"/>
              </a:ext>
            </a:extLst>
          </p:cNvPr>
          <p:cNvSpPr/>
          <p:nvPr userDrawn="1">
            <p:custDataLst>
              <p:tags r:id="rId86"/>
            </p:custDataLst>
          </p:nvPr>
        </p:nvSpPr>
        <p:spPr>
          <a:xfrm>
            <a:off x="7056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2" name="Rectangle 101" hidden="1">
            <a:extLst>
              <a:ext uri="{FF2B5EF4-FFF2-40B4-BE49-F238E27FC236}">
                <a16:creationId xmlns:a16="http://schemas.microsoft.com/office/drawing/2014/main" id="{D3FAE458-E122-4E17-A2BB-860390DB639B}"/>
              </a:ext>
            </a:extLst>
          </p:cNvPr>
          <p:cNvSpPr/>
          <p:nvPr userDrawn="1">
            <p:custDataLst>
              <p:tags r:id="rId87"/>
            </p:custDataLst>
          </p:nvPr>
        </p:nvSpPr>
        <p:spPr>
          <a:xfrm>
            <a:off x="9300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3" name="Rectangle 102" hidden="1">
            <a:extLst>
              <a:ext uri="{FF2B5EF4-FFF2-40B4-BE49-F238E27FC236}">
                <a16:creationId xmlns:a16="http://schemas.microsoft.com/office/drawing/2014/main" id="{09CCF6D6-3C14-49F1-9CCF-BB2BB02BA463}"/>
              </a:ext>
            </a:extLst>
          </p:cNvPr>
          <p:cNvSpPr/>
          <p:nvPr userDrawn="1">
            <p:custDataLst>
              <p:tags r:id="rId88"/>
            </p:custDataLst>
          </p:nvPr>
        </p:nvSpPr>
        <p:spPr>
          <a:xfrm>
            <a:off x="1154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4" name="Rectangle 103" hidden="1">
            <a:extLst>
              <a:ext uri="{FF2B5EF4-FFF2-40B4-BE49-F238E27FC236}">
                <a16:creationId xmlns:a16="http://schemas.microsoft.com/office/drawing/2014/main" id="{89199ED3-108C-4CB1-85A2-7274AF6D76B6}"/>
              </a:ext>
            </a:extLst>
          </p:cNvPr>
          <p:cNvSpPr/>
          <p:nvPr userDrawn="1">
            <p:custDataLst>
              <p:tags r:id="rId89"/>
            </p:custDataLst>
          </p:nvPr>
        </p:nvSpPr>
        <p:spPr>
          <a:xfrm>
            <a:off x="648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5" name="Rectangle 104" hidden="1">
            <a:extLst>
              <a:ext uri="{FF2B5EF4-FFF2-40B4-BE49-F238E27FC236}">
                <a16:creationId xmlns:a16="http://schemas.microsoft.com/office/drawing/2014/main" id="{F4889CBE-7887-46C6-99BA-4A154FF96016}"/>
              </a:ext>
            </a:extLst>
          </p:cNvPr>
          <p:cNvSpPr/>
          <p:nvPr userDrawn="1">
            <p:custDataLst>
              <p:tags r:id="rId90"/>
            </p:custDataLst>
          </p:nvPr>
        </p:nvSpPr>
        <p:spPr>
          <a:xfrm>
            <a:off x="2892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6" name="Rectangle 105" hidden="1">
            <a:extLst>
              <a:ext uri="{FF2B5EF4-FFF2-40B4-BE49-F238E27FC236}">
                <a16:creationId xmlns:a16="http://schemas.microsoft.com/office/drawing/2014/main" id="{2714EDDA-63CD-4C57-BF1D-55D84EF7DA1C}"/>
              </a:ext>
            </a:extLst>
          </p:cNvPr>
          <p:cNvSpPr/>
          <p:nvPr userDrawn="1">
            <p:custDataLst>
              <p:tags r:id="rId91"/>
            </p:custDataLst>
          </p:nvPr>
        </p:nvSpPr>
        <p:spPr>
          <a:xfrm>
            <a:off x="5136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7" name="Rectangle 106" hidden="1">
            <a:extLst>
              <a:ext uri="{FF2B5EF4-FFF2-40B4-BE49-F238E27FC236}">
                <a16:creationId xmlns:a16="http://schemas.microsoft.com/office/drawing/2014/main" id="{5A4A540B-AB24-4508-BDE2-193816CE6C2F}"/>
              </a:ext>
            </a:extLst>
          </p:cNvPr>
          <p:cNvSpPr/>
          <p:nvPr userDrawn="1">
            <p:custDataLst>
              <p:tags r:id="rId92"/>
            </p:custDataLst>
          </p:nvPr>
        </p:nvSpPr>
        <p:spPr>
          <a:xfrm>
            <a:off x="7380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8" name="Rectangle 107" hidden="1">
            <a:extLst>
              <a:ext uri="{FF2B5EF4-FFF2-40B4-BE49-F238E27FC236}">
                <a16:creationId xmlns:a16="http://schemas.microsoft.com/office/drawing/2014/main" id="{2E588317-42FC-4AFD-BF07-4EEAEA17B0FB}"/>
              </a:ext>
            </a:extLst>
          </p:cNvPr>
          <p:cNvSpPr/>
          <p:nvPr userDrawn="1">
            <p:custDataLst>
              <p:tags r:id="rId93"/>
            </p:custDataLst>
          </p:nvPr>
        </p:nvSpPr>
        <p:spPr>
          <a:xfrm>
            <a:off x="9624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9" name="Rectangle 108" hidden="1">
            <a:extLst>
              <a:ext uri="{FF2B5EF4-FFF2-40B4-BE49-F238E27FC236}">
                <a16:creationId xmlns:a16="http://schemas.microsoft.com/office/drawing/2014/main" id="{409B9FF3-D5DB-4C25-942C-75E24E0BD588}"/>
              </a:ext>
            </a:extLst>
          </p:cNvPr>
          <p:cNvSpPr/>
          <p:nvPr userDrawn="1">
            <p:custDataLst>
              <p:tags r:id="rId94"/>
            </p:custDataLst>
          </p:nvPr>
        </p:nvSpPr>
        <p:spPr>
          <a:xfrm>
            <a:off x="648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0" name="Rectangle 109" hidden="1">
            <a:extLst>
              <a:ext uri="{FF2B5EF4-FFF2-40B4-BE49-F238E27FC236}">
                <a16:creationId xmlns:a16="http://schemas.microsoft.com/office/drawing/2014/main" id="{B34EB183-B95A-4A10-93F6-B2E688291320}"/>
              </a:ext>
            </a:extLst>
          </p:cNvPr>
          <p:cNvSpPr/>
          <p:nvPr userDrawn="1">
            <p:custDataLst>
              <p:tags r:id="rId95"/>
            </p:custDataLst>
          </p:nvPr>
        </p:nvSpPr>
        <p:spPr>
          <a:xfrm>
            <a:off x="2892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1" name="Rectangle 110" hidden="1">
            <a:extLst>
              <a:ext uri="{FF2B5EF4-FFF2-40B4-BE49-F238E27FC236}">
                <a16:creationId xmlns:a16="http://schemas.microsoft.com/office/drawing/2014/main" id="{9445802B-D13B-4448-BCCA-EAC068866CD3}"/>
              </a:ext>
            </a:extLst>
          </p:cNvPr>
          <p:cNvSpPr/>
          <p:nvPr userDrawn="1">
            <p:custDataLst>
              <p:tags r:id="rId96"/>
            </p:custDataLst>
          </p:nvPr>
        </p:nvSpPr>
        <p:spPr>
          <a:xfrm>
            <a:off x="5136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2" name="Rectangle 111" hidden="1">
            <a:extLst>
              <a:ext uri="{FF2B5EF4-FFF2-40B4-BE49-F238E27FC236}">
                <a16:creationId xmlns:a16="http://schemas.microsoft.com/office/drawing/2014/main" id="{C10B3B33-18E6-4256-821F-887D5B33BF81}"/>
              </a:ext>
            </a:extLst>
          </p:cNvPr>
          <p:cNvSpPr/>
          <p:nvPr userDrawn="1">
            <p:custDataLst>
              <p:tags r:id="rId97"/>
            </p:custDataLst>
          </p:nvPr>
        </p:nvSpPr>
        <p:spPr>
          <a:xfrm>
            <a:off x="7380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3" name="Rectangle 112" hidden="1">
            <a:extLst>
              <a:ext uri="{FF2B5EF4-FFF2-40B4-BE49-F238E27FC236}">
                <a16:creationId xmlns:a16="http://schemas.microsoft.com/office/drawing/2014/main" id="{C76950B1-616E-4DAB-A1C9-C18FEC9C31D4}"/>
              </a:ext>
            </a:extLst>
          </p:cNvPr>
          <p:cNvSpPr/>
          <p:nvPr userDrawn="1">
            <p:custDataLst>
              <p:tags r:id="rId98"/>
            </p:custDataLst>
          </p:nvPr>
        </p:nvSpPr>
        <p:spPr>
          <a:xfrm>
            <a:off x="9624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5" name="Tagline" descr="{&quot;templafy&quot;:{&quot;id&quot;:&quot;1abbc6e5-7f90-4ec7-bd50-37662db4c5b8&quot;}}" title="Form.PLogoChoice.PLogoInsertion">
            <a:extLst>
              <a:ext uri="{FF2B5EF4-FFF2-40B4-BE49-F238E27FC236}">
                <a16:creationId xmlns:a16="http://schemas.microsoft.com/office/drawing/2014/main" id="{1090779A-FA30-4EF9-809F-763A92C81AB1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6082CE4-8079-5C62-801D-1A9081D1C973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Picture 1" descr="A blue and black text&#10;&#10;AI-generated content may be incorrect.">
            <a:extLst>
              <a:ext uri="{FF2B5EF4-FFF2-40B4-BE49-F238E27FC236}">
                <a16:creationId xmlns:a16="http://schemas.microsoft.com/office/drawing/2014/main" id="{FF3BC8DF-9726-856E-BDE5-D2CEE7BC10D3}"/>
              </a:ext>
            </a:extLst>
          </p:cNvPr>
          <p:cNvPicPr>
            <a:picLocks noChangeAspect="1"/>
          </p:cNvPicPr>
          <p:nvPr userDrawn="1"/>
        </p:nvPicPr>
        <p:blipFill>
          <a:blip r:embed="rId9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7873" y="5738184"/>
            <a:ext cx="2093271" cy="1123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047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8" r:id="rId2"/>
    <p:sldLayoutId id="2147483760" r:id="rId3"/>
    <p:sldLayoutId id="2147483759" r:id="rId4"/>
    <p:sldLayoutId id="2147483752" r:id="rId5"/>
    <p:sldLayoutId id="2147483754" r:id="rId6"/>
    <p:sldLayoutId id="2147483755" r:id="rId7"/>
    <p:sldLayoutId id="2147483762" r:id="rId8"/>
    <p:sldLayoutId id="2147483763" r:id="rId9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sldNum="0" hdr="0" dt="0"/>
  <p:txStyles>
    <p:titleStyle>
      <a:lvl1pPr algn="l" defTabSz="914377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993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9987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09980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900" b="1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defRPr sz="900" b="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9996" indent="-179996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377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​"/>
        <a:defRPr sz="40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00" y="1444752"/>
            <a:ext cx="10896000" cy="426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/>
              <a:t>Level 1</a:t>
            </a:r>
          </a:p>
          <a:p>
            <a:pPr lvl="1"/>
            <a:r>
              <a:rPr lang="en-GB" noProof="0"/>
              <a:t>Level 2</a:t>
            </a:r>
          </a:p>
          <a:p>
            <a:pPr lvl="2"/>
            <a:r>
              <a:rPr lang="en-GB" noProof="0"/>
              <a:t>Level 3</a:t>
            </a:r>
          </a:p>
          <a:p>
            <a:pPr lvl="3"/>
            <a:r>
              <a:rPr lang="en-GB" noProof="0"/>
              <a:t>Level 4, Header</a:t>
            </a:r>
          </a:p>
          <a:p>
            <a:pPr lvl="4"/>
            <a:r>
              <a:rPr lang="en-GB" noProof="0"/>
              <a:t>Level 5, Body</a:t>
            </a:r>
          </a:p>
          <a:p>
            <a:pPr lvl="5"/>
            <a:r>
              <a:rPr lang="en-GB" noProof="0"/>
              <a:t>Level 6</a:t>
            </a:r>
          </a:p>
          <a:p>
            <a:pPr lvl="6"/>
            <a:r>
              <a:rPr lang="en-GB" noProof="0"/>
              <a:t>Level 7, Small Header</a:t>
            </a:r>
          </a:p>
          <a:p>
            <a:pPr lvl="7"/>
            <a:r>
              <a:rPr lang="en-GB" noProof="0"/>
              <a:t>Level 8, Small Body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596263" cy="79552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4" name="[WorkArea]" descr="&lt;?xml version=&quot;1.0&quot; encoding=&quot;utf-16&quot;?&gt;&#10;&lt;GridTheme xmlns:xsi=&quot;http://www.w3.org/2001/XMLSchema-instance&quot; xmlns:xsd=&quot;http://www.w3.org/2001/XMLSchema&quot;&gt;&#10;  &lt;GuideLines /&gt;&#10;  &lt;SubGrids&gt;&#10;    &lt;SubGrid&gt;&#10;      &lt;Left&gt;25.51181&lt;/Left&gt;&#10;      &lt;Top&gt;25.51181&lt;/Top&gt;&#10;      &lt;Width&gt;25.51181&lt;/Width&gt;&#10;      &lt;Height&gt;25.51181&lt;/Height&gt;&#10;    &lt;/SubGrid&gt;&#10;    &lt;SubGrid&gt;&#10;      &lt;Left&gt;51.02362&lt;/Left&gt;&#10;      &lt;Top&gt;25.51181&lt;/Top&gt;&#10;      &lt;Width&gt;151.1811&lt;/Width&gt;&#10;      &lt;Height&gt;25.51181&lt;/Height&gt;&#10;    &lt;/SubGrid&gt;&#10;    &lt;SubGrid&gt;&#10;      &lt;Left&gt;202.204727&lt;/Left&gt;&#10;      &lt;Top&gt;25.51181&lt;/Top&gt;&#10;      &lt;Width&gt;25.51181&lt;/Width&gt;&#10;      &lt;Height&gt;25.51181&lt;/Height&gt;&#10;    &lt;/SubGrid&gt;&#10;    &lt;SubGrid&gt;&#10;      &lt;Left&gt;227.716537&lt;/Left&gt;&#10;      &lt;Top&gt;25.51181&lt;/Top&gt;&#10;      &lt;Width&gt;151.1811&lt;/Width&gt;&#10;      &lt;Height&gt;25.51181&lt;/Height&gt;&#10;    &lt;/SubGrid&gt;&#10;    &lt;SubGrid&gt;&#10;      &lt;Left&gt;378.897644&lt;/Left&gt;&#10;      &lt;Top&gt;25.51181&lt;/Top&gt;&#10;      &lt;Width&gt;25.51181&lt;/Width&gt;&#10;      &lt;Height&gt;25.51181&lt;/Height&gt;&#10;    &lt;/SubGrid&gt;&#10;    &lt;SubGrid&gt;&#10;      &lt;Left&gt;404.409454&lt;/Left&gt;&#10;      &lt;Top&gt;25.51181&lt;/Top&gt;&#10;      &lt;Width&gt;151.1811&lt;/Width&gt;&#10;      &lt;Height&gt;25.51181&lt;/Height&gt;&#10;    &lt;/SubGrid&gt;&#10;    &lt;SubGrid&gt;&#10;      &lt;Left&gt;555.5906&lt;/Left&gt;&#10;      &lt;Top&gt;25.51181&lt;/Top&gt;&#10;      &lt;Width&gt;25.51181&lt;/Width&gt;&#10;      &lt;Height&gt;25.51181&lt;/Height&gt;&#10;    &lt;/SubGrid&gt;&#10;    &lt;SubGrid&gt;&#10;      &lt;Left&gt;581.102356&lt;/Left&gt;&#10;      &lt;Top&gt;25.51181&lt;/Top&gt;&#10;      &lt;Width&gt;151.1811&lt;/Width&gt;&#10;      &lt;Height&gt;25.51181&lt;/Height&gt;&#10;    &lt;/SubGrid&gt;&#10;    &lt;SubGrid&gt;&#10;      &lt;Left&gt;732.283447&lt;/Left&gt;&#10;      &lt;Top&gt;25.51181&lt;/Top&gt;&#10;      &lt;Width&gt;25.51181&lt;/Width&gt;&#10;      &lt;Height&gt;25.51181&lt;/Height&gt;&#10;    &lt;/SubGrid&gt;&#10;    &lt;SubGrid&gt;&#10;      &lt;Left&gt;757.7953&lt;/Left&gt;&#10;      &lt;Top&gt;25.51181&lt;/Top&gt;&#10;      &lt;Width&gt;151.1811&lt;/Width&gt;&#10;      &lt;Height&gt;25.51181&lt;/Height&gt;&#10;    &lt;/SubGrid&gt;&#10;    &lt;SubGrid&gt;&#10;      &lt;Left&gt;908.9764&lt;/Left&gt;&#10;      &lt;Top&gt;25.51181&lt;/Top&gt;&#10;      &lt;Width&gt;25.51181&lt;/Width&gt;&#10;      &lt;Height&gt;25.51181&lt;/Height&gt;&#10;    &lt;/SubGrid&gt;&#10;    &lt;SubGrid&gt;&#10;      &lt;Left&gt;25.51181&lt;/Left&gt;&#10;      &lt;Top&gt;218.976379&lt;/Top&gt;&#10;      &lt;Width&gt;25.51181&lt;/Width&gt;&#10;      &lt;Height&gt;25.51181&lt;/Height&gt;&#10;    &lt;/SubGrid&gt;&#10;    &lt;SubGrid&gt;&#10;      &lt;Left&gt;25.51181&lt;/Left&gt;&#10;      &lt;Top&gt;244.48819&lt;/Top&gt;&#10;      &lt;Width&gt;25.51181&lt;/Width&gt;&#10;      &lt;Height&gt;25.51181&lt;/Height&gt;&#10;    &lt;/SubGrid&gt;&#10;    &lt;SubGrid&gt;&#10;      &lt;Left&gt;25.51181&lt;/Left&gt;&#10;      &lt;Top&gt;270&lt;/Top&gt;&#10;      &lt;Width&gt;25.51181&lt;/Width&gt;&#10;      &lt;Height&gt;25.51181&lt;/Height&gt;&#10;    &lt;/SubGrid&gt;&#10;    &lt;SubGrid&gt;&#10;      &lt;Left&gt;25.51181&lt;/Left&gt;&#10;      &lt;Top&gt;295.5118&lt;/Top&gt;&#10;      &lt;Width&gt;25.51181&lt;/Width&gt;&#10;      &lt;Height&gt;25.51181&lt;/Height&gt;&#10;    &lt;/SubGrid&gt;&#10;    &lt;SubGrid&gt;&#10;      &lt;Left&gt;51.02362&lt;/Left&gt;&#10;      &lt;Top&gt;295.5118&lt;/Top&gt;&#10;      &lt;Width&gt;151.1811&lt;/Width&gt;&#10;      &lt;Height&gt;25.51181&lt;/Height&gt;&#10;    &lt;/SubGrid&gt;&#10;    &lt;SubGrid&gt;&#10;      &lt;Left&gt;202.204727&lt;/Left&gt;&#10;      &lt;Top&gt;295.5118&lt;/Top&gt;&#10;      &lt;Width&gt;25.51181&lt;/Width&gt;&#10;      &lt;Height&gt;25.51181&lt;/Height&gt;&#10;    &lt;/SubGrid&gt;&#10;    &lt;SubGrid&gt;&#10;      &lt;Left&gt;51.02362&lt;/Left&gt;&#10;      &lt;Top&gt;270&lt;/Top&gt;&#10;      &lt;Width&gt;151.1811&lt;/Width&gt;&#10;      &lt;Height&gt;25.51181&lt;/Height&gt;&#10;    &lt;/SubGrid&gt;&#10;    &lt;SubGrid&gt;&#10;      &lt;Left&gt;202.204727&lt;/Left&gt;&#10;      &lt;Top&gt;270&lt;/Top&gt;&#10;      &lt;Width&gt;25.51181&lt;/Width&gt;&#10;      &lt;Height&gt;25.51181&lt;/Height&gt;&#10;    &lt;/SubGrid&gt;&#10;    &lt;SubGrid&gt;&#10;      &lt;Left&gt;51.02362&lt;/Left&gt;&#10;      &lt;Top&gt;244.48819&lt;/Top&gt;&#10;      &lt;Width&gt;151.1811&lt;/Width&gt;&#10;      &lt;Height&gt;25.51181&lt;/Height&gt;&#10;    &lt;/SubGrid&gt;&#10;    &lt;SubGrid&gt;&#10;      &lt;Left&gt;202.204727&lt;/Left&gt;&#10;      &lt;Top&gt;244.48819&lt;/Top&gt;&#10;      &lt;Width&gt;25.51181&lt;/Width&gt;&#10;      &lt;Height&gt;25.51181&lt;/Height&gt;&#10;    &lt;/SubGrid&gt;&#10;    &lt;SubGrid&gt;&#10;      &lt;Left&gt;51.02362&lt;/Left&gt;&#10;      &lt;Top&gt;218.976379&lt;/Top&gt;&#10;      &lt;Width&gt;151.1811&lt;/Width&gt;&#10;      &lt;Height&gt;25.51181&lt;/Height&gt;&#10;    &lt;/SubGrid&gt;&#10;    &lt;SubGrid&gt;&#10;      &lt;Left&gt;202.204727&lt;/Left&gt;&#10;      &lt;Top&gt;218.976379&lt;/Top&gt;&#10;      &lt;Width&gt;25.51181&lt;/Width&gt;&#10;      &lt;Height&gt;25.51181&lt;/Height&gt;&#10;    &lt;/SubGrid&gt;&#10;    &lt;SubGrid&gt;&#10;      &lt;Left&gt;25.51181&lt;/Left&gt;&#10;      &lt;Top&gt;488.976379&lt;/Top&gt;&#10;      &lt;Width&gt;25.51181&lt;/Width&gt;&#10;      &lt;Height&gt;25.51181&lt;/Height&gt;&#10;    &lt;/SubGrid&gt;&#10;    &lt;SubGrid&gt;&#10;      &lt;Left&gt;51.02362&lt;/Left&gt;&#10;      &lt;Top&gt;488.976379&lt;/Top&gt;&#10;      &lt;Width&gt;151.1811&lt;/Width&gt;&#10;      &lt;Height&gt;25.51181&lt;/Height&gt;&#10;    &lt;/SubGrid&gt;&#10;    &lt;SubGrid&gt;&#10;      &lt;Left&gt;202.204727&lt;/Left&gt;&#10;      &lt;Top&gt;488.976379&lt;/Top&gt;&#10;      &lt;Width&gt;25.51181&lt;/Width&gt;&#10;      &lt;Height&gt;25.51181&lt;/Height&gt;&#10;    &lt;/SubGrid&gt;&#10;    &lt;SubGrid&gt;&#10;      &lt;Left&gt;227.716537&lt;/Left&gt;&#10;      &lt;Top&gt;488.976379&lt;/Top&gt;&#10;      &lt;Width&gt;151.1811&lt;/Width&gt;&#10;      &lt;Height&gt;25.51181&lt;/Height&gt;&#10;    &lt;/SubGrid&gt;&#10;    &lt;SubGrid&gt;&#10;      &lt;Left&gt;378.897644&lt;/Left&gt;&#10;      &lt;Top&gt;488.976379&lt;/Top&gt;&#10;      &lt;Width&gt;25.51181&lt;/Width&gt;&#10;      &lt;Height&gt;25.51181&lt;/Height&gt;&#10;    &lt;/SubGrid&gt;&#10;    &lt;SubGrid&gt;&#10;      &lt;Left&gt;404.409454&lt;/Left&gt;&#10;      &lt;Top&gt;488.976379&lt;/Top&gt;&#10;      &lt;Width&gt;151.1811&lt;/Width&gt;&#10;      &lt;Height&gt;25.51181&lt;/Height&gt;&#10;    &lt;/SubGrid&gt;&#10;    &lt;SubGrid&gt;&#10;      &lt;Left&gt;555.5906&lt;/Left&gt;&#10;      &lt;Top&gt;488.976379&lt;/Top&gt;&#10;      &lt;Width&gt;25.51181&lt;/Width&gt;&#10;      &lt;Height&gt;25.51181&lt;/Height&gt;&#10;    &lt;/SubGrid&gt;&#10;    &lt;SubGrid&gt;&#10;      &lt;Left&gt;581.102356&lt;/Left&gt;&#10;      &lt;Top&gt;488.976379&lt;/Top&gt;&#10;      &lt;Width&gt;151.1811&lt;/Width&gt;&#10;      &lt;Height&gt;25.51181&lt;/Height&gt;&#10;    &lt;/SubGrid&gt;&#10;    &lt;SubGrid&gt;&#10;      &lt;Left&gt;732.283447&lt;/Left&gt;&#10;      &lt;Top&gt;488.976379&lt;/Top&gt;&#10;      &lt;Width&gt;25.51181&lt;/Width&gt;&#10;      &lt;Height&gt;25.51181&lt;/Height&gt;&#10;    &lt;/SubGrid&gt;&#10;    &lt;SubGrid&gt;&#10;      &lt;Left&gt;757.7953&lt;/Left&gt;&#10;      &lt;Top&gt;488.976379&lt;/Top&gt;&#10;      &lt;Width&gt;151.1811&lt;/Width&gt;&#10;      &lt;Height&gt;25.51181&lt;/Height&gt;&#10;    &lt;/SubGrid&gt;&#10;    &lt;SubGrid&gt;&#10;      &lt;Left&gt;908.9764&lt;/Left&gt;&#10;      &lt;Top&gt;488.976379&lt;/Top&gt;&#10;      &lt;Width&gt;25.51181&lt;/Width&gt;&#10;      &lt;Height&gt;25.51181&lt;/Height&gt;&#10;    &lt;/SubGrid&gt;&#10;    &lt;SubGrid&gt;&#10;      &lt;Left&gt;227.716537&lt;/Left&gt;&#10;      &lt;Top&gt;295.5118&lt;/Top&gt;&#10;      &lt;Width&gt;151.1811&lt;/Width&gt;&#10;      &lt;Height&gt;25.51181&lt;/Height&gt;&#10;    &lt;/SubGrid&gt;&#10;    &lt;SubGrid&gt;&#10;      &lt;Left&gt;378.897644&lt;/Left&gt;&#10;      &lt;Top&gt;295.5118&lt;/Top&gt;&#10;      &lt;Width&gt;25.51181&lt;/Width&gt;&#10;      &lt;Height&gt;25.51181&lt;/Height&gt;&#10;    &lt;/SubGrid&gt;&#10;    &lt;SubGrid&gt;&#10;      &lt;Left&gt;227.716537&lt;/Left&gt;&#10;      &lt;Top&gt;270&lt;/Top&gt;&#10;      &lt;Width&gt;151.1811&lt;/Width&gt;&#10;      &lt;Height&gt;25.51181&lt;/Height&gt;&#10;    &lt;/SubGrid&gt;&#10;    &lt;SubGrid&gt;&#10;      &lt;Left&gt;378.897644&lt;/Left&gt;&#10;      &lt;Top&gt;270&lt;/Top&gt;&#10;      &lt;Width&gt;25.51181&lt;/Width&gt;&#10;      &lt;Height&gt;25.51181&lt;/Height&gt;&#10;    &lt;/SubGrid&gt;&#10;    &lt;SubGrid&gt;&#10;      &lt;Left&gt;227.716537&lt;/Left&gt;&#10;      &lt;Top&gt;244.48819&lt;/Top&gt;&#10;      &lt;Width&gt;151.1811&lt;/Width&gt;&#10;      &lt;Height&gt;25.51181&lt;/Height&gt;&#10;    &lt;/SubGrid&gt;&#10;    &lt;SubGrid&gt;&#10;      &lt;Left&gt;378.897644&lt;/Left&gt;&#10;      &lt;Top&gt;244.48819&lt;/Top&gt;&#10;      &lt;Width&gt;25.51181&lt;/Width&gt;&#10;      &lt;Height&gt;25.51181&lt;/Height&gt;&#10;    &lt;/SubGrid&gt;&#10;    &lt;SubGrid&gt;&#10;      &lt;Left&gt;227.716537&lt;/Left&gt;&#10;      &lt;Top&gt;218.976379&lt;/Top&gt;&#10;      &lt;Width&gt;151.1811&lt;/Width&gt;&#10;      &lt;Height&gt;25.51181&lt;/Height&gt;&#10;    &lt;/SubGrid&gt;&#10;    &lt;SubGrid&gt;&#10;      &lt;Left&gt;378.897644&lt;/Left&gt;&#10;      &lt;Top&gt;218.976379&lt;/Top&gt;&#10;      &lt;Width&gt;25.51181&lt;/Width&gt;&#10;      &lt;Height&gt;25.51181&lt;/Height&gt;&#10;    &lt;/SubGrid&gt;&#10;    &lt;SubGrid&gt;&#10;      &lt;Left&gt;404.409454&lt;/Left&gt;&#10;      &lt;Top&gt;295.5118&lt;/Top&gt;&#10;      &lt;Width&gt;151.1811&lt;/Width&gt;&#10;      &lt;Height&gt;25.51181&lt;/Height&gt;&#10;    &lt;/SubGrid&gt;&#10;    &lt;SubGrid&gt;&#10;      &lt;Left&gt;555.5906&lt;/Left&gt;&#10;      &lt;Top&gt;295.5118&lt;/Top&gt;&#10;      &lt;Width&gt;25.51181&lt;/Width&gt;&#10;      &lt;Height&gt;25.51181&lt;/Height&gt;&#10;    &lt;/SubGrid&gt;&#10;    &lt;SubGrid&gt;&#10;      &lt;Left&gt;404.409454&lt;/Left&gt;&#10;      &lt;Top&gt;270&lt;/Top&gt;&#10;      &lt;Width&gt;151.1811&lt;/Width&gt;&#10;      &lt;Height&gt;25.51181&lt;/Height&gt;&#10;    &lt;/SubGrid&gt;&#10;    &lt;SubGrid&gt;&#10;      &lt;Left&gt;555.5906&lt;/Left&gt;&#10;      &lt;Top&gt;270&lt;/Top&gt;&#10;      &lt;Width&gt;25.51181&lt;/Width&gt;&#10;      &lt;Height&gt;25.51181&lt;/Height&gt;&#10;    &lt;/SubGrid&gt;&#10;    &lt;SubGrid&gt;&#10;      &lt;Left&gt;404.409454&lt;/Left&gt;&#10;      &lt;Top&gt;244.48819&lt;/Top&gt;&#10;      &lt;Width&gt;151.1811&lt;/Width&gt;&#10;      &lt;Height&gt;25.51181&lt;/Height&gt;&#10;    &lt;/SubGrid&gt;&#10;    &lt;SubGrid&gt;&#10;      &lt;Left&gt;555.5906&lt;/Left&gt;&#10;      &lt;Top&gt;244.48819&lt;/Top&gt;&#10;      &lt;Width&gt;25.51181&lt;/Width&gt;&#10;      &lt;Height&gt;25.51181&lt;/Height&gt;&#10;    &lt;/SubGrid&gt;&#10;    &lt;SubGrid&gt;&#10;      &lt;Left&gt;404.409454&lt;/Left&gt;&#10;      &lt;Top&gt;218.976379&lt;/Top&gt;&#10;      &lt;Width&gt;151.1811&lt;/Width&gt;&#10;      &lt;Height&gt;25.51181&lt;/Height&gt;&#10;    &lt;/SubGrid&gt;&#10;    &lt;SubGrid&gt;&#10;      &lt;Left&gt;555.5906&lt;/Left&gt;&#10;      &lt;Top&gt;218.976379&lt;/Top&gt;&#10;      &lt;Width&gt;25.51181&lt;/Width&gt;&#10;      &lt;Height&gt;25.51181&lt;/Height&gt;&#10;    &lt;/SubGrid&gt;&#10;    &lt;SubGrid&gt;&#10;      &lt;Left&gt;581.102356&lt;/Left&gt;&#10;      &lt;Top&gt;295.5118&lt;/Top&gt;&#10;      &lt;Width&gt;151.1811&lt;/Width&gt;&#10;      &lt;Height&gt;25.51181&lt;/Height&gt;&#10;    &lt;/SubGrid&gt;&#10;    &lt;SubGrid&gt;&#10;      &lt;Left&gt;732.283447&lt;/Left&gt;&#10;      &lt;Top&gt;295.5118&lt;/Top&gt;&#10;      &lt;Width&gt;25.51181&lt;/Width&gt;&#10;      &lt;Height&gt;25.51181&lt;/Height&gt;&#10;    &lt;/SubGrid&gt;&#10;    &lt;SubGrid&gt;&#10;      &lt;Left&gt;581.102356&lt;/Left&gt;&#10;      &lt;Top&gt;270&lt;/Top&gt;&#10;      &lt;Width&gt;151.1811&lt;/Width&gt;&#10;      &lt;Height&gt;25.51181&lt;/Height&gt;&#10;    &lt;/SubGrid&gt;&#10;    &lt;SubGrid&gt;&#10;      &lt;Left&gt;732.283447&lt;/Left&gt;&#10;      &lt;Top&gt;270&lt;/Top&gt;&#10;      &lt;Width&gt;25.51181&lt;/Width&gt;&#10;      &lt;Height&gt;25.51181&lt;/Height&gt;&#10;    &lt;/SubGrid&gt;&#10;    &lt;SubGrid&gt;&#10;      &lt;Left&gt;581.102356&lt;/Left&gt;&#10;      &lt;Top&gt;244.48819&lt;/Top&gt;&#10;      &lt;Width&gt;151.1811&lt;/Width&gt;&#10;      &lt;Height&gt;25.51181&lt;/Height&gt;&#10;    &lt;/SubGrid&gt;&#10;    &lt;SubGrid&gt;&#10;      &lt;Left&gt;732.283447&lt;/Left&gt;&#10;      &lt;Top&gt;244.48819&lt;/Top&gt;&#10;      &lt;Width&gt;25.51181&lt;/Width&gt;&#10;      &lt;Height&gt;25.51181&lt;/Height&gt;&#10;    &lt;/SubGrid&gt;&#10;    &lt;SubGrid&gt;&#10;      &lt;Left&gt;581.102356&lt;/Left&gt;&#10;      &lt;Top&gt;218.976379&lt;/Top&gt;&#10;      &lt;Width&gt;151.1811&lt;/Width&gt;&#10;      &lt;Height&gt;25.51181&lt;/Height&gt;&#10;    &lt;/SubGrid&gt;&#10;    &lt;SubGrid&gt;&#10;      &lt;Left&gt;732.283447&lt;/Left&gt;&#10;      &lt;Top&gt;218.976379&lt;/Top&gt;&#10;      &lt;Width&gt;25.51181&lt;/Width&gt;&#10;      &lt;Height&gt;25.51181&lt;/Height&gt;&#10;    &lt;/SubGrid&gt;&#10;    &lt;SubGrid&gt;&#10;      &lt;Left&gt;757.7953&lt;/Left&gt;&#10;      &lt;Top&gt;295.5118&lt;/Top&gt;&#10;      &lt;Width&gt;151.1811&lt;/Width&gt;&#10;      &lt;Height&gt;25.51181&lt;/Height&gt;&#10;    &lt;/SubGrid&gt;&#10;    &lt;SubGrid&gt;&#10;      &lt;Left&gt;908.9764&lt;/Left&gt;&#10;      &lt;Top&gt;295.5118&lt;/Top&gt;&#10;      &lt;Width&gt;25.51181&lt;/Width&gt;&#10;      &lt;Height&gt;25.51181&lt;/Height&gt;&#10;    &lt;/SubGrid&gt;&#10;    &lt;SubGrid&gt;&#10;      &lt;Left&gt;757.7953&lt;/Left&gt;&#10;      &lt;Top&gt;270&lt;/Top&gt;&#10;      &lt;Width&gt;151.1811&lt;/Width&gt;&#10;      &lt;Height&gt;25.51181&lt;/Height&gt;&#10;    &lt;/SubGrid&gt;&#10;    &lt;SubGrid&gt;&#10;      &lt;Left&gt;908.9764&lt;/Left&gt;&#10;      &lt;Top&gt;270&lt;/Top&gt;&#10;      &lt;Width&gt;25.51181&lt;/Width&gt;&#10;      &lt;Height&gt;25.51181&lt;/Height&gt;&#10;    &lt;/SubGrid&gt;&#10;    &lt;SubGrid&gt;&#10;      &lt;Left&gt;757.7953&lt;/Left&gt;&#10;      &lt;Top&gt;244.48819&lt;/Top&gt;&#10;      &lt;Width&gt;151.1811&lt;/Width&gt;&#10;      &lt;Height&gt;25.51181&lt;/Height&gt;&#10;    &lt;/SubGrid&gt;&#10;    &lt;SubGrid&gt;&#10;      &lt;Left&gt;908.9764&lt;/Left&gt;&#10;      &lt;Top&gt;244.48819&lt;/Top&gt;&#10;      &lt;Width&gt;25.51181&lt;/Width&gt;&#10;      &lt;Height&gt;25.51181&lt;/Height&gt;&#10;    &lt;/SubGrid&gt;&#10;    &lt;SubGrid&gt;&#10;      &lt;Left&gt;757.7953&lt;/Left&gt;&#10;      &lt;Top&gt;218.976379&lt;/Top&gt;&#10;      &lt;Width&gt;151.1811&lt;/Width&gt;&#10;      &lt;Height&gt;25.51181&lt;/Height&gt;&#10;    &lt;/SubGrid&gt;&#10;    &lt;SubGrid&gt;&#10;      &lt;Left&gt;908.9764&lt;/Left&gt;&#10;      &lt;Top&gt;218.976379&lt;/Top&gt;&#10;      &lt;Width&gt;25.51181&lt;/Width&gt;&#10;      &lt;Height&gt;25.51181&lt;/Height&gt;&#10;    &lt;/SubGrid&gt;&#10;    &lt;SubGrid&gt;&#10;      &lt;Left&gt;25.51181&lt;/Left&gt;&#10;      &lt;Top&gt;51.02362&lt;/Top&gt;&#10;      &lt;Width&gt;25.51181&lt;/Width&gt;&#10;      &lt;Height&gt;167.952759&lt;/Height&gt;&#10;    &lt;/SubGrid&gt;&#10;    &lt;SubGrid&gt;&#10;      &lt;Left&gt;202.204727&lt;/Left&gt;&#10;      &lt;Top&gt;51.02362&lt;/Top&gt;&#10;      &lt;Width&gt;25.51181&lt;/Width&gt;&#10;      &lt;Height&gt;167.952759&lt;/Height&gt;&#10;    &lt;/SubGrid&gt;&#10;    &lt;SubGrid&gt;&#10;      &lt;Left&gt;378.897644&lt;/Left&gt;&#10;      &lt;Top&gt;51.02362&lt;/Top&gt;&#10;      &lt;Width&gt;25.51181&lt;/Width&gt;&#10;      &lt;Height&gt;167.952759&lt;/Height&gt;&#10;    &lt;/SubGrid&gt;&#10;    &lt;SubGrid&gt;&#10;      &lt;Left&gt;555.5906&lt;/Left&gt;&#10;      &lt;Top&gt;51.02362&lt;/Top&gt;&#10;      &lt;Width&gt;25.51181&lt;/Width&gt;&#10;      &lt;Height&gt;167.952759&lt;/Height&gt;&#10;    &lt;/SubGrid&gt;&#10;    &lt;SubGrid&gt;&#10;      &lt;Left&gt;732.283447&lt;/Left&gt;&#10;      &lt;Top&gt;51.02362&lt;/Top&gt;&#10;      &lt;Width&gt;25.51181&lt;/Width&gt;&#10;      &lt;Height&gt;167.952759&lt;/Height&gt;&#10;    &lt;/SubGrid&gt;&#10;    &lt;SubGrid&gt;&#10;      &lt;Left&gt;908.9764&lt;/Left&gt;&#10;      &lt;Top&gt;51.02362&lt;/Top&gt;&#10;      &lt;Width&gt;25.51181&lt;/Width&gt;&#10;      &lt;Height&gt;167.952759&lt;/Height&gt;&#10;    &lt;/SubGrid&gt;&#10;    &lt;SubGrid&gt;&#10;      &lt;Left&gt;25.51181&lt;/Left&gt;&#10;      &lt;Top&gt;321.023621&lt;/Top&gt;&#10;      &lt;Width&gt;25.51181&lt;/Width&gt;&#10;      &lt;Height&gt;167.952759&lt;/Height&gt;&#10;    &lt;/SubGrid&gt;&#10;    &lt;SubGrid&gt;&#10;      &lt;Left&gt;202.204727&lt;/Left&gt;&#10;      &lt;Top&gt;321.023621&lt;/Top&gt;&#10;      &lt;Width&gt;25.51181&lt;/Width&gt;&#10;      &lt;Height&gt;167.952759&lt;/Height&gt;&#10;    &lt;/SubGrid&gt;&#10;    &lt;SubGrid&gt;&#10;      &lt;Left&gt;378.897644&lt;/Left&gt;&#10;      &lt;Top&gt;321.023621&lt;/Top&gt;&#10;      &lt;Width&gt;25.51181&lt;/Width&gt;&#10;      &lt;Height&gt;167.952759&lt;/Height&gt;&#10;    &lt;/SubGrid&gt;&#10;    &lt;SubGrid&gt;&#10;      &lt;Left&gt;555.5906&lt;/Left&gt;&#10;      &lt;Top&gt;321.023621&lt;/Top&gt;&#10;      &lt;Width&gt;25.51181&lt;/Width&gt;&#10;      &lt;Height&gt;167.952759&lt;/Height&gt;&#10;    &lt;/SubGrid&gt;&#10;    &lt;SubGrid&gt;&#10;      &lt;Left&gt;732.283447&lt;/Left&gt;&#10;      &lt;Top&gt;321.023621&lt;/Top&gt;&#10;      &lt;Width&gt;25.51181&lt;/Width&gt;&#10;      &lt;Height&gt;167.952759&lt;/Height&gt;&#10;    &lt;/SubGrid&gt;&#10;    &lt;SubGrid&gt;&#10;      &lt;Left&gt;908.9764&lt;/Left&gt;&#10;      &lt;Top&gt;321.023621&lt;/Top&gt;&#10;      &lt;Width&gt;25.51181&lt;/Width&gt;&#10;      &lt;Height&gt;167.952759&lt;/Height&gt;&#10;    &lt;/SubGrid&gt;&#10;    &lt;SubGrid&gt;&#10;      &lt;Left&gt;51.02362&lt;/Left&gt;&#10;      &lt;Top&gt;51.02362&lt;/Top&gt;&#10;      &lt;Width&gt;151.1811&lt;/Width&gt;&#10;      &lt;Height&gt;167.952759&lt;/Height&gt;&#10;    &lt;/SubGrid&gt;&#10;    &lt;SubGrid&gt;&#10;      &lt;Left&gt;227.716537&lt;/Left&gt;&#10;      &lt;Top&gt;51.02362&lt;/Top&gt;&#10;      &lt;Width&gt;151.1811&lt;/Width&gt;&#10;      &lt;Height&gt;167.952759&lt;/Height&gt;&#10;    &lt;/SubGrid&gt;&#10;    &lt;SubGrid&gt;&#10;      &lt;Left&gt;404.409454&lt;/Left&gt;&#10;      &lt;Top&gt;51.02362&lt;/Top&gt;&#10;      &lt;Width&gt;151.1811&lt;/Width&gt;&#10;      &lt;Height&gt;167.952759&lt;/Height&gt;&#10;    &lt;/SubGrid&gt;&#10;    &lt;SubGrid&gt;&#10;      &lt;Left&gt;581.102356&lt;/Left&gt;&#10;      &lt;Top&gt;51.02362&lt;/Top&gt;&#10;      &lt;Width&gt;151.1811&lt;/Width&gt;&#10;      &lt;Height&gt;167.952759&lt;/Height&gt;&#10;    &lt;/SubGrid&gt;&#10;    &lt;SubGrid&gt;&#10;      &lt;Left&gt;757.7953&lt;/Left&gt;&#10;      &lt;Top&gt;51.02362&lt;/Top&gt;&#10;      &lt;Width&gt;151.1811&lt;/Width&gt;&#10;      &lt;Height&gt;167.952759&lt;/Height&gt;&#10;    &lt;/SubGrid&gt;&#10;    &lt;SubGrid&gt;&#10;      &lt;Left&gt;51.02362&lt;/Left&gt;&#10;      &lt;Top&gt;321.023621&lt;/Top&gt;&#10;      &lt;Width&gt;151.1811&lt;/Width&gt;&#10;      &lt;Height&gt;167.952759&lt;/Height&gt;&#10;    &lt;/SubGrid&gt;&#10;    &lt;SubGrid&gt;&#10;      &lt;Left&gt;227.716537&lt;/Left&gt;&#10;      &lt;Top&gt;321.023621&lt;/Top&gt;&#10;      &lt;Width&gt;151.1811&lt;/Width&gt;&#10;      &lt;Height&gt;167.952759&lt;/Height&gt;&#10;    &lt;/SubGrid&gt;&#10;    &lt;SubGrid&gt;&#10;      &lt;Left&gt;404.409454&lt;/Left&gt;&#10;      &lt;Top&gt;321.023621&lt;/Top&gt;&#10;      &lt;Width&gt;151.1811&lt;/Width&gt;&#10;      &lt;Height&gt;167.952759&lt;/Height&gt;&#10;    &lt;/SubGrid&gt;&#10;    &lt;SubGrid&gt;&#10;      &lt;Left&gt;581.102356&lt;/Left&gt;&#10;      &lt;Top&gt;321.023621&lt;/Top&gt;&#10;      &lt;Width&gt;151.1811&lt;/Width&gt;&#10;      &lt;Height&gt;167.952759&lt;/Height&gt;&#10;    &lt;/SubGrid&gt;&#10;    &lt;SubGrid&gt;&#10;      &lt;Left&gt;757.7953&lt;/Left&gt;&#10;      &lt;Top&gt;321.023621&lt;/Top&gt;&#10;      &lt;Width&gt;151.1811&lt;/Width&gt;&#10;      &lt;Height&gt;167.952759&lt;/Height&gt;&#10;    &lt;/SubGrid&gt;&#10;  &lt;/SubGrids&gt;&#10;  &lt;WorkArea&gt;&#10;    &lt;Top&gt;25.51181&lt;/Top&gt;&#10;    &lt;Left&gt;25.51181&lt;/Left&gt;&#10;    &lt;Width&gt;908.9764&lt;/Width&gt;&#10;    &lt;Height&gt;488.976379&lt;/Height&gt;&#10;  &lt;/WorkArea&gt;&#10;  &lt;AspectW&gt;-1&lt;/AspectW&gt;&#10;  &lt;AspectH&gt;-1&lt;/AspectH&gt;&#10;  &lt;Width&gt;960&lt;/Width&gt;&#10;  &lt;Height&gt;540&lt;/Height&gt;&#10;  &lt;HGap&gt;5&lt;/HGap&gt;&#10;  &lt;VGap&gt;5&lt;/VGap&gt;&#10;  &lt;OfficeVersion&gt;-1&lt;/OfficeVersion&gt;&#10;&lt;/GridTheme&gt;" hidden="1">
            <a:extLst>
              <a:ext uri="{FF2B5EF4-FFF2-40B4-BE49-F238E27FC236}">
                <a16:creationId xmlns:a16="http://schemas.microsoft.com/office/drawing/2014/main" id="{F5F0A4E1-4330-49F4-88F5-A83195F8511C}"/>
              </a:ext>
            </a:extLst>
          </p:cNvPr>
          <p:cNvSpPr/>
          <p:nvPr userDrawn="1"/>
        </p:nvSpPr>
        <p:spPr>
          <a:xfrm>
            <a:off x="324000" y="324000"/>
            <a:ext cx="11544000" cy="6210000"/>
          </a:xfrm>
          <a:prstGeom prst="rect">
            <a:avLst/>
          </a:prstGeom>
          <a:solidFill>
            <a:srgbClr val="E6E6E6"/>
          </a:solidFill>
          <a:ln w="3175" cap="flat" cmpd="sng" algn="ctr">
            <a:noFill/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F30BD45F-E3FD-4877-8E01-D258D6C49ED2}"/>
              </a:ext>
            </a:extLst>
          </p:cNvPr>
          <p:cNvSpPr/>
          <p:nvPr userDrawn="1">
            <p:custDataLst>
              <p:tags r:id="rId16"/>
            </p:custDataLst>
          </p:nvPr>
        </p:nvSpPr>
        <p:spPr>
          <a:xfrm>
            <a:off x="32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61F8F4EB-98F9-49C6-AD23-0434FEEA7DAD}"/>
              </a:ext>
            </a:extLst>
          </p:cNvPr>
          <p:cNvSpPr/>
          <p:nvPr userDrawn="1">
            <p:custDataLst>
              <p:tags r:id="rId17"/>
            </p:custDataLst>
          </p:nvPr>
        </p:nvSpPr>
        <p:spPr>
          <a:xfrm>
            <a:off x="648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" name="Rectangle 9" hidden="1">
            <a:extLst>
              <a:ext uri="{FF2B5EF4-FFF2-40B4-BE49-F238E27FC236}">
                <a16:creationId xmlns:a16="http://schemas.microsoft.com/office/drawing/2014/main" id="{5461F43A-D29F-4117-83B4-78ECC6A90694}"/>
              </a:ext>
            </a:extLst>
          </p:cNvPr>
          <p:cNvSpPr/>
          <p:nvPr userDrawn="1">
            <p:custDataLst>
              <p:tags r:id="rId18"/>
            </p:custDataLst>
          </p:nvPr>
        </p:nvSpPr>
        <p:spPr>
          <a:xfrm>
            <a:off x="2568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3885B838-2022-4A1F-A84B-BB1127E2EE43}"/>
              </a:ext>
            </a:extLst>
          </p:cNvPr>
          <p:cNvSpPr/>
          <p:nvPr userDrawn="1">
            <p:custDataLst>
              <p:tags r:id="rId19"/>
            </p:custDataLst>
          </p:nvPr>
        </p:nvSpPr>
        <p:spPr>
          <a:xfrm>
            <a:off x="2892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2" name="Rectangle 11" hidden="1">
            <a:extLst>
              <a:ext uri="{FF2B5EF4-FFF2-40B4-BE49-F238E27FC236}">
                <a16:creationId xmlns:a16="http://schemas.microsoft.com/office/drawing/2014/main" id="{AC6417FB-6B96-4CAA-9A61-CE3C85379335}"/>
              </a:ext>
            </a:extLst>
          </p:cNvPr>
          <p:cNvSpPr/>
          <p:nvPr userDrawn="1">
            <p:custDataLst>
              <p:tags r:id="rId20"/>
            </p:custDataLst>
          </p:nvPr>
        </p:nvSpPr>
        <p:spPr>
          <a:xfrm>
            <a:off x="4812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3" name="Rectangle 12" hidden="1">
            <a:extLst>
              <a:ext uri="{FF2B5EF4-FFF2-40B4-BE49-F238E27FC236}">
                <a16:creationId xmlns:a16="http://schemas.microsoft.com/office/drawing/2014/main" id="{88F2338E-050E-4997-B5FD-16609E6B05AC}"/>
              </a:ext>
            </a:extLst>
          </p:cNvPr>
          <p:cNvSpPr/>
          <p:nvPr userDrawn="1">
            <p:custDataLst>
              <p:tags r:id="rId21"/>
            </p:custDataLst>
          </p:nvPr>
        </p:nvSpPr>
        <p:spPr>
          <a:xfrm>
            <a:off x="5136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4" name="Rectangle 13" hidden="1">
            <a:extLst>
              <a:ext uri="{FF2B5EF4-FFF2-40B4-BE49-F238E27FC236}">
                <a16:creationId xmlns:a16="http://schemas.microsoft.com/office/drawing/2014/main" id="{65330914-84C1-4EFF-8088-9FF9153B21A3}"/>
              </a:ext>
            </a:extLst>
          </p:cNvPr>
          <p:cNvSpPr/>
          <p:nvPr userDrawn="1">
            <p:custDataLst>
              <p:tags r:id="rId22"/>
            </p:custDataLst>
          </p:nvPr>
        </p:nvSpPr>
        <p:spPr>
          <a:xfrm>
            <a:off x="7056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5" name="Rectangle 14" hidden="1">
            <a:extLst>
              <a:ext uri="{FF2B5EF4-FFF2-40B4-BE49-F238E27FC236}">
                <a16:creationId xmlns:a16="http://schemas.microsoft.com/office/drawing/2014/main" id="{0D9F1F0C-68CC-4F13-A58D-7D5850D6BABB}"/>
              </a:ext>
            </a:extLst>
          </p:cNvPr>
          <p:cNvSpPr/>
          <p:nvPr userDrawn="1">
            <p:custDataLst>
              <p:tags r:id="rId23"/>
            </p:custDataLst>
          </p:nvPr>
        </p:nvSpPr>
        <p:spPr>
          <a:xfrm>
            <a:off x="7380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id="{FCD1A103-17AC-4A34-8A1D-92E20B67C019}"/>
              </a:ext>
            </a:extLst>
          </p:cNvPr>
          <p:cNvSpPr/>
          <p:nvPr userDrawn="1">
            <p:custDataLst>
              <p:tags r:id="rId24"/>
            </p:custDataLst>
          </p:nvPr>
        </p:nvSpPr>
        <p:spPr>
          <a:xfrm>
            <a:off x="9300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7" name="Rectangle 16" hidden="1">
            <a:extLst>
              <a:ext uri="{FF2B5EF4-FFF2-40B4-BE49-F238E27FC236}">
                <a16:creationId xmlns:a16="http://schemas.microsoft.com/office/drawing/2014/main" id="{6D17E478-3C99-48E5-91A4-253FD970A082}"/>
              </a:ext>
            </a:extLst>
          </p:cNvPr>
          <p:cNvSpPr/>
          <p:nvPr userDrawn="1">
            <p:custDataLst>
              <p:tags r:id="rId25"/>
            </p:custDataLst>
          </p:nvPr>
        </p:nvSpPr>
        <p:spPr>
          <a:xfrm>
            <a:off x="9624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8" name="Rectangle 17" hidden="1">
            <a:extLst>
              <a:ext uri="{FF2B5EF4-FFF2-40B4-BE49-F238E27FC236}">
                <a16:creationId xmlns:a16="http://schemas.microsoft.com/office/drawing/2014/main" id="{ACBDE3FC-87C8-4EA6-8040-812BA3745D76}"/>
              </a:ext>
            </a:extLst>
          </p:cNvPr>
          <p:cNvSpPr/>
          <p:nvPr userDrawn="1">
            <p:custDataLst>
              <p:tags r:id="rId26"/>
            </p:custDataLst>
          </p:nvPr>
        </p:nvSpPr>
        <p:spPr>
          <a:xfrm>
            <a:off x="1154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9" name="Rectangle 18" hidden="1">
            <a:extLst>
              <a:ext uri="{FF2B5EF4-FFF2-40B4-BE49-F238E27FC236}">
                <a16:creationId xmlns:a16="http://schemas.microsoft.com/office/drawing/2014/main" id="{994EE5B0-B3FC-43D9-8B31-B03CA4819265}"/>
              </a:ext>
            </a:extLst>
          </p:cNvPr>
          <p:cNvSpPr/>
          <p:nvPr userDrawn="1">
            <p:custDataLst>
              <p:tags r:id="rId27"/>
            </p:custDataLst>
          </p:nvPr>
        </p:nvSpPr>
        <p:spPr>
          <a:xfrm>
            <a:off x="32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0" name="Rectangle 19" hidden="1">
            <a:extLst>
              <a:ext uri="{FF2B5EF4-FFF2-40B4-BE49-F238E27FC236}">
                <a16:creationId xmlns:a16="http://schemas.microsoft.com/office/drawing/2014/main" id="{71B943CE-F983-40CB-852B-B348DA0EECF9}"/>
              </a:ext>
            </a:extLst>
          </p:cNvPr>
          <p:cNvSpPr/>
          <p:nvPr userDrawn="1">
            <p:custDataLst>
              <p:tags r:id="rId28"/>
            </p:custDataLst>
          </p:nvPr>
        </p:nvSpPr>
        <p:spPr>
          <a:xfrm>
            <a:off x="32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1" name="Rectangle 20" hidden="1">
            <a:extLst>
              <a:ext uri="{FF2B5EF4-FFF2-40B4-BE49-F238E27FC236}">
                <a16:creationId xmlns:a16="http://schemas.microsoft.com/office/drawing/2014/main" id="{195AE9FF-57B5-4B28-95BD-65EB616F8339}"/>
              </a:ext>
            </a:extLst>
          </p:cNvPr>
          <p:cNvSpPr/>
          <p:nvPr userDrawn="1">
            <p:custDataLst>
              <p:tags r:id="rId29"/>
            </p:custDataLst>
          </p:nvPr>
        </p:nvSpPr>
        <p:spPr>
          <a:xfrm>
            <a:off x="32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2" name="Rectangle 21" hidden="1">
            <a:extLst>
              <a:ext uri="{FF2B5EF4-FFF2-40B4-BE49-F238E27FC236}">
                <a16:creationId xmlns:a16="http://schemas.microsoft.com/office/drawing/2014/main" id="{09C4273C-D9B3-4E1C-BECF-E403BC0FED81}"/>
              </a:ext>
            </a:extLst>
          </p:cNvPr>
          <p:cNvSpPr/>
          <p:nvPr userDrawn="1">
            <p:custDataLst>
              <p:tags r:id="rId30"/>
            </p:custDataLst>
          </p:nvPr>
        </p:nvSpPr>
        <p:spPr>
          <a:xfrm>
            <a:off x="32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3" name="Rectangle 22" hidden="1">
            <a:extLst>
              <a:ext uri="{FF2B5EF4-FFF2-40B4-BE49-F238E27FC236}">
                <a16:creationId xmlns:a16="http://schemas.microsoft.com/office/drawing/2014/main" id="{D61A9C98-DFAC-4C93-9FC3-FA4B7268AFD4}"/>
              </a:ext>
            </a:extLst>
          </p:cNvPr>
          <p:cNvSpPr/>
          <p:nvPr userDrawn="1">
            <p:custDataLst>
              <p:tags r:id="rId31"/>
            </p:custDataLst>
          </p:nvPr>
        </p:nvSpPr>
        <p:spPr>
          <a:xfrm>
            <a:off x="648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4" name="Rectangle 23" hidden="1">
            <a:extLst>
              <a:ext uri="{FF2B5EF4-FFF2-40B4-BE49-F238E27FC236}">
                <a16:creationId xmlns:a16="http://schemas.microsoft.com/office/drawing/2014/main" id="{2738953D-847C-44BC-BB1D-3E35D57608D4}"/>
              </a:ext>
            </a:extLst>
          </p:cNvPr>
          <p:cNvSpPr/>
          <p:nvPr userDrawn="1">
            <p:custDataLst>
              <p:tags r:id="rId32"/>
            </p:custDataLst>
          </p:nvPr>
        </p:nvSpPr>
        <p:spPr>
          <a:xfrm>
            <a:off x="2568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5" name="Rectangle 24" hidden="1">
            <a:extLst>
              <a:ext uri="{FF2B5EF4-FFF2-40B4-BE49-F238E27FC236}">
                <a16:creationId xmlns:a16="http://schemas.microsoft.com/office/drawing/2014/main" id="{A85DD5C0-07B7-493F-ACD2-090488BDD5B6}"/>
              </a:ext>
            </a:extLst>
          </p:cNvPr>
          <p:cNvSpPr/>
          <p:nvPr userDrawn="1">
            <p:custDataLst>
              <p:tags r:id="rId33"/>
            </p:custDataLst>
          </p:nvPr>
        </p:nvSpPr>
        <p:spPr>
          <a:xfrm>
            <a:off x="648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37" name="Rectangle 36" hidden="1">
            <a:extLst>
              <a:ext uri="{FF2B5EF4-FFF2-40B4-BE49-F238E27FC236}">
                <a16:creationId xmlns:a16="http://schemas.microsoft.com/office/drawing/2014/main" id="{2D03EC4E-106A-492D-9392-E8DAE462F1BE}"/>
              </a:ext>
            </a:extLst>
          </p:cNvPr>
          <p:cNvSpPr/>
          <p:nvPr userDrawn="1">
            <p:custDataLst>
              <p:tags r:id="rId34"/>
            </p:custDataLst>
          </p:nvPr>
        </p:nvSpPr>
        <p:spPr>
          <a:xfrm>
            <a:off x="2568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5" name="Rectangle 44" hidden="1">
            <a:extLst>
              <a:ext uri="{FF2B5EF4-FFF2-40B4-BE49-F238E27FC236}">
                <a16:creationId xmlns:a16="http://schemas.microsoft.com/office/drawing/2014/main" id="{20022031-21E7-4D6F-92EB-D2DDACC3013D}"/>
              </a:ext>
            </a:extLst>
          </p:cNvPr>
          <p:cNvSpPr/>
          <p:nvPr userDrawn="1">
            <p:custDataLst>
              <p:tags r:id="rId35"/>
            </p:custDataLst>
          </p:nvPr>
        </p:nvSpPr>
        <p:spPr>
          <a:xfrm>
            <a:off x="648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6" name="Rectangle 45" hidden="1">
            <a:extLst>
              <a:ext uri="{FF2B5EF4-FFF2-40B4-BE49-F238E27FC236}">
                <a16:creationId xmlns:a16="http://schemas.microsoft.com/office/drawing/2014/main" id="{0D8C0033-6DD1-44FA-8D1E-C266A6CB5E58}"/>
              </a:ext>
            </a:extLst>
          </p:cNvPr>
          <p:cNvSpPr/>
          <p:nvPr userDrawn="1">
            <p:custDataLst>
              <p:tags r:id="rId36"/>
            </p:custDataLst>
          </p:nvPr>
        </p:nvSpPr>
        <p:spPr>
          <a:xfrm>
            <a:off x="2568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7" name="Rectangle 46" hidden="1">
            <a:extLst>
              <a:ext uri="{FF2B5EF4-FFF2-40B4-BE49-F238E27FC236}">
                <a16:creationId xmlns:a16="http://schemas.microsoft.com/office/drawing/2014/main" id="{5405C511-8E76-4F70-B418-D42EFC88B59C}"/>
              </a:ext>
            </a:extLst>
          </p:cNvPr>
          <p:cNvSpPr/>
          <p:nvPr userDrawn="1">
            <p:custDataLst>
              <p:tags r:id="rId37"/>
            </p:custDataLst>
          </p:nvPr>
        </p:nvSpPr>
        <p:spPr>
          <a:xfrm>
            <a:off x="648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8" name="Rectangle 47" hidden="1">
            <a:extLst>
              <a:ext uri="{FF2B5EF4-FFF2-40B4-BE49-F238E27FC236}">
                <a16:creationId xmlns:a16="http://schemas.microsoft.com/office/drawing/2014/main" id="{3A318B50-011A-4077-B856-5AA6365091AC}"/>
              </a:ext>
            </a:extLst>
          </p:cNvPr>
          <p:cNvSpPr/>
          <p:nvPr userDrawn="1">
            <p:custDataLst>
              <p:tags r:id="rId38"/>
            </p:custDataLst>
          </p:nvPr>
        </p:nvSpPr>
        <p:spPr>
          <a:xfrm>
            <a:off x="2568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9" name="Rectangle 48" hidden="1">
            <a:extLst>
              <a:ext uri="{FF2B5EF4-FFF2-40B4-BE49-F238E27FC236}">
                <a16:creationId xmlns:a16="http://schemas.microsoft.com/office/drawing/2014/main" id="{6A2BCA5B-FE07-43B1-A4B7-31BD6164A6E4}"/>
              </a:ext>
            </a:extLst>
          </p:cNvPr>
          <p:cNvSpPr/>
          <p:nvPr userDrawn="1">
            <p:custDataLst>
              <p:tags r:id="rId39"/>
            </p:custDataLst>
          </p:nvPr>
        </p:nvSpPr>
        <p:spPr>
          <a:xfrm>
            <a:off x="32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0" name="Rectangle 49" hidden="1">
            <a:extLst>
              <a:ext uri="{FF2B5EF4-FFF2-40B4-BE49-F238E27FC236}">
                <a16:creationId xmlns:a16="http://schemas.microsoft.com/office/drawing/2014/main" id="{5C40FFBD-7783-45AC-8A2B-097F0420F8BE}"/>
              </a:ext>
            </a:extLst>
          </p:cNvPr>
          <p:cNvSpPr/>
          <p:nvPr userDrawn="1">
            <p:custDataLst>
              <p:tags r:id="rId40"/>
            </p:custDataLst>
          </p:nvPr>
        </p:nvSpPr>
        <p:spPr>
          <a:xfrm>
            <a:off x="648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1" name="Rectangle 50" hidden="1">
            <a:extLst>
              <a:ext uri="{FF2B5EF4-FFF2-40B4-BE49-F238E27FC236}">
                <a16:creationId xmlns:a16="http://schemas.microsoft.com/office/drawing/2014/main" id="{4CEBE773-5EE2-48C7-957B-8390AB5ACC07}"/>
              </a:ext>
            </a:extLst>
          </p:cNvPr>
          <p:cNvSpPr/>
          <p:nvPr userDrawn="1">
            <p:custDataLst>
              <p:tags r:id="rId41"/>
            </p:custDataLst>
          </p:nvPr>
        </p:nvSpPr>
        <p:spPr>
          <a:xfrm>
            <a:off x="2568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2" name="Rectangle 51" hidden="1">
            <a:extLst>
              <a:ext uri="{FF2B5EF4-FFF2-40B4-BE49-F238E27FC236}">
                <a16:creationId xmlns:a16="http://schemas.microsoft.com/office/drawing/2014/main" id="{A88B1085-4452-48B2-ABE2-B39A1F2C8B5C}"/>
              </a:ext>
            </a:extLst>
          </p:cNvPr>
          <p:cNvSpPr/>
          <p:nvPr userDrawn="1">
            <p:custDataLst>
              <p:tags r:id="rId42"/>
            </p:custDataLst>
          </p:nvPr>
        </p:nvSpPr>
        <p:spPr>
          <a:xfrm>
            <a:off x="2892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3" name="Rectangle 52" hidden="1">
            <a:extLst>
              <a:ext uri="{FF2B5EF4-FFF2-40B4-BE49-F238E27FC236}">
                <a16:creationId xmlns:a16="http://schemas.microsoft.com/office/drawing/2014/main" id="{35677462-D07F-483C-9C29-E04937D96970}"/>
              </a:ext>
            </a:extLst>
          </p:cNvPr>
          <p:cNvSpPr/>
          <p:nvPr userDrawn="1">
            <p:custDataLst>
              <p:tags r:id="rId43"/>
            </p:custDataLst>
          </p:nvPr>
        </p:nvSpPr>
        <p:spPr>
          <a:xfrm>
            <a:off x="4812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4" name="Rectangle 53" hidden="1">
            <a:extLst>
              <a:ext uri="{FF2B5EF4-FFF2-40B4-BE49-F238E27FC236}">
                <a16:creationId xmlns:a16="http://schemas.microsoft.com/office/drawing/2014/main" id="{719982BD-DEFC-4091-A576-C424DBA3C4DD}"/>
              </a:ext>
            </a:extLst>
          </p:cNvPr>
          <p:cNvSpPr/>
          <p:nvPr userDrawn="1">
            <p:custDataLst>
              <p:tags r:id="rId44"/>
            </p:custDataLst>
          </p:nvPr>
        </p:nvSpPr>
        <p:spPr>
          <a:xfrm>
            <a:off x="5136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5" name="Rectangle 54" hidden="1">
            <a:extLst>
              <a:ext uri="{FF2B5EF4-FFF2-40B4-BE49-F238E27FC236}">
                <a16:creationId xmlns:a16="http://schemas.microsoft.com/office/drawing/2014/main" id="{09DABF0B-9E1E-4C4B-B44A-B858D0F51253}"/>
              </a:ext>
            </a:extLst>
          </p:cNvPr>
          <p:cNvSpPr/>
          <p:nvPr userDrawn="1">
            <p:custDataLst>
              <p:tags r:id="rId45"/>
            </p:custDataLst>
          </p:nvPr>
        </p:nvSpPr>
        <p:spPr>
          <a:xfrm>
            <a:off x="7056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6" name="Rectangle 55" hidden="1">
            <a:extLst>
              <a:ext uri="{FF2B5EF4-FFF2-40B4-BE49-F238E27FC236}">
                <a16:creationId xmlns:a16="http://schemas.microsoft.com/office/drawing/2014/main" id="{4C2D3A6A-66FD-4AEE-8C1E-B6E5EECF6AC4}"/>
              </a:ext>
            </a:extLst>
          </p:cNvPr>
          <p:cNvSpPr/>
          <p:nvPr userDrawn="1">
            <p:custDataLst>
              <p:tags r:id="rId46"/>
            </p:custDataLst>
          </p:nvPr>
        </p:nvSpPr>
        <p:spPr>
          <a:xfrm>
            <a:off x="7380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7" name="Rectangle 56" hidden="1">
            <a:extLst>
              <a:ext uri="{FF2B5EF4-FFF2-40B4-BE49-F238E27FC236}">
                <a16:creationId xmlns:a16="http://schemas.microsoft.com/office/drawing/2014/main" id="{2D1F338B-CF9E-4B33-946A-4DB709760AF6}"/>
              </a:ext>
            </a:extLst>
          </p:cNvPr>
          <p:cNvSpPr/>
          <p:nvPr userDrawn="1">
            <p:custDataLst>
              <p:tags r:id="rId47"/>
            </p:custDataLst>
          </p:nvPr>
        </p:nvSpPr>
        <p:spPr>
          <a:xfrm>
            <a:off x="9300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8" name="Rectangle 57" hidden="1">
            <a:extLst>
              <a:ext uri="{FF2B5EF4-FFF2-40B4-BE49-F238E27FC236}">
                <a16:creationId xmlns:a16="http://schemas.microsoft.com/office/drawing/2014/main" id="{C62DDC7A-A75D-47D1-8199-CF07F2BDFB07}"/>
              </a:ext>
            </a:extLst>
          </p:cNvPr>
          <p:cNvSpPr/>
          <p:nvPr userDrawn="1">
            <p:custDataLst>
              <p:tags r:id="rId48"/>
            </p:custDataLst>
          </p:nvPr>
        </p:nvSpPr>
        <p:spPr>
          <a:xfrm>
            <a:off x="9624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9" name="Rectangle 58" hidden="1">
            <a:extLst>
              <a:ext uri="{FF2B5EF4-FFF2-40B4-BE49-F238E27FC236}">
                <a16:creationId xmlns:a16="http://schemas.microsoft.com/office/drawing/2014/main" id="{58B5BE77-B2A7-4D7F-8E0B-C3E954ED65B5}"/>
              </a:ext>
            </a:extLst>
          </p:cNvPr>
          <p:cNvSpPr/>
          <p:nvPr userDrawn="1">
            <p:custDataLst>
              <p:tags r:id="rId49"/>
            </p:custDataLst>
          </p:nvPr>
        </p:nvSpPr>
        <p:spPr>
          <a:xfrm>
            <a:off x="1154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0" name="Rectangle 59" hidden="1">
            <a:extLst>
              <a:ext uri="{FF2B5EF4-FFF2-40B4-BE49-F238E27FC236}">
                <a16:creationId xmlns:a16="http://schemas.microsoft.com/office/drawing/2014/main" id="{FCFBBBC3-8FB6-4FAC-ADAD-D2D96E64A22C}"/>
              </a:ext>
            </a:extLst>
          </p:cNvPr>
          <p:cNvSpPr/>
          <p:nvPr userDrawn="1">
            <p:custDataLst>
              <p:tags r:id="rId50"/>
            </p:custDataLst>
          </p:nvPr>
        </p:nvSpPr>
        <p:spPr>
          <a:xfrm>
            <a:off x="2892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1" name="Rectangle 60" hidden="1">
            <a:extLst>
              <a:ext uri="{FF2B5EF4-FFF2-40B4-BE49-F238E27FC236}">
                <a16:creationId xmlns:a16="http://schemas.microsoft.com/office/drawing/2014/main" id="{2C5A7DD2-B5CE-413A-9B54-583BA9EBCDFF}"/>
              </a:ext>
            </a:extLst>
          </p:cNvPr>
          <p:cNvSpPr/>
          <p:nvPr userDrawn="1">
            <p:custDataLst>
              <p:tags r:id="rId51"/>
            </p:custDataLst>
          </p:nvPr>
        </p:nvSpPr>
        <p:spPr>
          <a:xfrm>
            <a:off x="4812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2" name="Rectangle 61" hidden="1">
            <a:extLst>
              <a:ext uri="{FF2B5EF4-FFF2-40B4-BE49-F238E27FC236}">
                <a16:creationId xmlns:a16="http://schemas.microsoft.com/office/drawing/2014/main" id="{D9461BA4-4B7F-4140-AC43-136B90730752}"/>
              </a:ext>
            </a:extLst>
          </p:cNvPr>
          <p:cNvSpPr/>
          <p:nvPr userDrawn="1">
            <p:custDataLst>
              <p:tags r:id="rId52"/>
            </p:custDataLst>
          </p:nvPr>
        </p:nvSpPr>
        <p:spPr>
          <a:xfrm>
            <a:off x="2892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3" name="Rectangle 62" hidden="1">
            <a:extLst>
              <a:ext uri="{FF2B5EF4-FFF2-40B4-BE49-F238E27FC236}">
                <a16:creationId xmlns:a16="http://schemas.microsoft.com/office/drawing/2014/main" id="{DEB946CF-96A1-4659-9385-72D850C9C025}"/>
              </a:ext>
            </a:extLst>
          </p:cNvPr>
          <p:cNvSpPr/>
          <p:nvPr userDrawn="1">
            <p:custDataLst>
              <p:tags r:id="rId53"/>
            </p:custDataLst>
          </p:nvPr>
        </p:nvSpPr>
        <p:spPr>
          <a:xfrm>
            <a:off x="4812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4" name="Rectangle 63" hidden="1">
            <a:extLst>
              <a:ext uri="{FF2B5EF4-FFF2-40B4-BE49-F238E27FC236}">
                <a16:creationId xmlns:a16="http://schemas.microsoft.com/office/drawing/2014/main" id="{742C5205-4F49-47AB-B503-BC7F63858642}"/>
              </a:ext>
            </a:extLst>
          </p:cNvPr>
          <p:cNvSpPr/>
          <p:nvPr userDrawn="1">
            <p:custDataLst>
              <p:tags r:id="rId54"/>
            </p:custDataLst>
          </p:nvPr>
        </p:nvSpPr>
        <p:spPr>
          <a:xfrm>
            <a:off x="2892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5" name="Rectangle 64" hidden="1">
            <a:extLst>
              <a:ext uri="{FF2B5EF4-FFF2-40B4-BE49-F238E27FC236}">
                <a16:creationId xmlns:a16="http://schemas.microsoft.com/office/drawing/2014/main" id="{5B2DC920-B604-43E9-ADC1-B26167353D44}"/>
              </a:ext>
            </a:extLst>
          </p:cNvPr>
          <p:cNvSpPr/>
          <p:nvPr userDrawn="1">
            <p:custDataLst>
              <p:tags r:id="rId55"/>
            </p:custDataLst>
          </p:nvPr>
        </p:nvSpPr>
        <p:spPr>
          <a:xfrm>
            <a:off x="4812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6" name="Rectangle 65" hidden="1">
            <a:extLst>
              <a:ext uri="{FF2B5EF4-FFF2-40B4-BE49-F238E27FC236}">
                <a16:creationId xmlns:a16="http://schemas.microsoft.com/office/drawing/2014/main" id="{419CE6B2-B4FC-4BBD-937B-2FAF2EC436EB}"/>
              </a:ext>
            </a:extLst>
          </p:cNvPr>
          <p:cNvSpPr/>
          <p:nvPr userDrawn="1">
            <p:custDataLst>
              <p:tags r:id="rId56"/>
            </p:custDataLst>
          </p:nvPr>
        </p:nvSpPr>
        <p:spPr>
          <a:xfrm>
            <a:off x="2892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7" name="Rectangle 66" hidden="1">
            <a:extLst>
              <a:ext uri="{FF2B5EF4-FFF2-40B4-BE49-F238E27FC236}">
                <a16:creationId xmlns:a16="http://schemas.microsoft.com/office/drawing/2014/main" id="{24F744BF-7A2A-44A1-99AF-BF4D80F50B40}"/>
              </a:ext>
            </a:extLst>
          </p:cNvPr>
          <p:cNvSpPr/>
          <p:nvPr userDrawn="1">
            <p:custDataLst>
              <p:tags r:id="rId57"/>
            </p:custDataLst>
          </p:nvPr>
        </p:nvSpPr>
        <p:spPr>
          <a:xfrm>
            <a:off x="4812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8" name="Rectangle 67" hidden="1">
            <a:extLst>
              <a:ext uri="{FF2B5EF4-FFF2-40B4-BE49-F238E27FC236}">
                <a16:creationId xmlns:a16="http://schemas.microsoft.com/office/drawing/2014/main" id="{4A561C12-BD2C-4ABE-9ACE-047842A9B253}"/>
              </a:ext>
            </a:extLst>
          </p:cNvPr>
          <p:cNvSpPr/>
          <p:nvPr userDrawn="1">
            <p:custDataLst>
              <p:tags r:id="rId58"/>
            </p:custDataLst>
          </p:nvPr>
        </p:nvSpPr>
        <p:spPr>
          <a:xfrm>
            <a:off x="5136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9" name="Rectangle 68" hidden="1">
            <a:extLst>
              <a:ext uri="{FF2B5EF4-FFF2-40B4-BE49-F238E27FC236}">
                <a16:creationId xmlns:a16="http://schemas.microsoft.com/office/drawing/2014/main" id="{1F79B3EE-7015-44C0-B98B-D7976E3CC6C0}"/>
              </a:ext>
            </a:extLst>
          </p:cNvPr>
          <p:cNvSpPr/>
          <p:nvPr userDrawn="1">
            <p:custDataLst>
              <p:tags r:id="rId59"/>
            </p:custDataLst>
          </p:nvPr>
        </p:nvSpPr>
        <p:spPr>
          <a:xfrm>
            <a:off x="7056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0" name="Rectangle 69" hidden="1">
            <a:extLst>
              <a:ext uri="{FF2B5EF4-FFF2-40B4-BE49-F238E27FC236}">
                <a16:creationId xmlns:a16="http://schemas.microsoft.com/office/drawing/2014/main" id="{55195DF3-05B5-49EC-8E2A-6D131BFB07E4}"/>
              </a:ext>
            </a:extLst>
          </p:cNvPr>
          <p:cNvSpPr/>
          <p:nvPr userDrawn="1">
            <p:custDataLst>
              <p:tags r:id="rId60"/>
            </p:custDataLst>
          </p:nvPr>
        </p:nvSpPr>
        <p:spPr>
          <a:xfrm>
            <a:off x="5136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1" name="Rectangle 70" hidden="1">
            <a:extLst>
              <a:ext uri="{FF2B5EF4-FFF2-40B4-BE49-F238E27FC236}">
                <a16:creationId xmlns:a16="http://schemas.microsoft.com/office/drawing/2014/main" id="{6C7ACCBF-3785-451F-8D26-06EB8169ED29}"/>
              </a:ext>
            </a:extLst>
          </p:cNvPr>
          <p:cNvSpPr/>
          <p:nvPr userDrawn="1">
            <p:custDataLst>
              <p:tags r:id="rId61"/>
            </p:custDataLst>
          </p:nvPr>
        </p:nvSpPr>
        <p:spPr>
          <a:xfrm>
            <a:off x="7056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2" name="Rectangle 71" hidden="1">
            <a:extLst>
              <a:ext uri="{FF2B5EF4-FFF2-40B4-BE49-F238E27FC236}">
                <a16:creationId xmlns:a16="http://schemas.microsoft.com/office/drawing/2014/main" id="{0DB1FB36-F0B8-4569-B24C-A7FE882E3A0D}"/>
              </a:ext>
            </a:extLst>
          </p:cNvPr>
          <p:cNvSpPr/>
          <p:nvPr userDrawn="1">
            <p:custDataLst>
              <p:tags r:id="rId62"/>
            </p:custDataLst>
          </p:nvPr>
        </p:nvSpPr>
        <p:spPr>
          <a:xfrm>
            <a:off x="5136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3" name="Rectangle 72" hidden="1">
            <a:extLst>
              <a:ext uri="{FF2B5EF4-FFF2-40B4-BE49-F238E27FC236}">
                <a16:creationId xmlns:a16="http://schemas.microsoft.com/office/drawing/2014/main" id="{A16BF7E9-5EB1-4763-B3B3-B9BDDFCE9368}"/>
              </a:ext>
            </a:extLst>
          </p:cNvPr>
          <p:cNvSpPr/>
          <p:nvPr userDrawn="1">
            <p:custDataLst>
              <p:tags r:id="rId63"/>
            </p:custDataLst>
          </p:nvPr>
        </p:nvSpPr>
        <p:spPr>
          <a:xfrm>
            <a:off x="7056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4" name="Rectangle 73" hidden="1">
            <a:extLst>
              <a:ext uri="{FF2B5EF4-FFF2-40B4-BE49-F238E27FC236}">
                <a16:creationId xmlns:a16="http://schemas.microsoft.com/office/drawing/2014/main" id="{B859330A-8EF0-4EC1-8579-E436CA633192}"/>
              </a:ext>
            </a:extLst>
          </p:cNvPr>
          <p:cNvSpPr/>
          <p:nvPr userDrawn="1">
            <p:custDataLst>
              <p:tags r:id="rId64"/>
            </p:custDataLst>
          </p:nvPr>
        </p:nvSpPr>
        <p:spPr>
          <a:xfrm>
            <a:off x="5136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5" name="Rectangle 74" hidden="1">
            <a:extLst>
              <a:ext uri="{FF2B5EF4-FFF2-40B4-BE49-F238E27FC236}">
                <a16:creationId xmlns:a16="http://schemas.microsoft.com/office/drawing/2014/main" id="{28ADAA1F-5B13-4CA7-92F6-B9BD284DD1E1}"/>
              </a:ext>
            </a:extLst>
          </p:cNvPr>
          <p:cNvSpPr/>
          <p:nvPr userDrawn="1">
            <p:custDataLst>
              <p:tags r:id="rId65"/>
            </p:custDataLst>
          </p:nvPr>
        </p:nvSpPr>
        <p:spPr>
          <a:xfrm>
            <a:off x="7056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6" name="Rectangle 75" hidden="1">
            <a:extLst>
              <a:ext uri="{FF2B5EF4-FFF2-40B4-BE49-F238E27FC236}">
                <a16:creationId xmlns:a16="http://schemas.microsoft.com/office/drawing/2014/main" id="{D063FCBC-0F82-4BF7-A4F3-63086372BCA1}"/>
              </a:ext>
            </a:extLst>
          </p:cNvPr>
          <p:cNvSpPr/>
          <p:nvPr userDrawn="1">
            <p:custDataLst>
              <p:tags r:id="rId66"/>
            </p:custDataLst>
          </p:nvPr>
        </p:nvSpPr>
        <p:spPr>
          <a:xfrm>
            <a:off x="7380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7" name="Rectangle 76" hidden="1">
            <a:extLst>
              <a:ext uri="{FF2B5EF4-FFF2-40B4-BE49-F238E27FC236}">
                <a16:creationId xmlns:a16="http://schemas.microsoft.com/office/drawing/2014/main" id="{CE645546-D2AC-47E6-9FEE-B872688AACBC}"/>
              </a:ext>
            </a:extLst>
          </p:cNvPr>
          <p:cNvSpPr/>
          <p:nvPr userDrawn="1">
            <p:custDataLst>
              <p:tags r:id="rId67"/>
            </p:custDataLst>
          </p:nvPr>
        </p:nvSpPr>
        <p:spPr>
          <a:xfrm>
            <a:off x="9300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8" name="Rectangle 77" hidden="1">
            <a:extLst>
              <a:ext uri="{FF2B5EF4-FFF2-40B4-BE49-F238E27FC236}">
                <a16:creationId xmlns:a16="http://schemas.microsoft.com/office/drawing/2014/main" id="{67D40869-4909-44AB-ADF7-F7E881C8F368}"/>
              </a:ext>
            </a:extLst>
          </p:cNvPr>
          <p:cNvSpPr/>
          <p:nvPr userDrawn="1">
            <p:custDataLst>
              <p:tags r:id="rId68"/>
            </p:custDataLst>
          </p:nvPr>
        </p:nvSpPr>
        <p:spPr>
          <a:xfrm>
            <a:off x="7380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9" name="Rectangle 78" hidden="1">
            <a:extLst>
              <a:ext uri="{FF2B5EF4-FFF2-40B4-BE49-F238E27FC236}">
                <a16:creationId xmlns:a16="http://schemas.microsoft.com/office/drawing/2014/main" id="{135A9F82-A30E-49D6-85D5-F27123AF0F10}"/>
              </a:ext>
            </a:extLst>
          </p:cNvPr>
          <p:cNvSpPr/>
          <p:nvPr userDrawn="1">
            <p:custDataLst>
              <p:tags r:id="rId69"/>
            </p:custDataLst>
          </p:nvPr>
        </p:nvSpPr>
        <p:spPr>
          <a:xfrm>
            <a:off x="9300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0" name="Rectangle 79" hidden="1">
            <a:extLst>
              <a:ext uri="{FF2B5EF4-FFF2-40B4-BE49-F238E27FC236}">
                <a16:creationId xmlns:a16="http://schemas.microsoft.com/office/drawing/2014/main" id="{95983F4E-3EE6-4BD7-AD35-C47ED01C5ED4}"/>
              </a:ext>
            </a:extLst>
          </p:cNvPr>
          <p:cNvSpPr/>
          <p:nvPr userDrawn="1">
            <p:custDataLst>
              <p:tags r:id="rId70"/>
            </p:custDataLst>
          </p:nvPr>
        </p:nvSpPr>
        <p:spPr>
          <a:xfrm>
            <a:off x="7380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1" name="Rectangle 80" hidden="1">
            <a:extLst>
              <a:ext uri="{FF2B5EF4-FFF2-40B4-BE49-F238E27FC236}">
                <a16:creationId xmlns:a16="http://schemas.microsoft.com/office/drawing/2014/main" id="{F717EFA4-0ED4-4A46-9AFD-0F0A6E65D253}"/>
              </a:ext>
            </a:extLst>
          </p:cNvPr>
          <p:cNvSpPr/>
          <p:nvPr userDrawn="1">
            <p:custDataLst>
              <p:tags r:id="rId71"/>
            </p:custDataLst>
          </p:nvPr>
        </p:nvSpPr>
        <p:spPr>
          <a:xfrm>
            <a:off x="9300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2" name="Rectangle 81" hidden="1">
            <a:extLst>
              <a:ext uri="{FF2B5EF4-FFF2-40B4-BE49-F238E27FC236}">
                <a16:creationId xmlns:a16="http://schemas.microsoft.com/office/drawing/2014/main" id="{6E85224F-39CC-4044-9201-BDF5309E2509}"/>
              </a:ext>
            </a:extLst>
          </p:cNvPr>
          <p:cNvSpPr/>
          <p:nvPr userDrawn="1">
            <p:custDataLst>
              <p:tags r:id="rId72"/>
            </p:custDataLst>
          </p:nvPr>
        </p:nvSpPr>
        <p:spPr>
          <a:xfrm>
            <a:off x="7380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3" name="Rectangle 82" hidden="1">
            <a:extLst>
              <a:ext uri="{FF2B5EF4-FFF2-40B4-BE49-F238E27FC236}">
                <a16:creationId xmlns:a16="http://schemas.microsoft.com/office/drawing/2014/main" id="{C5FFBE79-1CFF-48A7-9FA3-6763881AA963}"/>
              </a:ext>
            </a:extLst>
          </p:cNvPr>
          <p:cNvSpPr/>
          <p:nvPr userDrawn="1">
            <p:custDataLst>
              <p:tags r:id="rId73"/>
            </p:custDataLst>
          </p:nvPr>
        </p:nvSpPr>
        <p:spPr>
          <a:xfrm>
            <a:off x="9300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4" name="Rectangle 83" hidden="1">
            <a:extLst>
              <a:ext uri="{FF2B5EF4-FFF2-40B4-BE49-F238E27FC236}">
                <a16:creationId xmlns:a16="http://schemas.microsoft.com/office/drawing/2014/main" id="{C7039B6D-AC56-40A5-858D-599754E1E0AD}"/>
              </a:ext>
            </a:extLst>
          </p:cNvPr>
          <p:cNvSpPr/>
          <p:nvPr userDrawn="1">
            <p:custDataLst>
              <p:tags r:id="rId74"/>
            </p:custDataLst>
          </p:nvPr>
        </p:nvSpPr>
        <p:spPr>
          <a:xfrm>
            <a:off x="9624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5" name="Rectangle 84" hidden="1">
            <a:extLst>
              <a:ext uri="{FF2B5EF4-FFF2-40B4-BE49-F238E27FC236}">
                <a16:creationId xmlns:a16="http://schemas.microsoft.com/office/drawing/2014/main" id="{71018EC8-1FEE-415C-B1E0-DAFC251C6F4F}"/>
              </a:ext>
            </a:extLst>
          </p:cNvPr>
          <p:cNvSpPr/>
          <p:nvPr userDrawn="1">
            <p:custDataLst>
              <p:tags r:id="rId75"/>
            </p:custDataLst>
          </p:nvPr>
        </p:nvSpPr>
        <p:spPr>
          <a:xfrm>
            <a:off x="1154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6" name="Rectangle 85" hidden="1">
            <a:extLst>
              <a:ext uri="{FF2B5EF4-FFF2-40B4-BE49-F238E27FC236}">
                <a16:creationId xmlns:a16="http://schemas.microsoft.com/office/drawing/2014/main" id="{33D0B803-F928-4AB8-9FA8-7A2550C65926}"/>
              </a:ext>
            </a:extLst>
          </p:cNvPr>
          <p:cNvSpPr/>
          <p:nvPr userDrawn="1">
            <p:custDataLst>
              <p:tags r:id="rId76"/>
            </p:custDataLst>
          </p:nvPr>
        </p:nvSpPr>
        <p:spPr>
          <a:xfrm>
            <a:off x="9624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7" name="Rectangle 86" hidden="1">
            <a:extLst>
              <a:ext uri="{FF2B5EF4-FFF2-40B4-BE49-F238E27FC236}">
                <a16:creationId xmlns:a16="http://schemas.microsoft.com/office/drawing/2014/main" id="{A74BCB38-7D1D-4BB9-94CE-ADBDC5DAB010}"/>
              </a:ext>
            </a:extLst>
          </p:cNvPr>
          <p:cNvSpPr/>
          <p:nvPr userDrawn="1">
            <p:custDataLst>
              <p:tags r:id="rId77"/>
            </p:custDataLst>
          </p:nvPr>
        </p:nvSpPr>
        <p:spPr>
          <a:xfrm>
            <a:off x="1154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8" name="Rectangle 87" hidden="1">
            <a:extLst>
              <a:ext uri="{FF2B5EF4-FFF2-40B4-BE49-F238E27FC236}">
                <a16:creationId xmlns:a16="http://schemas.microsoft.com/office/drawing/2014/main" id="{6E6BC775-1DC0-42CB-BA95-EB6F78CFD0FE}"/>
              </a:ext>
            </a:extLst>
          </p:cNvPr>
          <p:cNvSpPr/>
          <p:nvPr userDrawn="1">
            <p:custDataLst>
              <p:tags r:id="rId78"/>
            </p:custDataLst>
          </p:nvPr>
        </p:nvSpPr>
        <p:spPr>
          <a:xfrm>
            <a:off x="9624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9" name="Rectangle 88" hidden="1">
            <a:extLst>
              <a:ext uri="{FF2B5EF4-FFF2-40B4-BE49-F238E27FC236}">
                <a16:creationId xmlns:a16="http://schemas.microsoft.com/office/drawing/2014/main" id="{95792BBB-2B34-4739-8C69-B66E64F8A279}"/>
              </a:ext>
            </a:extLst>
          </p:cNvPr>
          <p:cNvSpPr/>
          <p:nvPr userDrawn="1">
            <p:custDataLst>
              <p:tags r:id="rId79"/>
            </p:custDataLst>
          </p:nvPr>
        </p:nvSpPr>
        <p:spPr>
          <a:xfrm>
            <a:off x="1154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0" name="Rectangle 89" hidden="1">
            <a:extLst>
              <a:ext uri="{FF2B5EF4-FFF2-40B4-BE49-F238E27FC236}">
                <a16:creationId xmlns:a16="http://schemas.microsoft.com/office/drawing/2014/main" id="{E8FDD868-6922-48B4-976C-6F9677663DAF}"/>
              </a:ext>
            </a:extLst>
          </p:cNvPr>
          <p:cNvSpPr/>
          <p:nvPr userDrawn="1">
            <p:custDataLst>
              <p:tags r:id="rId80"/>
            </p:custDataLst>
          </p:nvPr>
        </p:nvSpPr>
        <p:spPr>
          <a:xfrm>
            <a:off x="9624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1" name="Rectangle 90" hidden="1">
            <a:extLst>
              <a:ext uri="{FF2B5EF4-FFF2-40B4-BE49-F238E27FC236}">
                <a16:creationId xmlns:a16="http://schemas.microsoft.com/office/drawing/2014/main" id="{E3A8AF86-B9FD-4654-82BA-248AF9D72F7C}"/>
              </a:ext>
            </a:extLst>
          </p:cNvPr>
          <p:cNvSpPr/>
          <p:nvPr userDrawn="1">
            <p:custDataLst>
              <p:tags r:id="rId81"/>
            </p:custDataLst>
          </p:nvPr>
        </p:nvSpPr>
        <p:spPr>
          <a:xfrm>
            <a:off x="1154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2" name="Rectangle 91" hidden="1">
            <a:extLst>
              <a:ext uri="{FF2B5EF4-FFF2-40B4-BE49-F238E27FC236}">
                <a16:creationId xmlns:a16="http://schemas.microsoft.com/office/drawing/2014/main" id="{F1579785-2978-4428-A96D-6D6718940F9D}"/>
              </a:ext>
            </a:extLst>
          </p:cNvPr>
          <p:cNvSpPr/>
          <p:nvPr userDrawn="1">
            <p:custDataLst>
              <p:tags r:id="rId82"/>
            </p:custDataLst>
          </p:nvPr>
        </p:nvSpPr>
        <p:spPr>
          <a:xfrm>
            <a:off x="32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3" name="Rectangle 92" hidden="1">
            <a:extLst>
              <a:ext uri="{FF2B5EF4-FFF2-40B4-BE49-F238E27FC236}">
                <a16:creationId xmlns:a16="http://schemas.microsoft.com/office/drawing/2014/main" id="{0584FA97-4AB6-4A5E-91FB-95E9E602EA26}"/>
              </a:ext>
            </a:extLst>
          </p:cNvPr>
          <p:cNvSpPr/>
          <p:nvPr userDrawn="1">
            <p:custDataLst>
              <p:tags r:id="rId83"/>
            </p:custDataLst>
          </p:nvPr>
        </p:nvSpPr>
        <p:spPr>
          <a:xfrm>
            <a:off x="2568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4" name="Rectangle 93" hidden="1">
            <a:extLst>
              <a:ext uri="{FF2B5EF4-FFF2-40B4-BE49-F238E27FC236}">
                <a16:creationId xmlns:a16="http://schemas.microsoft.com/office/drawing/2014/main" id="{A48EE25C-475F-4316-B6A2-011BEE3BCD92}"/>
              </a:ext>
            </a:extLst>
          </p:cNvPr>
          <p:cNvSpPr/>
          <p:nvPr userDrawn="1">
            <p:custDataLst>
              <p:tags r:id="rId84"/>
            </p:custDataLst>
          </p:nvPr>
        </p:nvSpPr>
        <p:spPr>
          <a:xfrm>
            <a:off x="4812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5" name="Rectangle 94" hidden="1">
            <a:extLst>
              <a:ext uri="{FF2B5EF4-FFF2-40B4-BE49-F238E27FC236}">
                <a16:creationId xmlns:a16="http://schemas.microsoft.com/office/drawing/2014/main" id="{7E857FE4-C9A3-45B7-B041-66EE09495EEC}"/>
              </a:ext>
            </a:extLst>
          </p:cNvPr>
          <p:cNvSpPr/>
          <p:nvPr userDrawn="1">
            <p:custDataLst>
              <p:tags r:id="rId85"/>
            </p:custDataLst>
          </p:nvPr>
        </p:nvSpPr>
        <p:spPr>
          <a:xfrm>
            <a:off x="7056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6" name="Rectangle 95" hidden="1">
            <a:extLst>
              <a:ext uri="{FF2B5EF4-FFF2-40B4-BE49-F238E27FC236}">
                <a16:creationId xmlns:a16="http://schemas.microsoft.com/office/drawing/2014/main" id="{9B5A1CBD-EB02-4B45-AF38-AAD0F53B4AD5}"/>
              </a:ext>
            </a:extLst>
          </p:cNvPr>
          <p:cNvSpPr/>
          <p:nvPr userDrawn="1">
            <p:custDataLst>
              <p:tags r:id="rId86"/>
            </p:custDataLst>
          </p:nvPr>
        </p:nvSpPr>
        <p:spPr>
          <a:xfrm>
            <a:off x="9300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7" name="Rectangle 96" hidden="1">
            <a:extLst>
              <a:ext uri="{FF2B5EF4-FFF2-40B4-BE49-F238E27FC236}">
                <a16:creationId xmlns:a16="http://schemas.microsoft.com/office/drawing/2014/main" id="{B80B4760-EF40-4F2E-9A91-131FFC1E37B4}"/>
              </a:ext>
            </a:extLst>
          </p:cNvPr>
          <p:cNvSpPr/>
          <p:nvPr userDrawn="1">
            <p:custDataLst>
              <p:tags r:id="rId87"/>
            </p:custDataLst>
          </p:nvPr>
        </p:nvSpPr>
        <p:spPr>
          <a:xfrm>
            <a:off x="1154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8" name="Rectangle 97" hidden="1">
            <a:extLst>
              <a:ext uri="{FF2B5EF4-FFF2-40B4-BE49-F238E27FC236}">
                <a16:creationId xmlns:a16="http://schemas.microsoft.com/office/drawing/2014/main" id="{8E8A7F77-3721-4815-B970-1D077CD2DA75}"/>
              </a:ext>
            </a:extLst>
          </p:cNvPr>
          <p:cNvSpPr/>
          <p:nvPr userDrawn="1">
            <p:custDataLst>
              <p:tags r:id="rId88"/>
            </p:custDataLst>
          </p:nvPr>
        </p:nvSpPr>
        <p:spPr>
          <a:xfrm>
            <a:off x="32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9" name="Rectangle 98" hidden="1">
            <a:extLst>
              <a:ext uri="{FF2B5EF4-FFF2-40B4-BE49-F238E27FC236}">
                <a16:creationId xmlns:a16="http://schemas.microsoft.com/office/drawing/2014/main" id="{55C42CA1-292D-4FB8-8399-74D1AD374EBE}"/>
              </a:ext>
            </a:extLst>
          </p:cNvPr>
          <p:cNvSpPr/>
          <p:nvPr userDrawn="1">
            <p:custDataLst>
              <p:tags r:id="rId89"/>
            </p:custDataLst>
          </p:nvPr>
        </p:nvSpPr>
        <p:spPr>
          <a:xfrm>
            <a:off x="2568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0" name="Rectangle 99" hidden="1">
            <a:extLst>
              <a:ext uri="{FF2B5EF4-FFF2-40B4-BE49-F238E27FC236}">
                <a16:creationId xmlns:a16="http://schemas.microsoft.com/office/drawing/2014/main" id="{76F4910F-0223-4A58-B2B3-CC1032CA6A96}"/>
              </a:ext>
            </a:extLst>
          </p:cNvPr>
          <p:cNvSpPr/>
          <p:nvPr userDrawn="1">
            <p:custDataLst>
              <p:tags r:id="rId90"/>
            </p:custDataLst>
          </p:nvPr>
        </p:nvSpPr>
        <p:spPr>
          <a:xfrm>
            <a:off x="4812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1" name="Rectangle 100" hidden="1">
            <a:extLst>
              <a:ext uri="{FF2B5EF4-FFF2-40B4-BE49-F238E27FC236}">
                <a16:creationId xmlns:a16="http://schemas.microsoft.com/office/drawing/2014/main" id="{309CA6FE-3AA4-4E04-82CE-33A9467E0E6A}"/>
              </a:ext>
            </a:extLst>
          </p:cNvPr>
          <p:cNvSpPr/>
          <p:nvPr userDrawn="1">
            <p:custDataLst>
              <p:tags r:id="rId91"/>
            </p:custDataLst>
          </p:nvPr>
        </p:nvSpPr>
        <p:spPr>
          <a:xfrm>
            <a:off x="7056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2" name="Rectangle 101" hidden="1">
            <a:extLst>
              <a:ext uri="{FF2B5EF4-FFF2-40B4-BE49-F238E27FC236}">
                <a16:creationId xmlns:a16="http://schemas.microsoft.com/office/drawing/2014/main" id="{D3FAE458-E122-4E17-A2BB-860390DB639B}"/>
              </a:ext>
            </a:extLst>
          </p:cNvPr>
          <p:cNvSpPr/>
          <p:nvPr userDrawn="1">
            <p:custDataLst>
              <p:tags r:id="rId92"/>
            </p:custDataLst>
          </p:nvPr>
        </p:nvSpPr>
        <p:spPr>
          <a:xfrm>
            <a:off x="9300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3" name="Rectangle 102" hidden="1">
            <a:extLst>
              <a:ext uri="{FF2B5EF4-FFF2-40B4-BE49-F238E27FC236}">
                <a16:creationId xmlns:a16="http://schemas.microsoft.com/office/drawing/2014/main" id="{09CCF6D6-3C14-49F1-9CCF-BB2BB02BA463}"/>
              </a:ext>
            </a:extLst>
          </p:cNvPr>
          <p:cNvSpPr/>
          <p:nvPr userDrawn="1">
            <p:custDataLst>
              <p:tags r:id="rId93"/>
            </p:custDataLst>
          </p:nvPr>
        </p:nvSpPr>
        <p:spPr>
          <a:xfrm>
            <a:off x="1154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4" name="Rectangle 103" hidden="1">
            <a:extLst>
              <a:ext uri="{FF2B5EF4-FFF2-40B4-BE49-F238E27FC236}">
                <a16:creationId xmlns:a16="http://schemas.microsoft.com/office/drawing/2014/main" id="{89199ED3-108C-4CB1-85A2-7274AF6D76B6}"/>
              </a:ext>
            </a:extLst>
          </p:cNvPr>
          <p:cNvSpPr/>
          <p:nvPr userDrawn="1">
            <p:custDataLst>
              <p:tags r:id="rId94"/>
            </p:custDataLst>
          </p:nvPr>
        </p:nvSpPr>
        <p:spPr>
          <a:xfrm>
            <a:off x="648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5" name="Rectangle 104" hidden="1">
            <a:extLst>
              <a:ext uri="{FF2B5EF4-FFF2-40B4-BE49-F238E27FC236}">
                <a16:creationId xmlns:a16="http://schemas.microsoft.com/office/drawing/2014/main" id="{F4889CBE-7887-46C6-99BA-4A154FF96016}"/>
              </a:ext>
            </a:extLst>
          </p:cNvPr>
          <p:cNvSpPr/>
          <p:nvPr userDrawn="1">
            <p:custDataLst>
              <p:tags r:id="rId95"/>
            </p:custDataLst>
          </p:nvPr>
        </p:nvSpPr>
        <p:spPr>
          <a:xfrm>
            <a:off x="2892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6" name="Rectangle 105" hidden="1">
            <a:extLst>
              <a:ext uri="{FF2B5EF4-FFF2-40B4-BE49-F238E27FC236}">
                <a16:creationId xmlns:a16="http://schemas.microsoft.com/office/drawing/2014/main" id="{2714EDDA-63CD-4C57-BF1D-55D84EF7DA1C}"/>
              </a:ext>
            </a:extLst>
          </p:cNvPr>
          <p:cNvSpPr/>
          <p:nvPr userDrawn="1">
            <p:custDataLst>
              <p:tags r:id="rId96"/>
            </p:custDataLst>
          </p:nvPr>
        </p:nvSpPr>
        <p:spPr>
          <a:xfrm>
            <a:off x="5136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7" name="Rectangle 106" hidden="1">
            <a:extLst>
              <a:ext uri="{FF2B5EF4-FFF2-40B4-BE49-F238E27FC236}">
                <a16:creationId xmlns:a16="http://schemas.microsoft.com/office/drawing/2014/main" id="{5A4A540B-AB24-4508-BDE2-193816CE6C2F}"/>
              </a:ext>
            </a:extLst>
          </p:cNvPr>
          <p:cNvSpPr/>
          <p:nvPr userDrawn="1">
            <p:custDataLst>
              <p:tags r:id="rId97"/>
            </p:custDataLst>
          </p:nvPr>
        </p:nvSpPr>
        <p:spPr>
          <a:xfrm>
            <a:off x="7380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8" name="Rectangle 107" hidden="1">
            <a:extLst>
              <a:ext uri="{FF2B5EF4-FFF2-40B4-BE49-F238E27FC236}">
                <a16:creationId xmlns:a16="http://schemas.microsoft.com/office/drawing/2014/main" id="{2E588317-42FC-4AFD-BF07-4EEAEA17B0FB}"/>
              </a:ext>
            </a:extLst>
          </p:cNvPr>
          <p:cNvSpPr/>
          <p:nvPr userDrawn="1">
            <p:custDataLst>
              <p:tags r:id="rId98"/>
            </p:custDataLst>
          </p:nvPr>
        </p:nvSpPr>
        <p:spPr>
          <a:xfrm>
            <a:off x="9624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9" name="Rectangle 108" hidden="1">
            <a:extLst>
              <a:ext uri="{FF2B5EF4-FFF2-40B4-BE49-F238E27FC236}">
                <a16:creationId xmlns:a16="http://schemas.microsoft.com/office/drawing/2014/main" id="{409B9FF3-D5DB-4C25-942C-75E24E0BD588}"/>
              </a:ext>
            </a:extLst>
          </p:cNvPr>
          <p:cNvSpPr/>
          <p:nvPr userDrawn="1">
            <p:custDataLst>
              <p:tags r:id="rId99"/>
            </p:custDataLst>
          </p:nvPr>
        </p:nvSpPr>
        <p:spPr>
          <a:xfrm>
            <a:off x="648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0" name="Rectangle 109" hidden="1">
            <a:extLst>
              <a:ext uri="{FF2B5EF4-FFF2-40B4-BE49-F238E27FC236}">
                <a16:creationId xmlns:a16="http://schemas.microsoft.com/office/drawing/2014/main" id="{B34EB183-B95A-4A10-93F6-B2E688291320}"/>
              </a:ext>
            </a:extLst>
          </p:cNvPr>
          <p:cNvSpPr/>
          <p:nvPr userDrawn="1">
            <p:custDataLst>
              <p:tags r:id="rId100"/>
            </p:custDataLst>
          </p:nvPr>
        </p:nvSpPr>
        <p:spPr>
          <a:xfrm>
            <a:off x="2892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1" name="Rectangle 110" hidden="1">
            <a:extLst>
              <a:ext uri="{FF2B5EF4-FFF2-40B4-BE49-F238E27FC236}">
                <a16:creationId xmlns:a16="http://schemas.microsoft.com/office/drawing/2014/main" id="{9445802B-D13B-4448-BCCA-EAC068866CD3}"/>
              </a:ext>
            </a:extLst>
          </p:cNvPr>
          <p:cNvSpPr/>
          <p:nvPr userDrawn="1">
            <p:custDataLst>
              <p:tags r:id="rId101"/>
            </p:custDataLst>
          </p:nvPr>
        </p:nvSpPr>
        <p:spPr>
          <a:xfrm>
            <a:off x="5136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2" name="Rectangle 111" hidden="1">
            <a:extLst>
              <a:ext uri="{FF2B5EF4-FFF2-40B4-BE49-F238E27FC236}">
                <a16:creationId xmlns:a16="http://schemas.microsoft.com/office/drawing/2014/main" id="{C10B3B33-18E6-4256-821F-887D5B33BF81}"/>
              </a:ext>
            </a:extLst>
          </p:cNvPr>
          <p:cNvSpPr/>
          <p:nvPr userDrawn="1">
            <p:custDataLst>
              <p:tags r:id="rId102"/>
            </p:custDataLst>
          </p:nvPr>
        </p:nvSpPr>
        <p:spPr>
          <a:xfrm>
            <a:off x="7380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3" name="Rectangle 112" hidden="1">
            <a:extLst>
              <a:ext uri="{FF2B5EF4-FFF2-40B4-BE49-F238E27FC236}">
                <a16:creationId xmlns:a16="http://schemas.microsoft.com/office/drawing/2014/main" id="{C76950B1-616E-4DAB-A1C9-C18FEC9C31D4}"/>
              </a:ext>
            </a:extLst>
          </p:cNvPr>
          <p:cNvSpPr/>
          <p:nvPr userDrawn="1">
            <p:custDataLst>
              <p:tags r:id="rId103"/>
            </p:custDataLst>
          </p:nvPr>
        </p:nvSpPr>
        <p:spPr>
          <a:xfrm>
            <a:off x="9624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5" name="Tagline" descr="{&quot;templafy&quot;:{&quot;id&quot;:&quot;1abbc6e5-7f90-4ec7-bd50-37662db4c5b8&quot;}}" title="Form.PLogoChoice.PLogoInsertion">
            <a:extLst>
              <a:ext uri="{FF2B5EF4-FFF2-40B4-BE49-F238E27FC236}">
                <a16:creationId xmlns:a16="http://schemas.microsoft.com/office/drawing/2014/main" id="{1090779A-FA30-4EF9-809F-763A92C81AB1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6082CE4-8079-5C62-801D-1A9081D1C973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9" name="Picture 28" descr="A blue and black text&#10;&#10;AI-generated content may be incorrect.">
            <a:extLst>
              <a:ext uri="{FF2B5EF4-FFF2-40B4-BE49-F238E27FC236}">
                <a16:creationId xmlns:a16="http://schemas.microsoft.com/office/drawing/2014/main" id="{762705D0-F0E0-E2FC-A614-02EE080E81CC}"/>
              </a:ext>
            </a:extLst>
          </p:cNvPr>
          <p:cNvPicPr>
            <a:picLocks noChangeAspect="1"/>
          </p:cNvPicPr>
          <p:nvPr userDrawn="1"/>
        </p:nvPicPr>
        <p:blipFill>
          <a:blip r:embed="rId10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7873" y="5738184"/>
            <a:ext cx="2093271" cy="1123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381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  <p:sldLayoutId id="2147483777" r:id="rId13"/>
    <p:sldLayoutId id="2147483778" r:id="rId14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sldNum="0" hdr="0" dt="0"/>
  <p:txStyles>
    <p:titleStyle>
      <a:lvl1pPr algn="l" defTabSz="914377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993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9987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09980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900" b="1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defRPr sz="900" b="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9996" indent="-179996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377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​"/>
        <a:defRPr sz="40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10" Type="http://schemas.openxmlformats.org/officeDocument/2006/relationships/image" Target="../media/image30.svg"/><Relationship Id="rId4" Type="http://schemas.openxmlformats.org/officeDocument/2006/relationships/image" Target="../media/image24.svg"/><Relationship Id="rId9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CA571-E51B-7B16-7D71-735D75658D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552" y="1749386"/>
            <a:ext cx="9195516" cy="660042"/>
          </a:xfrm>
        </p:spPr>
        <p:txBody>
          <a:bodyPr/>
          <a:lstStyle/>
          <a:p>
            <a:r>
              <a:rPr lang="en-US"/>
              <a:t>Patient identification and risk factors</a:t>
            </a:r>
          </a:p>
        </p:txBody>
      </p:sp>
    </p:spTree>
    <p:extLst>
      <p:ext uri="{BB962C8B-B14F-4D97-AF65-F5344CB8AC3E}">
        <p14:creationId xmlns:p14="http://schemas.microsoft.com/office/powerpoint/2010/main" val="2297833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>
            <a:extLst>
              <a:ext uri="{FF2B5EF4-FFF2-40B4-BE49-F238E27FC236}">
                <a16:creationId xmlns:a16="http://schemas.microsoft.com/office/drawing/2014/main" id="{8316B8AF-786E-A8C4-B979-13783EEB41F8}"/>
              </a:ext>
            </a:extLst>
          </p:cNvPr>
          <p:cNvSpPr/>
          <p:nvPr/>
        </p:nvSpPr>
        <p:spPr>
          <a:xfrm>
            <a:off x="8030633" y="1492625"/>
            <a:ext cx="3729365" cy="2160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1181168A-6EC5-36FE-71C0-03F69352F8A7}"/>
              </a:ext>
            </a:extLst>
          </p:cNvPr>
          <p:cNvSpPr/>
          <p:nvPr/>
        </p:nvSpPr>
        <p:spPr>
          <a:xfrm>
            <a:off x="6162600" y="3769397"/>
            <a:ext cx="3733199" cy="2160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AD6EFAE3-A723-6814-2EEF-53E3645EFDFA}"/>
              </a:ext>
            </a:extLst>
          </p:cNvPr>
          <p:cNvSpPr/>
          <p:nvPr/>
        </p:nvSpPr>
        <p:spPr>
          <a:xfrm>
            <a:off x="4277288" y="1492625"/>
            <a:ext cx="3627584" cy="2160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91283D6A-4FFB-3552-3A61-DAA47B8030E8}"/>
              </a:ext>
            </a:extLst>
          </p:cNvPr>
          <p:cNvSpPr/>
          <p:nvPr/>
        </p:nvSpPr>
        <p:spPr>
          <a:xfrm>
            <a:off x="2295511" y="3769397"/>
            <a:ext cx="3733199" cy="2160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E1D6B97-CF3B-FF21-A7B0-763AF0FF8C10}"/>
              </a:ext>
            </a:extLst>
          </p:cNvPr>
          <p:cNvSpPr/>
          <p:nvPr/>
        </p:nvSpPr>
        <p:spPr>
          <a:xfrm>
            <a:off x="420124" y="1492625"/>
            <a:ext cx="3733199" cy="2160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/>
          </a:p>
        </p:txBody>
      </p:sp>
      <p:sp>
        <p:nvSpPr>
          <p:cNvPr id="159" name="Title 158">
            <a:extLst>
              <a:ext uri="{FF2B5EF4-FFF2-40B4-BE49-F238E27FC236}">
                <a16:creationId xmlns:a16="http://schemas.microsoft.com/office/drawing/2014/main" id="{8B1CDA71-74EA-4770-9FDD-FF5672FC72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+mn-lt"/>
              </a:rPr>
              <a:t>Guidelines recommend screening patient at high risk of MASH, including</a:t>
            </a:r>
            <a:r>
              <a:rPr lang="en-US" baseline="30000" dirty="0">
                <a:latin typeface="+mn-lt"/>
              </a:rPr>
              <a:t>1-5</a:t>
            </a:r>
            <a:r>
              <a:rPr lang="en-US" dirty="0">
                <a:latin typeface="+mn-lt"/>
              </a:rPr>
              <a:t>: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039AEB1-5DE6-F3A6-4C04-F65603083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*Excess weight defined as BMI ≥25 kg/m</a:t>
            </a:r>
            <a:r>
              <a:rPr lang="en-US" baseline="30000" dirty="0"/>
              <a:t>2 </a:t>
            </a:r>
            <a:r>
              <a:rPr lang="en-US" dirty="0"/>
              <a:t>(23 kg/m</a:t>
            </a:r>
            <a:r>
              <a:rPr lang="en-US" baseline="30000" dirty="0"/>
              <a:t>2 </a:t>
            </a:r>
            <a:r>
              <a:rPr lang="en-US" dirty="0"/>
              <a:t>for Asian populations), waist circumference &gt;37” (M); &gt;31.5” (F), or ethnically adjusted equivalent.</a:t>
            </a:r>
            <a:r>
              <a:rPr lang="en-US" baseline="30000" dirty="0"/>
              <a:t>6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MASH, metabolic dysfunction-associated steatohepatitis.</a:t>
            </a:r>
            <a:br>
              <a:rPr lang="en-US" dirty="0"/>
            </a:br>
            <a:r>
              <a:rPr lang="en-US" dirty="0"/>
              <a:t>1. Chalasani N et al. </a:t>
            </a:r>
            <a:r>
              <a:rPr lang="en-US" i="1" dirty="0"/>
              <a:t>Hepatology</a:t>
            </a:r>
            <a:r>
              <a:rPr lang="en-US" dirty="0"/>
              <a:t>. 2018;67(1):328–335. 2. </a:t>
            </a:r>
            <a:r>
              <a:rPr lang="en-US" dirty="0" err="1"/>
              <a:t>Younossi</a:t>
            </a:r>
            <a:r>
              <a:rPr lang="en-US" dirty="0"/>
              <a:t> ZM et al. </a:t>
            </a:r>
            <a:r>
              <a:rPr lang="en-US" i="1" dirty="0"/>
              <a:t>Gastroenterology</a:t>
            </a:r>
            <a:r>
              <a:rPr lang="en-US" dirty="0"/>
              <a:t>. 2025; in press:1-16. 3. Kanwal F et al. </a:t>
            </a:r>
            <a:r>
              <a:rPr lang="en-US" i="1" dirty="0"/>
              <a:t>Diabetes Care</a:t>
            </a:r>
            <a:r>
              <a:rPr lang="en-US" dirty="0"/>
              <a:t>. 2021:44(9):2162-2172. 4. ADA Professional Practice Committee. </a:t>
            </a:r>
            <a:r>
              <a:rPr lang="en-US" i="1" dirty="0"/>
              <a:t>Diabetes Care. </a:t>
            </a:r>
            <a:r>
              <a:rPr lang="en-US" dirty="0"/>
              <a:t>2022;45:46–59. 5. Rinella ME et al. </a:t>
            </a:r>
            <a:r>
              <a:rPr lang="en-US" i="1" dirty="0"/>
              <a:t>Hepatology</a:t>
            </a:r>
            <a:r>
              <a:rPr lang="en-US" dirty="0"/>
              <a:t>. 2023;77(5):1797–1835.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63096C0-AA4F-7466-A59B-68703C1CFF07}"/>
              </a:ext>
            </a:extLst>
          </p:cNvPr>
          <p:cNvSpPr txBox="1"/>
          <p:nvPr/>
        </p:nvSpPr>
        <p:spPr>
          <a:xfrm>
            <a:off x="420125" y="2727271"/>
            <a:ext cx="373140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7680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People living with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pre-diabetes </a:t>
            </a:r>
            <a:br>
              <a:rPr kumimoji="0" lang="en-US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</a:br>
            <a:r>
              <a:rPr kumimoji="0" lang="en-US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or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type 2 diabetes</a:t>
            </a:r>
            <a:endParaRPr kumimoji="0" lang="en-GB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3219DAD-3A3C-3271-D9A3-9E7F2FC20764}"/>
              </a:ext>
            </a:extLst>
          </p:cNvPr>
          <p:cNvGrpSpPr/>
          <p:nvPr/>
        </p:nvGrpSpPr>
        <p:grpSpPr>
          <a:xfrm>
            <a:off x="1750102" y="1741263"/>
            <a:ext cx="1073243" cy="896046"/>
            <a:chOff x="93394" y="4524375"/>
            <a:chExt cx="682626" cy="552450"/>
          </a:xfrm>
          <a:noFill/>
        </p:grpSpPr>
        <p:sp>
          <p:nvSpPr>
            <p:cNvPr id="30" name="Freeform 205">
              <a:extLst>
                <a:ext uri="{FF2B5EF4-FFF2-40B4-BE49-F238E27FC236}">
                  <a16:creationId xmlns:a16="http://schemas.microsoft.com/office/drawing/2014/main" id="{B7FADE4F-D8C8-9C5F-E732-C64E957AF3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3394" y="4524375"/>
              <a:ext cx="674688" cy="552450"/>
            </a:xfrm>
            <a:custGeom>
              <a:avLst/>
              <a:gdLst>
                <a:gd name="T0" fmla="*/ 102 w 179"/>
                <a:gd name="T1" fmla="*/ 49 h 146"/>
                <a:gd name="T2" fmla="*/ 111 w 179"/>
                <a:gd name="T3" fmla="*/ 46 h 146"/>
                <a:gd name="T4" fmla="*/ 123 w 179"/>
                <a:gd name="T5" fmla="*/ 49 h 146"/>
                <a:gd name="T6" fmla="*/ 119 w 179"/>
                <a:gd name="T7" fmla="*/ 69 h 146"/>
                <a:gd name="T8" fmla="*/ 102 w 179"/>
                <a:gd name="T9" fmla="*/ 75 h 146"/>
                <a:gd name="T10" fmla="*/ 96 w 179"/>
                <a:gd name="T11" fmla="*/ 77 h 146"/>
                <a:gd name="T12" fmla="*/ 108 w 179"/>
                <a:gd name="T13" fmla="*/ 73 h 146"/>
                <a:gd name="T14" fmla="*/ 120 w 179"/>
                <a:gd name="T15" fmla="*/ 75 h 146"/>
                <a:gd name="T16" fmla="*/ 116 w 179"/>
                <a:gd name="T17" fmla="*/ 95 h 146"/>
                <a:gd name="T18" fmla="*/ 102 w 179"/>
                <a:gd name="T19" fmla="*/ 100 h 146"/>
                <a:gd name="T20" fmla="*/ 102 w 179"/>
                <a:gd name="T21" fmla="*/ 49 h 146"/>
                <a:gd name="T22" fmla="*/ 169 w 179"/>
                <a:gd name="T23" fmla="*/ 25 h 146"/>
                <a:gd name="T24" fmla="*/ 176 w 179"/>
                <a:gd name="T25" fmla="*/ 10 h 146"/>
                <a:gd name="T26" fmla="*/ 161 w 179"/>
                <a:gd name="T27" fmla="*/ 3 h 146"/>
                <a:gd name="T28" fmla="*/ 38 w 179"/>
                <a:gd name="T29" fmla="*/ 47 h 146"/>
                <a:gd name="T30" fmla="*/ 9 w 179"/>
                <a:gd name="T31" fmla="*/ 109 h 146"/>
                <a:gd name="T32" fmla="*/ 9 w 179"/>
                <a:gd name="T33" fmla="*/ 109 h 146"/>
                <a:gd name="T34" fmla="*/ 71 w 179"/>
                <a:gd name="T35" fmla="*/ 137 h 146"/>
                <a:gd name="T36" fmla="*/ 113 w 179"/>
                <a:gd name="T37" fmla="*/ 122 h 146"/>
                <a:gd name="T38" fmla="*/ 117 w 179"/>
                <a:gd name="T39" fmla="*/ 102 h 146"/>
                <a:gd name="T40" fmla="*/ 105 w 179"/>
                <a:gd name="T41" fmla="*/ 99 h 146"/>
                <a:gd name="T42" fmla="*/ 90 w 179"/>
                <a:gd name="T43" fmla="*/ 10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9" h="146">
                  <a:moveTo>
                    <a:pt x="102" y="49"/>
                  </a:moveTo>
                  <a:cubicBezTo>
                    <a:pt x="111" y="46"/>
                    <a:pt x="111" y="46"/>
                    <a:pt x="111" y="46"/>
                  </a:cubicBezTo>
                  <a:cubicBezTo>
                    <a:pt x="115" y="45"/>
                    <a:pt x="120" y="46"/>
                    <a:pt x="123" y="49"/>
                  </a:cubicBezTo>
                  <a:cubicBezTo>
                    <a:pt x="129" y="56"/>
                    <a:pt x="126" y="66"/>
                    <a:pt x="119" y="69"/>
                  </a:cubicBezTo>
                  <a:cubicBezTo>
                    <a:pt x="102" y="75"/>
                    <a:pt x="102" y="75"/>
                    <a:pt x="102" y="75"/>
                  </a:cubicBezTo>
                  <a:moveTo>
                    <a:pt x="96" y="77"/>
                  </a:moveTo>
                  <a:cubicBezTo>
                    <a:pt x="108" y="73"/>
                    <a:pt x="108" y="73"/>
                    <a:pt x="108" y="73"/>
                  </a:cubicBezTo>
                  <a:cubicBezTo>
                    <a:pt x="112" y="71"/>
                    <a:pt x="117" y="72"/>
                    <a:pt x="120" y="75"/>
                  </a:cubicBezTo>
                  <a:cubicBezTo>
                    <a:pt x="126" y="82"/>
                    <a:pt x="123" y="92"/>
                    <a:pt x="116" y="95"/>
                  </a:cubicBezTo>
                  <a:cubicBezTo>
                    <a:pt x="102" y="100"/>
                    <a:pt x="102" y="100"/>
                    <a:pt x="102" y="100"/>
                  </a:cubicBezTo>
                  <a:moveTo>
                    <a:pt x="102" y="49"/>
                  </a:moveTo>
                  <a:cubicBezTo>
                    <a:pt x="169" y="25"/>
                    <a:pt x="169" y="25"/>
                    <a:pt x="169" y="25"/>
                  </a:cubicBezTo>
                  <a:cubicBezTo>
                    <a:pt x="175" y="23"/>
                    <a:pt x="179" y="16"/>
                    <a:pt x="176" y="10"/>
                  </a:cubicBezTo>
                  <a:cubicBezTo>
                    <a:pt x="174" y="4"/>
                    <a:pt x="167" y="0"/>
                    <a:pt x="161" y="3"/>
                  </a:cubicBezTo>
                  <a:cubicBezTo>
                    <a:pt x="38" y="47"/>
                    <a:pt x="38" y="47"/>
                    <a:pt x="38" y="47"/>
                  </a:cubicBezTo>
                  <a:cubicBezTo>
                    <a:pt x="13" y="56"/>
                    <a:pt x="0" y="84"/>
                    <a:pt x="9" y="109"/>
                  </a:cubicBezTo>
                  <a:cubicBezTo>
                    <a:pt x="9" y="109"/>
                    <a:pt x="9" y="109"/>
                    <a:pt x="9" y="109"/>
                  </a:cubicBezTo>
                  <a:cubicBezTo>
                    <a:pt x="18" y="133"/>
                    <a:pt x="46" y="146"/>
                    <a:pt x="71" y="137"/>
                  </a:cubicBezTo>
                  <a:cubicBezTo>
                    <a:pt x="113" y="122"/>
                    <a:pt x="113" y="122"/>
                    <a:pt x="113" y="122"/>
                  </a:cubicBezTo>
                  <a:cubicBezTo>
                    <a:pt x="120" y="119"/>
                    <a:pt x="123" y="109"/>
                    <a:pt x="117" y="102"/>
                  </a:cubicBezTo>
                  <a:cubicBezTo>
                    <a:pt x="114" y="99"/>
                    <a:pt x="109" y="98"/>
                    <a:pt x="105" y="99"/>
                  </a:cubicBezTo>
                  <a:cubicBezTo>
                    <a:pt x="90" y="104"/>
                    <a:pt x="90" y="104"/>
                    <a:pt x="90" y="104"/>
                  </a:cubicBezTo>
                </a:path>
              </a:pathLst>
            </a:custGeom>
            <a:grpFill/>
            <a:ln w="29845" cap="rnd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128588" tIns="64294" rIns="128588" bIns="64294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7680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12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31" name="Freeform 206">
              <a:extLst>
                <a:ext uri="{FF2B5EF4-FFF2-40B4-BE49-F238E27FC236}">
                  <a16:creationId xmlns:a16="http://schemas.microsoft.com/office/drawing/2014/main" id="{093073B7-07F0-B526-BBD5-EC275FBE4B91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720" y="4699000"/>
              <a:ext cx="114300" cy="176212"/>
            </a:xfrm>
            <a:custGeom>
              <a:avLst/>
              <a:gdLst>
                <a:gd name="T0" fmla="*/ 15 w 30"/>
                <a:gd name="T1" fmla="*/ 47 h 47"/>
                <a:gd name="T2" fmla="*/ 0 w 30"/>
                <a:gd name="T3" fmla="*/ 32 h 47"/>
                <a:gd name="T4" fmla="*/ 12 w 30"/>
                <a:gd name="T5" fmla="*/ 6 h 47"/>
                <a:gd name="T6" fmla="*/ 16 w 30"/>
                <a:gd name="T7" fmla="*/ 0 h 47"/>
                <a:gd name="T8" fmla="*/ 19 w 30"/>
                <a:gd name="T9" fmla="*/ 6 h 47"/>
                <a:gd name="T10" fmla="*/ 30 w 30"/>
                <a:gd name="T11" fmla="*/ 32 h 47"/>
                <a:gd name="T12" fmla="*/ 15 w 30"/>
                <a:gd name="T13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47">
                  <a:moveTo>
                    <a:pt x="15" y="47"/>
                  </a:moveTo>
                  <a:cubicBezTo>
                    <a:pt x="7" y="47"/>
                    <a:pt x="0" y="40"/>
                    <a:pt x="0" y="32"/>
                  </a:cubicBezTo>
                  <a:cubicBezTo>
                    <a:pt x="0" y="25"/>
                    <a:pt x="9" y="10"/>
                    <a:pt x="12" y="6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22" y="10"/>
                    <a:pt x="30" y="25"/>
                    <a:pt x="30" y="32"/>
                  </a:cubicBezTo>
                  <a:cubicBezTo>
                    <a:pt x="30" y="40"/>
                    <a:pt x="24" y="47"/>
                    <a:pt x="15" y="47"/>
                  </a:cubicBezTo>
                </a:path>
              </a:pathLst>
            </a:custGeom>
            <a:grpFill/>
            <a:ln w="29845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128588" tIns="64294" rIns="128588" bIns="64294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7680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12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endParaRP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B7A8B903-1981-C713-D656-ADFBC2C77AFE}"/>
              </a:ext>
            </a:extLst>
          </p:cNvPr>
          <p:cNvSpPr txBox="1"/>
          <p:nvPr/>
        </p:nvSpPr>
        <p:spPr>
          <a:xfrm>
            <a:off x="2295511" y="5217932"/>
            <a:ext cx="3733885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7680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People with 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abnormal liver </a:t>
            </a:r>
            <a:br>
              <a:rPr kumimoji="0" lang="en-US" sz="1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</a:b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enzymes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34" name="Graphic 33" descr="Test tubes outline">
            <a:extLst>
              <a:ext uri="{FF2B5EF4-FFF2-40B4-BE49-F238E27FC236}">
                <a16:creationId xmlns:a16="http://schemas.microsoft.com/office/drawing/2014/main" id="{5BAE9202-496E-B6D9-446D-1692AF2BD4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40813" y="3930549"/>
            <a:ext cx="1242594" cy="124259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E2450FB-AE7C-FDB2-F855-BDE84967EF78}"/>
              </a:ext>
            </a:extLst>
          </p:cNvPr>
          <p:cNvSpPr txBox="1"/>
          <p:nvPr/>
        </p:nvSpPr>
        <p:spPr>
          <a:xfrm>
            <a:off x="6162601" y="5217932"/>
            <a:ext cx="3732561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7680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People with 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moderate-to-severe steatosis based on imaging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959D35B-1FEA-9FEB-FF37-F3E4E8AECB2A}"/>
              </a:ext>
            </a:extLst>
          </p:cNvPr>
          <p:cNvGrpSpPr/>
          <p:nvPr/>
        </p:nvGrpSpPr>
        <p:grpSpPr>
          <a:xfrm>
            <a:off x="7383352" y="4065670"/>
            <a:ext cx="1291695" cy="1009491"/>
            <a:chOff x="8403759" y="1784137"/>
            <a:chExt cx="1275291" cy="1033692"/>
          </a:xfrm>
          <a:solidFill>
            <a:schemeClr val="tx1"/>
          </a:solidFill>
        </p:grpSpPr>
        <p:grpSp>
          <p:nvGrpSpPr>
            <p:cNvPr id="15" name="Group 324">
              <a:extLst>
                <a:ext uri="{FF2B5EF4-FFF2-40B4-BE49-F238E27FC236}">
                  <a16:creationId xmlns:a16="http://schemas.microsoft.com/office/drawing/2014/main" id="{8740DE5B-20D7-4E90-890D-4B924DFF69D3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8403759" y="1784137"/>
              <a:ext cx="1275291" cy="1033692"/>
              <a:chOff x="852" y="650"/>
              <a:chExt cx="2682" cy="1938"/>
            </a:xfrm>
            <a:grpFill/>
          </p:grpSpPr>
          <p:sp>
            <p:nvSpPr>
              <p:cNvPr id="16" name="Freeform 325">
                <a:extLst>
                  <a:ext uri="{FF2B5EF4-FFF2-40B4-BE49-F238E27FC236}">
                    <a16:creationId xmlns:a16="http://schemas.microsoft.com/office/drawing/2014/main" id="{6EB8C3FE-B802-7C7F-819E-527D9E1238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2" y="721"/>
                <a:ext cx="1944" cy="1867"/>
              </a:xfrm>
              <a:custGeom>
                <a:avLst/>
                <a:gdLst>
                  <a:gd name="T0" fmla="*/ 0 w 1291"/>
                  <a:gd name="T1" fmla="*/ 392 h 1238"/>
                  <a:gd name="T2" fmla="*/ 14 w 1291"/>
                  <a:gd name="T3" fmla="*/ 314 h 1238"/>
                  <a:gd name="T4" fmla="*/ 142 w 1291"/>
                  <a:gd name="T5" fmla="*/ 77 h 1238"/>
                  <a:gd name="T6" fmla="*/ 272 w 1291"/>
                  <a:gd name="T7" fmla="*/ 8 h 1238"/>
                  <a:gd name="T8" fmla="*/ 321 w 1291"/>
                  <a:gd name="T9" fmla="*/ 30 h 1238"/>
                  <a:gd name="T10" fmla="*/ 295 w 1291"/>
                  <a:gd name="T11" fmla="*/ 78 h 1238"/>
                  <a:gd name="T12" fmla="*/ 83 w 1291"/>
                  <a:gd name="T13" fmla="*/ 350 h 1238"/>
                  <a:gd name="T14" fmla="*/ 90 w 1291"/>
                  <a:gd name="T15" fmla="*/ 674 h 1238"/>
                  <a:gd name="T16" fmla="*/ 129 w 1291"/>
                  <a:gd name="T17" fmla="*/ 896 h 1238"/>
                  <a:gd name="T18" fmla="*/ 309 w 1291"/>
                  <a:gd name="T19" fmla="*/ 1141 h 1238"/>
                  <a:gd name="T20" fmla="*/ 508 w 1291"/>
                  <a:gd name="T21" fmla="*/ 1108 h 1238"/>
                  <a:gd name="T22" fmla="*/ 556 w 1291"/>
                  <a:gd name="T23" fmla="*/ 1037 h 1238"/>
                  <a:gd name="T24" fmla="*/ 669 w 1291"/>
                  <a:gd name="T25" fmla="*/ 907 h 1238"/>
                  <a:gd name="T26" fmla="*/ 870 w 1291"/>
                  <a:gd name="T27" fmla="*/ 791 h 1238"/>
                  <a:gd name="T28" fmla="*/ 1002 w 1291"/>
                  <a:gd name="T29" fmla="*/ 707 h 1238"/>
                  <a:gd name="T30" fmla="*/ 1068 w 1291"/>
                  <a:gd name="T31" fmla="*/ 578 h 1238"/>
                  <a:gd name="T32" fmla="*/ 1058 w 1291"/>
                  <a:gd name="T33" fmla="*/ 418 h 1238"/>
                  <a:gd name="T34" fmla="*/ 1088 w 1291"/>
                  <a:gd name="T35" fmla="*/ 371 h 1238"/>
                  <a:gd name="T36" fmla="*/ 1130 w 1291"/>
                  <a:gd name="T37" fmla="*/ 404 h 1238"/>
                  <a:gd name="T38" fmla="*/ 1133 w 1291"/>
                  <a:gd name="T39" fmla="*/ 419 h 1238"/>
                  <a:gd name="T40" fmla="*/ 1148 w 1291"/>
                  <a:gd name="T41" fmla="*/ 555 h 1238"/>
                  <a:gd name="T42" fmla="*/ 1239 w 1291"/>
                  <a:gd name="T43" fmla="*/ 528 h 1238"/>
                  <a:gd name="T44" fmla="*/ 1283 w 1291"/>
                  <a:gd name="T45" fmla="*/ 571 h 1238"/>
                  <a:gd name="T46" fmla="*/ 1254 w 1291"/>
                  <a:gd name="T47" fmla="*/ 600 h 1238"/>
                  <a:gd name="T48" fmla="*/ 1152 w 1291"/>
                  <a:gd name="T49" fmla="*/ 636 h 1238"/>
                  <a:gd name="T50" fmla="*/ 1129 w 1291"/>
                  <a:gd name="T51" fmla="*/ 659 h 1238"/>
                  <a:gd name="T52" fmla="*/ 1071 w 1291"/>
                  <a:gd name="T53" fmla="*/ 746 h 1238"/>
                  <a:gd name="T54" fmla="*/ 849 w 1291"/>
                  <a:gd name="T55" fmla="*/ 887 h 1238"/>
                  <a:gd name="T56" fmla="*/ 700 w 1291"/>
                  <a:gd name="T57" fmla="*/ 977 h 1238"/>
                  <a:gd name="T58" fmla="*/ 624 w 1291"/>
                  <a:gd name="T59" fmla="*/ 1068 h 1238"/>
                  <a:gd name="T60" fmla="*/ 428 w 1291"/>
                  <a:gd name="T61" fmla="*/ 1235 h 1238"/>
                  <a:gd name="T62" fmla="*/ 425 w 1291"/>
                  <a:gd name="T63" fmla="*/ 1238 h 1238"/>
                  <a:gd name="T64" fmla="*/ 350 w 1291"/>
                  <a:gd name="T65" fmla="*/ 1238 h 1238"/>
                  <a:gd name="T66" fmla="*/ 346 w 1291"/>
                  <a:gd name="T67" fmla="*/ 1235 h 1238"/>
                  <a:gd name="T68" fmla="*/ 84 w 1291"/>
                  <a:gd name="T69" fmla="*/ 997 h 1238"/>
                  <a:gd name="T70" fmla="*/ 23 w 1291"/>
                  <a:gd name="T71" fmla="*/ 735 h 1238"/>
                  <a:gd name="T72" fmla="*/ 0 w 1291"/>
                  <a:gd name="T73" fmla="*/ 547 h 1238"/>
                  <a:gd name="T74" fmla="*/ 0 w 1291"/>
                  <a:gd name="T75" fmla="*/ 392 h 1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291" h="1238">
                    <a:moveTo>
                      <a:pt x="0" y="392"/>
                    </a:moveTo>
                    <a:cubicBezTo>
                      <a:pt x="4" y="366"/>
                      <a:pt x="9" y="340"/>
                      <a:pt x="14" y="314"/>
                    </a:cubicBezTo>
                    <a:cubicBezTo>
                      <a:pt x="33" y="222"/>
                      <a:pt x="70" y="140"/>
                      <a:pt x="142" y="77"/>
                    </a:cubicBezTo>
                    <a:cubicBezTo>
                      <a:pt x="179" y="44"/>
                      <a:pt x="224" y="23"/>
                      <a:pt x="272" y="8"/>
                    </a:cubicBezTo>
                    <a:cubicBezTo>
                      <a:pt x="294" y="0"/>
                      <a:pt x="314" y="10"/>
                      <a:pt x="321" y="30"/>
                    </a:cubicBezTo>
                    <a:cubicBezTo>
                      <a:pt x="328" y="50"/>
                      <a:pt x="318" y="71"/>
                      <a:pt x="295" y="78"/>
                    </a:cubicBezTo>
                    <a:cubicBezTo>
                      <a:pt x="161" y="120"/>
                      <a:pt x="105" y="222"/>
                      <a:pt x="83" y="350"/>
                    </a:cubicBezTo>
                    <a:cubicBezTo>
                      <a:pt x="65" y="458"/>
                      <a:pt x="74" y="566"/>
                      <a:pt x="90" y="674"/>
                    </a:cubicBezTo>
                    <a:cubicBezTo>
                      <a:pt x="100" y="748"/>
                      <a:pt x="112" y="823"/>
                      <a:pt x="129" y="896"/>
                    </a:cubicBezTo>
                    <a:cubicBezTo>
                      <a:pt x="154" y="1002"/>
                      <a:pt x="209" y="1089"/>
                      <a:pt x="309" y="1141"/>
                    </a:cubicBezTo>
                    <a:cubicBezTo>
                      <a:pt x="380" y="1179"/>
                      <a:pt x="454" y="1168"/>
                      <a:pt x="508" y="1108"/>
                    </a:cubicBezTo>
                    <a:cubicBezTo>
                      <a:pt x="527" y="1087"/>
                      <a:pt x="544" y="1063"/>
                      <a:pt x="556" y="1037"/>
                    </a:cubicBezTo>
                    <a:cubicBezTo>
                      <a:pt x="581" y="983"/>
                      <a:pt x="619" y="938"/>
                      <a:pt x="669" y="907"/>
                    </a:cubicBezTo>
                    <a:cubicBezTo>
                      <a:pt x="735" y="866"/>
                      <a:pt x="803" y="830"/>
                      <a:pt x="870" y="791"/>
                    </a:cubicBezTo>
                    <a:cubicBezTo>
                      <a:pt x="915" y="764"/>
                      <a:pt x="958" y="735"/>
                      <a:pt x="1002" y="707"/>
                    </a:cubicBezTo>
                    <a:cubicBezTo>
                      <a:pt x="1049" y="677"/>
                      <a:pt x="1068" y="631"/>
                      <a:pt x="1068" y="578"/>
                    </a:cubicBezTo>
                    <a:cubicBezTo>
                      <a:pt x="1067" y="525"/>
                      <a:pt x="1062" y="471"/>
                      <a:pt x="1058" y="418"/>
                    </a:cubicBezTo>
                    <a:cubicBezTo>
                      <a:pt x="1056" y="393"/>
                      <a:pt x="1066" y="375"/>
                      <a:pt x="1088" y="371"/>
                    </a:cubicBezTo>
                    <a:cubicBezTo>
                      <a:pt x="1108" y="368"/>
                      <a:pt x="1124" y="380"/>
                      <a:pt x="1130" y="404"/>
                    </a:cubicBezTo>
                    <a:cubicBezTo>
                      <a:pt x="1132" y="409"/>
                      <a:pt x="1133" y="414"/>
                      <a:pt x="1133" y="419"/>
                    </a:cubicBezTo>
                    <a:cubicBezTo>
                      <a:pt x="1138" y="464"/>
                      <a:pt x="1143" y="508"/>
                      <a:pt x="1148" y="555"/>
                    </a:cubicBezTo>
                    <a:cubicBezTo>
                      <a:pt x="1177" y="546"/>
                      <a:pt x="1208" y="536"/>
                      <a:pt x="1239" y="528"/>
                    </a:cubicBezTo>
                    <a:cubicBezTo>
                      <a:pt x="1267" y="521"/>
                      <a:pt x="1291" y="544"/>
                      <a:pt x="1283" y="571"/>
                    </a:cubicBezTo>
                    <a:cubicBezTo>
                      <a:pt x="1279" y="583"/>
                      <a:pt x="1266" y="595"/>
                      <a:pt x="1254" y="600"/>
                    </a:cubicBezTo>
                    <a:cubicBezTo>
                      <a:pt x="1220" y="613"/>
                      <a:pt x="1185" y="623"/>
                      <a:pt x="1152" y="636"/>
                    </a:cubicBezTo>
                    <a:cubicBezTo>
                      <a:pt x="1142" y="639"/>
                      <a:pt x="1133" y="650"/>
                      <a:pt x="1129" y="659"/>
                    </a:cubicBezTo>
                    <a:cubicBezTo>
                      <a:pt x="1117" y="694"/>
                      <a:pt x="1099" y="722"/>
                      <a:pt x="1071" y="746"/>
                    </a:cubicBezTo>
                    <a:cubicBezTo>
                      <a:pt x="1004" y="805"/>
                      <a:pt x="926" y="844"/>
                      <a:pt x="849" y="887"/>
                    </a:cubicBezTo>
                    <a:cubicBezTo>
                      <a:pt x="799" y="916"/>
                      <a:pt x="749" y="945"/>
                      <a:pt x="700" y="977"/>
                    </a:cubicBezTo>
                    <a:cubicBezTo>
                      <a:pt x="666" y="999"/>
                      <a:pt x="642" y="1031"/>
                      <a:pt x="624" y="1068"/>
                    </a:cubicBezTo>
                    <a:cubicBezTo>
                      <a:pt x="584" y="1152"/>
                      <a:pt x="523" y="1215"/>
                      <a:pt x="428" y="1235"/>
                    </a:cubicBezTo>
                    <a:cubicBezTo>
                      <a:pt x="427" y="1235"/>
                      <a:pt x="426" y="1237"/>
                      <a:pt x="425" y="1238"/>
                    </a:cubicBezTo>
                    <a:cubicBezTo>
                      <a:pt x="400" y="1238"/>
                      <a:pt x="375" y="1238"/>
                      <a:pt x="350" y="1238"/>
                    </a:cubicBezTo>
                    <a:cubicBezTo>
                      <a:pt x="349" y="1237"/>
                      <a:pt x="348" y="1236"/>
                      <a:pt x="346" y="1235"/>
                    </a:cubicBezTo>
                    <a:cubicBezTo>
                      <a:pt x="220" y="1198"/>
                      <a:pt x="135" y="1116"/>
                      <a:pt x="84" y="997"/>
                    </a:cubicBezTo>
                    <a:cubicBezTo>
                      <a:pt x="49" y="913"/>
                      <a:pt x="35" y="824"/>
                      <a:pt x="23" y="735"/>
                    </a:cubicBezTo>
                    <a:cubicBezTo>
                      <a:pt x="15" y="672"/>
                      <a:pt x="7" y="609"/>
                      <a:pt x="0" y="547"/>
                    </a:cubicBezTo>
                    <a:cubicBezTo>
                      <a:pt x="0" y="495"/>
                      <a:pt x="0" y="443"/>
                      <a:pt x="0" y="392"/>
                    </a:cubicBezTo>
                    <a:close/>
                  </a:path>
                </a:pathLst>
              </a:custGeom>
              <a:grpFill/>
              <a:ln w="25400">
                <a:solidFill>
                  <a:srgbClr val="D8EAF8"/>
                </a:solidFill>
                <a:round/>
                <a:headEnd/>
                <a:tailEnd/>
              </a:ln>
            </p:spPr>
            <p:txBody>
              <a:bodyPr vert="horz" wrap="square" lIns="128588" tIns="64294" rIns="128588" bIns="6429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76808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7" name="Freeform 326">
                <a:extLst>
                  <a:ext uri="{FF2B5EF4-FFF2-40B4-BE49-F238E27FC236}">
                    <a16:creationId xmlns:a16="http://schemas.microsoft.com/office/drawing/2014/main" id="{2C17DC37-C6A4-5F61-3484-C604230CF9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85" y="650"/>
                <a:ext cx="341" cy="115"/>
              </a:xfrm>
              <a:custGeom>
                <a:avLst/>
                <a:gdLst>
                  <a:gd name="T0" fmla="*/ 191 w 226"/>
                  <a:gd name="T1" fmla="*/ 0 h 76"/>
                  <a:gd name="T2" fmla="*/ 205 w 226"/>
                  <a:gd name="T3" fmla="*/ 7 h 76"/>
                  <a:gd name="T4" fmla="*/ 221 w 226"/>
                  <a:gd name="T5" fmla="*/ 49 h 76"/>
                  <a:gd name="T6" fmla="*/ 187 w 226"/>
                  <a:gd name="T7" fmla="*/ 75 h 76"/>
                  <a:gd name="T8" fmla="*/ 37 w 226"/>
                  <a:gd name="T9" fmla="*/ 73 h 76"/>
                  <a:gd name="T10" fmla="*/ 4 w 226"/>
                  <a:gd name="T11" fmla="*/ 49 h 76"/>
                  <a:gd name="T12" fmla="*/ 12 w 226"/>
                  <a:gd name="T13" fmla="*/ 10 h 76"/>
                  <a:gd name="T14" fmla="*/ 23 w 226"/>
                  <a:gd name="T15" fmla="*/ 0 h 76"/>
                  <a:gd name="T16" fmla="*/ 191 w 226"/>
                  <a:gd name="T17" fmla="*/ 0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6" h="76">
                    <a:moveTo>
                      <a:pt x="191" y="0"/>
                    </a:moveTo>
                    <a:cubicBezTo>
                      <a:pt x="196" y="2"/>
                      <a:pt x="200" y="4"/>
                      <a:pt x="205" y="7"/>
                    </a:cubicBezTo>
                    <a:cubicBezTo>
                      <a:pt x="220" y="17"/>
                      <a:pt x="226" y="32"/>
                      <a:pt x="221" y="49"/>
                    </a:cubicBezTo>
                    <a:cubicBezTo>
                      <a:pt x="216" y="66"/>
                      <a:pt x="205" y="76"/>
                      <a:pt x="187" y="75"/>
                    </a:cubicBezTo>
                    <a:cubicBezTo>
                      <a:pt x="137" y="75"/>
                      <a:pt x="87" y="76"/>
                      <a:pt x="37" y="73"/>
                    </a:cubicBezTo>
                    <a:cubicBezTo>
                      <a:pt x="25" y="72"/>
                      <a:pt x="9" y="60"/>
                      <a:pt x="4" y="49"/>
                    </a:cubicBezTo>
                    <a:cubicBezTo>
                      <a:pt x="0" y="39"/>
                      <a:pt x="8" y="23"/>
                      <a:pt x="12" y="10"/>
                    </a:cubicBezTo>
                    <a:cubicBezTo>
                      <a:pt x="14" y="6"/>
                      <a:pt x="19" y="3"/>
                      <a:pt x="23" y="0"/>
                    </a:cubicBezTo>
                    <a:cubicBezTo>
                      <a:pt x="79" y="0"/>
                      <a:pt x="135" y="0"/>
                      <a:pt x="191" y="0"/>
                    </a:cubicBezTo>
                    <a:close/>
                  </a:path>
                </a:pathLst>
              </a:custGeom>
              <a:grpFill/>
              <a:ln w="25400">
                <a:solidFill>
                  <a:srgbClr val="D8EAF8"/>
                </a:solidFill>
                <a:round/>
                <a:headEnd/>
                <a:tailEnd/>
              </a:ln>
            </p:spPr>
            <p:txBody>
              <a:bodyPr vert="horz" wrap="square" lIns="128588" tIns="64294" rIns="128588" bIns="6429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76808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8" name="Freeform 327">
                <a:extLst>
                  <a:ext uri="{FF2B5EF4-FFF2-40B4-BE49-F238E27FC236}">
                    <a16:creationId xmlns:a16="http://schemas.microsoft.com/office/drawing/2014/main" id="{01EE2CAD-92AF-98EE-E16F-0D69919E9D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92" y="1103"/>
                <a:ext cx="242" cy="310"/>
              </a:xfrm>
              <a:custGeom>
                <a:avLst/>
                <a:gdLst>
                  <a:gd name="T0" fmla="*/ 161 w 161"/>
                  <a:gd name="T1" fmla="*/ 59 h 206"/>
                  <a:gd name="T2" fmla="*/ 79 w 161"/>
                  <a:gd name="T3" fmla="*/ 180 h 206"/>
                  <a:gd name="T4" fmla="*/ 63 w 161"/>
                  <a:gd name="T5" fmla="*/ 195 h 206"/>
                  <a:gd name="T6" fmla="*/ 13 w 161"/>
                  <a:gd name="T7" fmla="*/ 190 h 206"/>
                  <a:gd name="T8" fmla="*/ 14 w 161"/>
                  <a:gd name="T9" fmla="*/ 139 h 206"/>
                  <a:gd name="T10" fmla="*/ 92 w 161"/>
                  <a:gd name="T11" fmla="*/ 29 h 206"/>
                  <a:gd name="T12" fmla="*/ 161 w 161"/>
                  <a:gd name="T13" fmla="*/ 32 h 206"/>
                  <a:gd name="T14" fmla="*/ 161 w 161"/>
                  <a:gd name="T15" fmla="*/ 59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1" h="206">
                    <a:moveTo>
                      <a:pt x="161" y="59"/>
                    </a:moveTo>
                    <a:cubicBezTo>
                      <a:pt x="142" y="105"/>
                      <a:pt x="117" y="147"/>
                      <a:pt x="79" y="180"/>
                    </a:cubicBezTo>
                    <a:cubicBezTo>
                      <a:pt x="74" y="185"/>
                      <a:pt x="69" y="191"/>
                      <a:pt x="63" y="195"/>
                    </a:cubicBezTo>
                    <a:cubicBezTo>
                      <a:pt x="46" y="206"/>
                      <a:pt x="25" y="204"/>
                      <a:pt x="13" y="190"/>
                    </a:cubicBezTo>
                    <a:cubicBezTo>
                      <a:pt x="0" y="175"/>
                      <a:pt x="0" y="153"/>
                      <a:pt x="14" y="139"/>
                    </a:cubicBezTo>
                    <a:cubicBezTo>
                      <a:pt x="49" y="108"/>
                      <a:pt x="75" y="72"/>
                      <a:pt x="92" y="29"/>
                    </a:cubicBezTo>
                    <a:cubicBezTo>
                      <a:pt x="103" y="0"/>
                      <a:pt x="136" y="3"/>
                      <a:pt x="161" y="32"/>
                    </a:cubicBezTo>
                    <a:cubicBezTo>
                      <a:pt x="161" y="41"/>
                      <a:pt x="161" y="50"/>
                      <a:pt x="161" y="59"/>
                    </a:cubicBezTo>
                    <a:close/>
                  </a:path>
                </a:pathLst>
              </a:custGeom>
              <a:grpFill/>
              <a:ln w="25400">
                <a:solidFill>
                  <a:srgbClr val="D8EAF8"/>
                </a:solidFill>
                <a:round/>
                <a:headEnd/>
                <a:tailEnd/>
              </a:ln>
            </p:spPr>
            <p:txBody>
              <a:bodyPr vert="horz" wrap="square" lIns="128588" tIns="64294" rIns="128588" bIns="6429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76808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9" name="Freeform 328">
                <a:extLst>
                  <a:ext uri="{FF2B5EF4-FFF2-40B4-BE49-F238E27FC236}">
                    <a16:creationId xmlns:a16="http://schemas.microsoft.com/office/drawing/2014/main" id="{FEBED089-0C5A-4B29-7AB2-FD0AD95523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90" y="1401"/>
                <a:ext cx="334" cy="187"/>
              </a:xfrm>
              <a:custGeom>
                <a:avLst/>
                <a:gdLst>
                  <a:gd name="T0" fmla="*/ 42 w 222"/>
                  <a:gd name="T1" fmla="*/ 124 h 124"/>
                  <a:gd name="T2" fmla="*/ 3 w 222"/>
                  <a:gd name="T3" fmla="*/ 88 h 124"/>
                  <a:gd name="T4" fmla="*/ 30 w 222"/>
                  <a:gd name="T5" fmla="*/ 46 h 124"/>
                  <a:gd name="T6" fmla="*/ 172 w 222"/>
                  <a:gd name="T7" fmla="*/ 5 h 124"/>
                  <a:gd name="T8" fmla="*/ 215 w 222"/>
                  <a:gd name="T9" fmla="*/ 27 h 124"/>
                  <a:gd name="T10" fmla="*/ 199 w 222"/>
                  <a:gd name="T11" fmla="*/ 73 h 124"/>
                  <a:gd name="T12" fmla="*/ 42 w 222"/>
                  <a:gd name="T13" fmla="*/ 124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22" h="124">
                    <a:moveTo>
                      <a:pt x="42" y="124"/>
                    </a:moveTo>
                    <a:cubicBezTo>
                      <a:pt x="20" y="119"/>
                      <a:pt x="6" y="107"/>
                      <a:pt x="3" y="88"/>
                    </a:cubicBezTo>
                    <a:cubicBezTo>
                      <a:pt x="0" y="68"/>
                      <a:pt x="10" y="52"/>
                      <a:pt x="30" y="46"/>
                    </a:cubicBezTo>
                    <a:cubicBezTo>
                      <a:pt x="77" y="32"/>
                      <a:pt x="125" y="19"/>
                      <a:pt x="172" y="5"/>
                    </a:cubicBezTo>
                    <a:cubicBezTo>
                      <a:pt x="190" y="0"/>
                      <a:pt x="208" y="10"/>
                      <a:pt x="215" y="27"/>
                    </a:cubicBezTo>
                    <a:cubicBezTo>
                      <a:pt x="222" y="45"/>
                      <a:pt x="217" y="66"/>
                      <a:pt x="199" y="73"/>
                    </a:cubicBezTo>
                    <a:cubicBezTo>
                      <a:pt x="147" y="91"/>
                      <a:pt x="94" y="107"/>
                      <a:pt x="42" y="124"/>
                    </a:cubicBezTo>
                    <a:close/>
                  </a:path>
                </a:pathLst>
              </a:custGeom>
              <a:grpFill/>
              <a:ln w="25400">
                <a:solidFill>
                  <a:srgbClr val="D8EAF8"/>
                </a:solidFill>
                <a:round/>
                <a:headEnd/>
                <a:tailEnd/>
              </a:ln>
            </p:spPr>
            <p:txBody>
              <a:bodyPr vert="horz" wrap="square" lIns="128588" tIns="64294" rIns="128588" bIns="6429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76808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20" name="Freeform 329">
                <a:extLst>
                  <a:ext uri="{FF2B5EF4-FFF2-40B4-BE49-F238E27FC236}">
                    <a16:creationId xmlns:a16="http://schemas.microsoft.com/office/drawing/2014/main" id="{DA9157DD-06F9-368F-6F1C-00E034DEEA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72" y="696"/>
                <a:ext cx="339" cy="153"/>
              </a:xfrm>
              <a:custGeom>
                <a:avLst/>
                <a:gdLst>
                  <a:gd name="T0" fmla="*/ 40 w 225"/>
                  <a:gd name="T1" fmla="*/ 0 h 102"/>
                  <a:gd name="T2" fmla="*/ 195 w 225"/>
                  <a:gd name="T3" fmla="*/ 28 h 102"/>
                  <a:gd name="T4" fmla="*/ 221 w 225"/>
                  <a:gd name="T5" fmla="*/ 70 h 102"/>
                  <a:gd name="T6" fmla="*/ 180 w 225"/>
                  <a:gd name="T7" fmla="*/ 99 h 102"/>
                  <a:gd name="T8" fmla="*/ 31 w 225"/>
                  <a:gd name="T9" fmla="*/ 75 h 102"/>
                  <a:gd name="T10" fmla="*/ 2 w 225"/>
                  <a:gd name="T11" fmla="*/ 34 h 102"/>
                  <a:gd name="T12" fmla="*/ 40 w 225"/>
                  <a:gd name="T13" fmla="*/ 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25" h="102">
                    <a:moveTo>
                      <a:pt x="40" y="0"/>
                    </a:moveTo>
                    <a:cubicBezTo>
                      <a:pt x="92" y="9"/>
                      <a:pt x="143" y="17"/>
                      <a:pt x="195" y="28"/>
                    </a:cubicBezTo>
                    <a:cubicBezTo>
                      <a:pt x="214" y="32"/>
                      <a:pt x="225" y="52"/>
                      <a:pt x="221" y="70"/>
                    </a:cubicBezTo>
                    <a:cubicBezTo>
                      <a:pt x="217" y="89"/>
                      <a:pt x="200" y="102"/>
                      <a:pt x="180" y="99"/>
                    </a:cubicBezTo>
                    <a:cubicBezTo>
                      <a:pt x="130" y="92"/>
                      <a:pt x="81" y="84"/>
                      <a:pt x="31" y="75"/>
                    </a:cubicBezTo>
                    <a:cubicBezTo>
                      <a:pt x="11" y="71"/>
                      <a:pt x="0" y="54"/>
                      <a:pt x="2" y="34"/>
                    </a:cubicBezTo>
                    <a:cubicBezTo>
                      <a:pt x="4" y="15"/>
                      <a:pt x="20" y="2"/>
                      <a:pt x="40" y="0"/>
                    </a:cubicBezTo>
                    <a:close/>
                  </a:path>
                </a:pathLst>
              </a:custGeom>
              <a:grpFill/>
              <a:ln w="25400">
                <a:solidFill>
                  <a:srgbClr val="D8EAF8"/>
                </a:solidFill>
                <a:round/>
                <a:headEnd/>
                <a:tailEnd/>
              </a:ln>
            </p:spPr>
            <p:txBody>
              <a:bodyPr vert="horz" wrap="square" lIns="128588" tIns="64294" rIns="128588" bIns="6429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76808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21" name="Freeform 330">
                <a:extLst>
                  <a:ext uri="{FF2B5EF4-FFF2-40B4-BE49-F238E27FC236}">
                    <a16:creationId xmlns:a16="http://schemas.microsoft.com/office/drawing/2014/main" id="{E8E2F859-0FE8-596A-583C-5CC90BF593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2" y="785"/>
                <a:ext cx="307" cy="235"/>
              </a:xfrm>
              <a:custGeom>
                <a:avLst/>
                <a:gdLst>
                  <a:gd name="T0" fmla="*/ 172 w 204"/>
                  <a:gd name="T1" fmla="*/ 156 h 156"/>
                  <a:gd name="T2" fmla="*/ 143 w 204"/>
                  <a:gd name="T3" fmla="*/ 142 h 156"/>
                  <a:gd name="T4" fmla="*/ 37 w 204"/>
                  <a:gd name="T5" fmla="*/ 80 h 156"/>
                  <a:gd name="T6" fmla="*/ 7 w 204"/>
                  <a:gd name="T7" fmla="*/ 30 h 156"/>
                  <a:gd name="T8" fmla="*/ 64 w 204"/>
                  <a:gd name="T9" fmla="*/ 10 h 156"/>
                  <a:gd name="T10" fmla="*/ 193 w 204"/>
                  <a:gd name="T11" fmla="*/ 88 h 156"/>
                  <a:gd name="T12" fmla="*/ 201 w 204"/>
                  <a:gd name="T13" fmla="*/ 130 h 156"/>
                  <a:gd name="T14" fmla="*/ 172 w 204"/>
                  <a:gd name="T15" fmla="*/ 156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4" h="156">
                    <a:moveTo>
                      <a:pt x="172" y="156"/>
                    </a:moveTo>
                    <a:cubicBezTo>
                      <a:pt x="160" y="150"/>
                      <a:pt x="149" y="148"/>
                      <a:pt x="143" y="142"/>
                    </a:cubicBezTo>
                    <a:cubicBezTo>
                      <a:pt x="114" y="110"/>
                      <a:pt x="76" y="95"/>
                      <a:pt x="37" y="80"/>
                    </a:cubicBezTo>
                    <a:cubicBezTo>
                      <a:pt x="11" y="69"/>
                      <a:pt x="0" y="51"/>
                      <a:pt x="7" y="30"/>
                    </a:cubicBezTo>
                    <a:cubicBezTo>
                      <a:pt x="15" y="8"/>
                      <a:pt x="36" y="0"/>
                      <a:pt x="64" y="10"/>
                    </a:cubicBezTo>
                    <a:cubicBezTo>
                      <a:pt x="111" y="28"/>
                      <a:pt x="159" y="48"/>
                      <a:pt x="193" y="88"/>
                    </a:cubicBezTo>
                    <a:cubicBezTo>
                      <a:pt x="201" y="98"/>
                      <a:pt x="204" y="117"/>
                      <a:pt x="201" y="130"/>
                    </a:cubicBezTo>
                    <a:cubicBezTo>
                      <a:pt x="198" y="140"/>
                      <a:pt x="182" y="147"/>
                      <a:pt x="172" y="156"/>
                    </a:cubicBezTo>
                    <a:close/>
                  </a:path>
                </a:pathLst>
              </a:custGeom>
              <a:grpFill/>
              <a:ln w="25400">
                <a:solidFill>
                  <a:srgbClr val="D8EAF8"/>
                </a:solidFill>
                <a:round/>
                <a:headEnd/>
                <a:tailEnd/>
              </a:ln>
            </p:spPr>
            <p:txBody>
              <a:bodyPr vert="horz" wrap="square" lIns="128588" tIns="64294" rIns="128588" bIns="6429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76808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22" name="Freeform 331">
                <a:extLst>
                  <a:ext uri="{FF2B5EF4-FFF2-40B4-BE49-F238E27FC236}">
                    <a16:creationId xmlns:a16="http://schemas.microsoft.com/office/drawing/2014/main" id="{730948A4-35EA-F12A-1B3A-3AEE75486A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39" y="655"/>
                <a:ext cx="336" cy="139"/>
              </a:xfrm>
              <a:custGeom>
                <a:avLst/>
                <a:gdLst>
                  <a:gd name="T0" fmla="*/ 177 w 223"/>
                  <a:gd name="T1" fmla="*/ 0 h 92"/>
                  <a:gd name="T2" fmla="*/ 210 w 223"/>
                  <a:gd name="T3" fmla="*/ 12 h 92"/>
                  <a:gd name="T4" fmla="*/ 220 w 223"/>
                  <a:gd name="T5" fmla="*/ 49 h 92"/>
                  <a:gd name="T6" fmla="*/ 191 w 223"/>
                  <a:gd name="T7" fmla="*/ 74 h 92"/>
                  <a:gd name="T8" fmla="*/ 44 w 223"/>
                  <a:gd name="T9" fmla="*/ 90 h 92"/>
                  <a:gd name="T10" fmla="*/ 3 w 223"/>
                  <a:gd name="T11" fmla="*/ 59 h 92"/>
                  <a:gd name="T12" fmla="*/ 36 w 223"/>
                  <a:gd name="T13" fmla="*/ 16 h 92"/>
                  <a:gd name="T14" fmla="*/ 177 w 223"/>
                  <a:gd name="T15" fmla="*/ 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3" h="92">
                    <a:moveTo>
                      <a:pt x="177" y="0"/>
                    </a:moveTo>
                    <a:cubicBezTo>
                      <a:pt x="186" y="3"/>
                      <a:pt x="202" y="3"/>
                      <a:pt x="210" y="12"/>
                    </a:cubicBezTo>
                    <a:cubicBezTo>
                      <a:pt x="218" y="20"/>
                      <a:pt x="223" y="38"/>
                      <a:pt x="220" y="49"/>
                    </a:cubicBezTo>
                    <a:cubicBezTo>
                      <a:pt x="217" y="60"/>
                      <a:pt x="202" y="73"/>
                      <a:pt x="191" y="74"/>
                    </a:cubicBezTo>
                    <a:cubicBezTo>
                      <a:pt x="143" y="81"/>
                      <a:pt x="93" y="85"/>
                      <a:pt x="44" y="90"/>
                    </a:cubicBezTo>
                    <a:cubicBezTo>
                      <a:pt x="22" y="92"/>
                      <a:pt x="6" y="79"/>
                      <a:pt x="3" y="59"/>
                    </a:cubicBezTo>
                    <a:cubicBezTo>
                      <a:pt x="0" y="38"/>
                      <a:pt x="13" y="19"/>
                      <a:pt x="36" y="16"/>
                    </a:cubicBezTo>
                    <a:cubicBezTo>
                      <a:pt x="81" y="10"/>
                      <a:pt x="126" y="6"/>
                      <a:pt x="177" y="0"/>
                    </a:cubicBezTo>
                    <a:close/>
                  </a:path>
                </a:pathLst>
              </a:custGeom>
              <a:grpFill/>
              <a:ln w="25400">
                <a:solidFill>
                  <a:srgbClr val="D8EAF8"/>
                </a:solidFill>
                <a:round/>
                <a:headEnd/>
                <a:tailEnd/>
              </a:ln>
            </p:spPr>
            <p:txBody>
              <a:bodyPr vert="horz" wrap="square" lIns="128588" tIns="64294" rIns="128588" bIns="6429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76808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23" name="Freeform 332">
                <a:extLst>
                  <a:ext uri="{FF2B5EF4-FFF2-40B4-BE49-F238E27FC236}">
                    <a16:creationId xmlns:a16="http://schemas.microsoft.com/office/drawing/2014/main" id="{E34CF747-FFDA-92BE-CF43-3D5E5904C1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31" y="661"/>
                <a:ext cx="337" cy="128"/>
              </a:xfrm>
              <a:custGeom>
                <a:avLst/>
                <a:gdLst>
                  <a:gd name="T0" fmla="*/ 113 w 224"/>
                  <a:gd name="T1" fmla="*/ 76 h 85"/>
                  <a:gd name="T2" fmla="*/ 42 w 224"/>
                  <a:gd name="T3" fmla="*/ 76 h 85"/>
                  <a:gd name="T4" fmla="*/ 0 w 224"/>
                  <a:gd name="T5" fmla="*/ 37 h 85"/>
                  <a:gd name="T6" fmla="*/ 44 w 224"/>
                  <a:gd name="T7" fmla="*/ 2 h 85"/>
                  <a:gd name="T8" fmla="*/ 179 w 224"/>
                  <a:gd name="T9" fmla="*/ 9 h 85"/>
                  <a:gd name="T10" fmla="*/ 222 w 224"/>
                  <a:gd name="T11" fmla="*/ 51 h 85"/>
                  <a:gd name="T12" fmla="*/ 172 w 224"/>
                  <a:gd name="T13" fmla="*/ 83 h 85"/>
                  <a:gd name="T14" fmla="*/ 113 w 224"/>
                  <a:gd name="T15" fmla="*/ 79 h 85"/>
                  <a:gd name="T16" fmla="*/ 113 w 224"/>
                  <a:gd name="T17" fmla="*/ 76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4" h="85">
                    <a:moveTo>
                      <a:pt x="113" y="76"/>
                    </a:moveTo>
                    <a:cubicBezTo>
                      <a:pt x="89" y="76"/>
                      <a:pt x="66" y="76"/>
                      <a:pt x="42" y="76"/>
                    </a:cubicBezTo>
                    <a:cubicBezTo>
                      <a:pt x="16" y="75"/>
                      <a:pt x="0" y="60"/>
                      <a:pt x="0" y="37"/>
                    </a:cubicBezTo>
                    <a:cubicBezTo>
                      <a:pt x="1" y="14"/>
                      <a:pt x="17" y="0"/>
                      <a:pt x="44" y="2"/>
                    </a:cubicBezTo>
                    <a:cubicBezTo>
                      <a:pt x="89" y="4"/>
                      <a:pt x="134" y="6"/>
                      <a:pt x="179" y="9"/>
                    </a:cubicBezTo>
                    <a:cubicBezTo>
                      <a:pt x="208" y="11"/>
                      <a:pt x="224" y="27"/>
                      <a:pt x="222" y="51"/>
                    </a:cubicBezTo>
                    <a:cubicBezTo>
                      <a:pt x="219" y="73"/>
                      <a:pt x="201" y="85"/>
                      <a:pt x="172" y="83"/>
                    </a:cubicBezTo>
                    <a:cubicBezTo>
                      <a:pt x="152" y="81"/>
                      <a:pt x="133" y="80"/>
                      <a:pt x="113" y="79"/>
                    </a:cubicBezTo>
                    <a:cubicBezTo>
                      <a:pt x="113" y="78"/>
                      <a:pt x="113" y="77"/>
                      <a:pt x="113" y="76"/>
                    </a:cubicBezTo>
                    <a:close/>
                  </a:path>
                </a:pathLst>
              </a:custGeom>
              <a:grpFill/>
              <a:ln w="25400">
                <a:solidFill>
                  <a:srgbClr val="D8EAF8"/>
                </a:solidFill>
                <a:round/>
                <a:headEnd/>
                <a:tailEnd/>
              </a:ln>
            </p:spPr>
            <p:txBody>
              <a:bodyPr vert="horz" wrap="square" lIns="128588" tIns="64294" rIns="128588" bIns="64294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76808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81758040-6707-875A-CF91-3A93B9055BF4}"/>
                </a:ext>
              </a:extLst>
            </p:cNvPr>
            <p:cNvGrpSpPr/>
            <p:nvPr/>
          </p:nvGrpSpPr>
          <p:grpSpPr>
            <a:xfrm>
              <a:off x="8697368" y="1989810"/>
              <a:ext cx="551191" cy="481579"/>
              <a:chOff x="8697368" y="1989810"/>
              <a:chExt cx="551191" cy="481579"/>
            </a:xfrm>
            <a:grpFill/>
          </p:grpSpPr>
          <p:sp>
            <p:nvSpPr>
              <p:cNvPr id="35" name="Cloud 3">
                <a:extLst>
                  <a:ext uri="{FF2B5EF4-FFF2-40B4-BE49-F238E27FC236}">
                    <a16:creationId xmlns:a16="http://schemas.microsoft.com/office/drawing/2014/main" id="{5449F806-77B3-A5A7-460B-07488BF2FB8D}"/>
                  </a:ext>
                </a:extLst>
              </p:cNvPr>
              <p:cNvSpPr/>
              <p:nvPr/>
            </p:nvSpPr>
            <p:spPr>
              <a:xfrm>
                <a:off x="8697368" y="2281968"/>
                <a:ext cx="221496" cy="189421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6323 h 45313"/>
                  <a:gd name="connsiteX1" fmla="*/ 5659 w 43256"/>
                  <a:gd name="connsiteY1" fmla="*/ 8860 h 45313"/>
                  <a:gd name="connsiteX2" fmla="*/ 14041 w 43256"/>
                  <a:gd name="connsiteY2" fmla="*/ 7155 h 45313"/>
                  <a:gd name="connsiteX3" fmla="*/ 22492 w 43256"/>
                  <a:gd name="connsiteY3" fmla="*/ 5385 h 45313"/>
                  <a:gd name="connsiteX4" fmla="*/ 25785 w 43256"/>
                  <a:gd name="connsiteY4" fmla="*/ 2153 h 45313"/>
                  <a:gd name="connsiteX5" fmla="*/ 29869 w 43256"/>
                  <a:gd name="connsiteY5" fmla="*/ 4434 h 45313"/>
                  <a:gd name="connsiteX6" fmla="*/ 35499 w 43256"/>
                  <a:gd name="connsiteY6" fmla="*/ 2643 h 45313"/>
                  <a:gd name="connsiteX7" fmla="*/ 38354 w 43256"/>
                  <a:gd name="connsiteY7" fmla="*/ 7529 h 45313"/>
                  <a:gd name="connsiteX8" fmla="*/ 42018 w 43256"/>
                  <a:gd name="connsiteY8" fmla="*/ 12271 h 45313"/>
                  <a:gd name="connsiteX9" fmla="*/ 41854 w 43256"/>
                  <a:gd name="connsiteY9" fmla="*/ 17413 h 45313"/>
                  <a:gd name="connsiteX10" fmla="*/ 43052 w 43256"/>
                  <a:gd name="connsiteY10" fmla="*/ 25275 h 45313"/>
                  <a:gd name="connsiteX11" fmla="*/ 37440 w 43256"/>
                  <a:gd name="connsiteY11" fmla="*/ 32157 h 45313"/>
                  <a:gd name="connsiteX12" fmla="*/ 35431 w 43256"/>
                  <a:gd name="connsiteY12" fmla="*/ 38054 h 45313"/>
                  <a:gd name="connsiteX13" fmla="*/ 28591 w 43256"/>
                  <a:gd name="connsiteY13" fmla="*/ 38768 h 45313"/>
                  <a:gd name="connsiteX14" fmla="*/ 23703 w 43256"/>
                  <a:gd name="connsiteY14" fmla="*/ 45059 h 45313"/>
                  <a:gd name="connsiteX15" fmla="*/ 16516 w 43256"/>
                  <a:gd name="connsiteY15" fmla="*/ 41219 h 45313"/>
                  <a:gd name="connsiteX16" fmla="*/ 5840 w 43256"/>
                  <a:gd name="connsiteY16" fmla="*/ 37425 h 45313"/>
                  <a:gd name="connsiteX17" fmla="*/ 1146 w 43256"/>
                  <a:gd name="connsiteY17" fmla="*/ 33203 h 45313"/>
                  <a:gd name="connsiteX18" fmla="*/ 2149 w 43256"/>
                  <a:gd name="connsiteY18" fmla="*/ 27504 h 45313"/>
                  <a:gd name="connsiteX19" fmla="*/ 31 w 43256"/>
                  <a:gd name="connsiteY19" fmla="*/ 21657 h 45313"/>
                  <a:gd name="connsiteX20" fmla="*/ 3899 w 43256"/>
                  <a:gd name="connsiteY20" fmla="*/ 16460 h 45313"/>
                  <a:gd name="connsiteX21" fmla="*/ 3936 w 43256"/>
                  <a:gd name="connsiteY21" fmla="*/ 16323 h 45313"/>
                  <a:gd name="connsiteX0" fmla="*/ 4729 w 43256"/>
                  <a:gd name="connsiteY0" fmla="*/ 28130 h 45313"/>
                  <a:gd name="connsiteX1" fmla="*/ 2196 w 43256"/>
                  <a:gd name="connsiteY1" fmla="*/ 27333 h 45313"/>
                  <a:gd name="connsiteX2" fmla="*/ 6964 w 43256"/>
                  <a:gd name="connsiteY2" fmla="*/ 36852 h 45313"/>
                  <a:gd name="connsiteX3" fmla="*/ 5856 w 43256"/>
                  <a:gd name="connsiteY3" fmla="*/ 37233 h 45313"/>
                  <a:gd name="connsiteX4" fmla="*/ 16514 w 43256"/>
                  <a:gd name="connsiteY4" fmla="*/ 41043 h 45313"/>
                  <a:gd name="connsiteX5" fmla="*/ 15846 w 43256"/>
                  <a:gd name="connsiteY5" fmla="*/ 39303 h 45313"/>
                  <a:gd name="connsiteX6" fmla="*/ 28863 w 43256"/>
                  <a:gd name="connsiteY6" fmla="*/ 36704 h 45313"/>
                  <a:gd name="connsiteX7" fmla="*/ 28596 w 43256"/>
                  <a:gd name="connsiteY7" fmla="*/ 38613 h 45313"/>
                  <a:gd name="connsiteX8" fmla="*/ 34165 w 43256"/>
                  <a:gd name="connsiteY8" fmla="*/ 24907 h 45313"/>
                  <a:gd name="connsiteX9" fmla="*/ 37416 w 43256"/>
                  <a:gd name="connsiteY9" fmla="*/ 32043 h 45313"/>
                  <a:gd name="connsiteX10" fmla="*/ 41834 w 43256"/>
                  <a:gd name="connsiteY10" fmla="*/ 17307 h 45313"/>
                  <a:gd name="connsiteX11" fmla="*/ 40386 w 43256"/>
                  <a:gd name="connsiteY11" fmla="*/ 19983 h 45313"/>
                  <a:gd name="connsiteX12" fmla="*/ 38360 w 43256"/>
                  <a:gd name="connsiteY12" fmla="*/ 7379 h 45313"/>
                  <a:gd name="connsiteX13" fmla="*/ 38436 w 43256"/>
                  <a:gd name="connsiteY13" fmla="*/ 8643 h 45313"/>
                  <a:gd name="connsiteX14" fmla="*/ 29114 w 43256"/>
                  <a:gd name="connsiteY14" fmla="*/ 5905 h 45313"/>
                  <a:gd name="connsiteX15" fmla="*/ 29856 w 43256"/>
                  <a:gd name="connsiteY15" fmla="*/ 4293 h 45313"/>
                  <a:gd name="connsiteX16" fmla="*/ 22177 w 43256"/>
                  <a:gd name="connsiteY16" fmla="*/ 6673 h 45313"/>
                  <a:gd name="connsiteX17" fmla="*/ 22536 w 43256"/>
                  <a:gd name="connsiteY17" fmla="*/ 5283 h 45313"/>
                  <a:gd name="connsiteX18" fmla="*/ 16400 w 43256"/>
                  <a:gd name="connsiteY18" fmla="*/ 0 h 45313"/>
                  <a:gd name="connsiteX19" fmla="*/ 15336 w 43256"/>
                  <a:gd name="connsiteY19" fmla="*/ 8493 h 45313"/>
                  <a:gd name="connsiteX20" fmla="*/ 4163 w 43256"/>
                  <a:gd name="connsiteY20" fmla="*/ 17742 h 45313"/>
                  <a:gd name="connsiteX21" fmla="*/ 3936 w 43256"/>
                  <a:gd name="connsiteY21" fmla="*/ 16323 h 45313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4165 w 43256"/>
                  <a:gd name="connsiteY8" fmla="*/ 22813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7779 w 43256"/>
                  <a:gd name="connsiteY18" fmla="*/ 5448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4165 w 43256"/>
                  <a:gd name="connsiteY8" fmla="*/ 22813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22492 w 43256"/>
                  <a:gd name="connsiteY2" fmla="*/ 3291 h 43219"/>
                  <a:gd name="connsiteX3" fmla="*/ 25785 w 43256"/>
                  <a:gd name="connsiteY3" fmla="*/ 59 h 43219"/>
                  <a:gd name="connsiteX4" fmla="*/ 29869 w 43256"/>
                  <a:gd name="connsiteY4" fmla="*/ 2340 h 43219"/>
                  <a:gd name="connsiteX5" fmla="*/ 35499 w 43256"/>
                  <a:gd name="connsiteY5" fmla="*/ 549 h 43219"/>
                  <a:gd name="connsiteX6" fmla="*/ 38354 w 43256"/>
                  <a:gd name="connsiteY6" fmla="*/ 5435 h 43219"/>
                  <a:gd name="connsiteX7" fmla="*/ 42018 w 43256"/>
                  <a:gd name="connsiteY7" fmla="*/ 10177 h 43219"/>
                  <a:gd name="connsiteX8" fmla="*/ 41854 w 43256"/>
                  <a:gd name="connsiteY8" fmla="*/ 15319 h 43219"/>
                  <a:gd name="connsiteX9" fmla="*/ 43052 w 43256"/>
                  <a:gd name="connsiteY9" fmla="*/ 23181 h 43219"/>
                  <a:gd name="connsiteX10" fmla="*/ 37440 w 43256"/>
                  <a:gd name="connsiteY10" fmla="*/ 30063 h 43219"/>
                  <a:gd name="connsiteX11" fmla="*/ 35431 w 43256"/>
                  <a:gd name="connsiteY11" fmla="*/ 35960 h 43219"/>
                  <a:gd name="connsiteX12" fmla="*/ 28591 w 43256"/>
                  <a:gd name="connsiteY12" fmla="*/ 36674 h 43219"/>
                  <a:gd name="connsiteX13" fmla="*/ 23703 w 43256"/>
                  <a:gd name="connsiteY13" fmla="*/ 42965 h 43219"/>
                  <a:gd name="connsiteX14" fmla="*/ 16516 w 43256"/>
                  <a:gd name="connsiteY14" fmla="*/ 39125 h 43219"/>
                  <a:gd name="connsiteX15" fmla="*/ 5840 w 43256"/>
                  <a:gd name="connsiteY15" fmla="*/ 35331 h 43219"/>
                  <a:gd name="connsiteX16" fmla="*/ 1146 w 43256"/>
                  <a:gd name="connsiteY16" fmla="*/ 31109 h 43219"/>
                  <a:gd name="connsiteX17" fmla="*/ 2149 w 43256"/>
                  <a:gd name="connsiteY17" fmla="*/ 25410 h 43219"/>
                  <a:gd name="connsiteX18" fmla="*/ 31 w 43256"/>
                  <a:gd name="connsiteY18" fmla="*/ 19563 h 43219"/>
                  <a:gd name="connsiteX19" fmla="*/ 3899 w 43256"/>
                  <a:gd name="connsiteY19" fmla="*/ 14366 h 43219"/>
                  <a:gd name="connsiteX20" fmla="*/ 3936 w 43256"/>
                  <a:gd name="connsiteY20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4165 w 43256"/>
                  <a:gd name="connsiteY8" fmla="*/ 22813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8220 w 43256"/>
                  <a:gd name="connsiteY1" fmla="*/ 1209 h 43219"/>
                  <a:gd name="connsiteX2" fmla="*/ 22492 w 43256"/>
                  <a:gd name="connsiteY2" fmla="*/ 3291 h 43219"/>
                  <a:gd name="connsiteX3" fmla="*/ 25785 w 43256"/>
                  <a:gd name="connsiteY3" fmla="*/ 59 h 43219"/>
                  <a:gd name="connsiteX4" fmla="*/ 29869 w 43256"/>
                  <a:gd name="connsiteY4" fmla="*/ 2340 h 43219"/>
                  <a:gd name="connsiteX5" fmla="*/ 35499 w 43256"/>
                  <a:gd name="connsiteY5" fmla="*/ 549 h 43219"/>
                  <a:gd name="connsiteX6" fmla="*/ 38354 w 43256"/>
                  <a:gd name="connsiteY6" fmla="*/ 5435 h 43219"/>
                  <a:gd name="connsiteX7" fmla="*/ 42018 w 43256"/>
                  <a:gd name="connsiteY7" fmla="*/ 10177 h 43219"/>
                  <a:gd name="connsiteX8" fmla="*/ 41854 w 43256"/>
                  <a:gd name="connsiteY8" fmla="*/ 15319 h 43219"/>
                  <a:gd name="connsiteX9" fmla="*/ 43052 w 43256"/>
                  <a:gd name="connsiteY9" fmla="*/ 23181 h 43219"/>
                  <a:gd name="connsiteX10" fmla="*/ 37440 w 43256"/>
                  <a:gd name="connsiteY10" fmla="*/ 30063 h 43219"/>
                  <a:gd name="connsiteX11" fmla="*/ 35431 w 43256"/>
                  <a:gd name="connsiteY11" fmla="*/ 35960 h 43219"/>
                  <a:gd name="connsiteX12" fmla="*/ 28591 w 43256"/>
                  <a:gd name="connsiteY12" fmla="*/ 36674 h 43219"/>
                  <a:gd name="connsiteX13" fmla="*/ 23703 w 43256"/>
                  <a:gd name="connsiteY13" fmla="*/ 42965 h 43219"/>
                  <a:gd name="connsiteX14" fmla="*/ 16516 w 43256"/>
                  <a:gd name="connsiteY14" fmla="*/ 39125 h 43219"/>
                  <a:gd name="connsiteX15" fmla="*/ 5840 w 43256"/>
                  <a:gd name="connsiteY15" fmla="*/ 35331 h 43219"/>
                  <a:gd name="connsiteX16" fmla="*/ 1146 w 43256"/>
                  <a:gd name="connsiteY16" fmla="*/ 31109 h 43219"/>
                  <a:gd name="connsiteX17" fmla="*/ 2149 w 43256"/>
                  <a:gd name="connsiteY17" fmla="*/ 25410 h 43219"/>
                  <a:gd name="connsiteX18" fmla="*/ 31 w 43256"/>
                  <a:gd name="connsiteY18" fmla="*/ 19563 h 43219"/>
                  <a:gd name="connsiteX19" fmla="*/ 3899 w 43256"/>
                  <a:gd name="connsiteY19" fmla="*/ 14366 h 43219"/>
                  <a:gd name="connsiteX20" fmla="*/ 3936 w 43256"/>
                  <a:gd name="connsiteY20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4165 w 43256"/>
                  <a:gd name="connsiteY8" fmla="*/ 22813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8220 w 43256"/>
                  <a:gd name="connsiteY1" fmla="*/ 1209 h 43219"/>
                  <a:gd name="connsiteX2" fmla="*/ 22492 w 43256"/>
                  <a:gd name="connsiteY2" fmla="*/ 3291 h 43219"/>
                  <a:gd name="connsiteX3" fmla="*/ 25785 w 43256"/>
                  <a:gd name="connsiteY3" fmla="*/ 59 h 43219"/>
                  <a:gd name="connsiteX4" fmla="*/ 29869 w 43256"/>
                  <a:gd name="connsiteY4" fmla="*/ 2340 h 43219"/>
                  <a:gd name="connsiteX5" fmla="*/ 35499 w 43256"/>
                  <a:gd name="connsiteY5" fmla="*/ 549 h 43219"/>
                  <a:gd name="connsiteX6" fmla="*/ 38354 w 43256"/>
                  <a:gd name="connsiteY6" fmla="*/ 5435 h 43219"/>
                  <a:gd name="connsiteX7" fmla="*/ 42018 w 43256"/>
                  <a:gd name="connsiteY7" fmla="*/ 10177 h 43219"/>
                  <a:gd name="connsiteX8" fmla="*/ 41854 w 43256"/>
                  <a:gd name="connsiteY8" fmla="*/ 15319 h 43219"/>
                  <a:gd name="connsiteX9" fmla="*/ 43052 w 43256"/>
                  <a:gd name="connsiteY9" fmla="*/ 23181 h 43219"/>
                  <a:gd name="connsiteX10" fmla="*/ 37440 w 43256"/>
                  <a:gd name="connsiteY10" fmla="*/ 30063 h 43219"/>
                  <a:gd name="connsiteX11" fmla="*/ 35431 w 43256"/>
                  <a:gd name="connsiteY11" fmla="*/ 35960 h 43219"/>
                  <a:gd name="connsiteX12" fmla="*/ 28591 w 43256"/>
                  <a:gd name="connsiteY12" fmla="*/ 36674 h 43219"/>
                  <a:gd name="connsiteX13" fmla="*/ 23703 w 43256"/>
                  <a:gd name="connsiteY13" fmla="*/ 42965 h 43219"/>
                  <a:gd name="connsiteX14" fmla="*/ 16516 w 43256"/>
                  <a:gd name="connsiteY14" fmla="*/ 39125 h 43219"/>
                  <a:gd name="connsiteX15" fmla="*/ 5840 w 43256"/>
                  <a:gd name="connsiteY15" fmla="*/ 35331 h 43219"/>
                  <a:gd name="connsiteX16" fmla="*/ 1146 w 43256"/>
                  <a:gd name="connsiteY16" fmla="*/ 31109 h 43219"/>
                  <a:gd name="connsiteX17" fmla="*/ 2149 w 43256"/>
                  <a:gd name="connsiteY17" fmla="*/ 25410 h 43219"/>
                  <a:gd name="connsiteX18" fmla="*/ 31 w 43256"/>
                  <a:gd name="connsiteY18" fmla="*/ 19563 h 43219"/>
                  <a:gd name="connsiteX19" fmla="*/ 3899 w 43256"/>
                  <a:gd name="connsiteY19" fmla="*/ 14366 h 43219"/>
                  <a:gd name="connsiteX20" fmla="*/ 3936 w 43256"/>
                  <a:gd name="connsiteY20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4165 w 43256"/>
                  <a:gd name="connsiteY8" fmla="*/ 22813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8220 w 43256"/>
                  <a:gd name="connsiteY1" fmla="*/ 1209 h 43219"/>
                  <a:gd name="connsiteX2" fmla="*/ 22492 w 43256"/>
                  <a:gd name="connsiteY2" fmla="*/ 3291 h 43219"/>
                  <a:gd name="connsiteX3" fmla="*/ 25785 w 43256"/>
                  <a:gd name="connsiteY3" fmla="*/ 59 h 43219"/>
                  <a:gd name="connsiteX4" fmla="*/ 29869 w 43256"/>
                  <a:gd name="connsiteY4" fmla="*/ 2340 h 43219"/>
                  <a:gd name="connsiteX5" fmla="*/ 35499 w 43256"/>
                  <a:gd name="connsiteY5" fmla="*/ 549 h 43219"/>
                  <a:gd name="connsiteX6" fmla="*/ 38354 w 43256"/>
                  <a:gd name="connsiteY6" fmla="*/ 5435 h 43219"/>
                  <a:gd name="connsiteX7" fmla="*/ 42018 w 43256"/>
                  <a:gd name="connsiteY7" fmla="*/ 10177 h 43219"/>
                  <a:gd name="connsiteX8" fmla="*/ 41854 w 43256"/>
                  <a:gd name="connsiteY8" fmla="*/ 15319 h 43219"/>
                  <a:gd name="connsiteX9" fmla="*/ 43052 w 43256"/>
                  <a:gd name="connsiteY9" fmla="*/ 23181 h 43219"/>
                  <a:gd name="connsiteX10" fmla="*/ 37440 w 43256"/>
                  <a:gd name="connsiteY10" fmla="*/ 30063 h 43219"/>
                  <a:gd name="connsiteX11" fmla="*/ 35431 w 43256"/>
                  <a:gd name="connsiteY11" fmla="*/ 35960 h 43219"/>
                  <a:gd name="connsiteX12" fmla="*/ 28591 w 43256"/>
                  <a:gd name="connsiteY12" fmla="*/ 36674 h 43219"/>
                  <a:gd name="connsiteX13" fmla="*/ 23703 w 43256"/>
                  <a:gd name="connsiteY13" fmla="*/ 42965 h 43219"/>
                  <a:gd name="connsiteX14" fmla="*/ 16516 w 43256"/>
                  <a:gd name="connsiteY14" fmla="*/ 39125 h 43219"/>
                  <a:gd name="connsiteX15" fmla="*/ 5840 w 43256"/>
                  <a:gd name="connsiteY15" fmla="*/ 35331 h 43219"/>
                  <a:gd name="connsiteX16" fmla="*/ 1146 w 43256"/>
                  <a:gd name="connsiteY16" fmla="*/ 31109 h 43219"/>
                  <a:gd name="connsiteX17" fmla="*/ 2149 w 43256"/>
                  <a:gd name="connsiteY17" fmla="*/ 25410 h 43219"/>
                  <a:gd name="connsiteX18" fmla="*/ 31 w 43256"/>
                  <a:gd name="connsiteY18" fmla="*/ 19563 h 43219"/>
                  <a:gd name="connsiteX19" fmla="*/ 3899 w 43256"/>
                  <a:gd name="connsiteY19" fmla="*/ 14366 h 43219"/>
                  <a:gd name="connsiteX20" fmla="*/ 3936 w 43256"/>
                  <a:gd name="connsiteY20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4165 w 43256"/>
                  <a:gd name="connsiteY8" fmla="*/ 22813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8220 w 43256"/>
                  <a:gd name="connsiteY1" fmla="*/ 1209 h 43219"/>
                  <a:gd name="connsiteX2" fmla="*/ 22492 w 43256"/>
                  <a:gd name="connsiteY2" fmla="*/ 3291 h 43219"/>
                  <a:gd name="connsiteX3" fmla="*/ 25785 w 43256"/>
                  <a:gd name="connsiteY3" fmla="*/ 59 h 43219"/>
                  <a:gd name="connsiteX4" fmla="*/ 29869 w 43256"/>
                  <a:gd name="connsiteY4" fmla="*/ 2340 h 43219"/>
                  <a:gd name="connsiteX5" fmla="*/ 35499 w 43256"/>
                  <a:gd name="connsiteY5" fmla="*/ 549 h 43219"/>
                  <a:gd name="connsiteX6" fmla="*/ 38354 w 43256"/>
                  <a:gd name="connsiteY6" fmla="*/ 5435 h 43219"/>
                  <a:gd name="connsiteX7" fmla="*/ 42018 w 43256"/>
                  <a:gd name="connsiteY7" fmla="*/ 10177 h 43219"/>
                  <a:gd name="connsiteX8" fmla="*/ 41854 w 43256"/>
                  <a:gd name="connsiteY8" fmla="*/ 15319 h 43219"/>
                  <a:gd name="connsiteX9" fmla="*/ 43052 w 43256"/>
                  <a:gd name="connsiteY9" fmla="*/ 23181 h 43219"/>
                  <a:gd name="connsiteX10" fmla="*/ 37440 w 43256"/>
                  <a:gd name="connsiteY10" fmla="*/ 30063 h 43219"/>
                  <a:gd name="connsiteX11" fmla="*/ 35431 w 43256"/>
                  <a:gd name="connsiteY11" fmla="*/ 35960 h 43219"/>
                  <a:gd name="connsiteX12" fmla="*/ 28591 w 43256"/>
                  <a:gd name="connsiteY12" fmla="*/ 36674 h 43219"/>
                  <a:gd name="connsiteX13" fmla="*/ 23703 w 43256"/>
                  <a:gd name="connsiteY13" fmla="*/ 42965 h 43219"/>
                  <a:gd name="connsiteX14" fmla="*/ 16516 w 43256"/>
                  <a:gd name="connsiteY14" fmla="*/ 39125 h 43219"/>
                  <a:gd name="connsiteX15" fmla="*/ 5840 w 43256"/>
                  <a:gd name="connsiteY15" fmla="*/ 35331 h 43219"/>
                  <a:gd name="connsiteX16" fmla="*/ 1146 w 43256"/>
                  <a:gd name="connsiteY16" fmla="*/ 31109 h 43219"/>
                  <a:gd name="connsiteX17" fmla="*/ 2149 w 43256"/>
                  <a:gd name="connsiteY17" fmla="*/ 25410 h 43219"/>
                  <a:gd name="connsiteX18" fmla="*/ 31 w 43256"/>
                  <a:gd name="connsiteY18" fmla="*/ 19563 h 43219"/>
                  <a:gd name="connsiteX19" fmla="*/ 3899 w 43256"/>
                  <a:gd name="connsiteY19" fmla="*/ 14366 h 43219"/>
                  <a:gd name="connsiteX20" fmla="*/ 3936 w 43256"/>
                  <a:gd name="connsiteY20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8220 w 43256"/>
                  <a:gd name="connsiteY1" fmla="*/ 1209 h 43219"/>
                  <a:gd name="connsiteX2" fmla="*/ 22492 w 43256"/>
                  <a:gd name="connsiteY2" fmla="*/ 3291 h 43219"/>
                  <a:gd name="connsiteX3" fmla="*/ 25785 w 43256"/>
                  <a:gd name="connsiteY3" fmla="*/ 59 h 43219"/>
                  <a:gd name="connsiteX4" fmla="*/ 29869 w 43256"/>
                  <a:gd name="connsiteY4" fmla="*/ 2340 h 43219"/>
                  <a:gd name="connsiteX5" fmla="*/ 35499 w 43256"/>
                  <a:gd name="connsiteY5" fmla="*/ 549 h 43219"/>
                  <a:gd name="connsiteX6" fmla="*/ 38354 w 43256"/>
                  <a:gd name="connsiteY6" fmla="*/ 5435 h 43219"/>
                  <a:gd name="connsiteX7" fmla="*/ 42018 w 43256"/>
                  <a:gd name="connsiteY7" fmla="*/ 10177 h 43219"/>
                  <a:gd name="connsiteX8" fmla="*/ 41854 w 43256"/>
                  <a:gd name="connsiteY8" fmla="*/ 15319 h 43219"/>
                  <a:gd name="connsiteX9" fmla="*/ 43052 w 43256"/>
                  <a:gd name="connsiteY9" fmla="*/ 23181 h 43219"/>
                  <a:gd name="connsiteX10" fmla="*/ 37440 w 43256"/>
                  <a:gd name="connsiteY10" fmla="*/ 30063 h 43219"/>
                  <a:gd name="connsiteX11" fmla="*/ 35431 w 43256"/>
                  <a:gd name="connsiteY11" fmla="*/ 35960 h 43219"/>
                  <a:gd name="connsiteX12" fmla="*/ 28591 w 43256"/>
                  <a:gd name="connsiteY12" fmla="*/ 36674 h 43219"/>
                  <a:gd name="connsiteX13" fmla="*/ 23703 w 43256"/>
                  <a:gd name="connsiteY13" fmla="*/ 42965 h 43219"/>
                  <a:gd name="connsiteX14" fmla="*/ 16516 w 43256"/>
                  <a:gd name="connsiteY14" fmla="*/ 39125 h 43219"/>
                  <a:gd name="connsiteX15" fmla="*/ 5840 w 43256"/>
                  <a:gd name="connsiteY15" fmla="*/ 35331 h 43219"/>
                  <a:gd name="connsiteX16" fmla="*/ 1146 w 43256"/>
                  <a:gd name="connsiteY16" fmla="*/ 31109 h 43219"/>
                  <a:gd name="connsiteX17" fmla="*/ 2149 w 43256"/>
                  <a:gd name="connsiteY17" fmla="*/ 25410 h 43219"/>
                  <a:gd name="connsiteX18" fmla="*/ 31 w 43256"/>
                  <a:gd name="connsiteY18" fmla="*/ 19563 h 43219"/>
                  <a:gd name="connsiteX19" fmla="*/ 3899 w 43256"/>
                  <a:gd name="connsiteY19" fmla="*/ 14366 h 43219"/>
                  <a:gd name="connsiteX20" fmla="*/ 3936 w 43256"/>
                  <a:gd name="connsiteY20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16514 w 43256"/>
                  <a:gd name="connsiteY2" fmla="*/ 38949 h 43219"/>
                  <a:gd name="connsiteX3" fmla="*/ 15846 w 43256"/>
                  <a:gd name="connsiteY3" fmla="*/ 3720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4163 w 43256"/>
                  <a:gd name="connsiteY10" fmla="*/ 15648 h 43219"/>
                  <a:gd name="connsiteX11" fmla="*/ 3936 w 43256"/>
                  <a:gd name="connsiteY11" fmla="*/ 14229 h 43219"/>
                  <a:gd name="connsiteX0" fmla="*/ 3936 w 43256"/>
                  <a:gd name="connsiteY0" fmla="*/ 14229 h 43219"/>
                  <a:gd name="connsiteX1" fmla="*/ 8220 w 43256"/>
                  <a:gd name="connsiteY1" fmla="*/ 1209 h 43219"/>
                  <a:gd name="connsiteX2" fmla="*/ 22492 w 43256"/>
                  <a:gd name="connsiteY2" fmla="*/ 3291 h 43219"/>
                  <a:gd name="connsiteX3" fmla="*/ 25785 w 43256"/>
                  <a:gd name="connsiteY3" fmla="*/ 59 h 43219"/>
                  <a:gd name="connsiteX4" fmla="*/ 29869 w 43256"/>
                  <a:gd name="connsiteY4" fmla="*/ 2340 h 43219"/>
                  <a:gd name="connsiteX5" fmla="*/ 35499 w 43256"/>
                  <a:gd name="connsiteY5" fmla="*/ 549 h 43219"/>
                  <a:gd name="connsiteX6" fmla="*/ 38354 w 43256"/>
                  <a:gd name="connsiteY6" fmla="*/ 5435 h 43219"/>
                  <a:gd name="connsiteX7" fmla="*/ 42018 w 43256"/>
                  <a:gd name="connsiteY7" fmla="*/ 10177 h 43219"/>
                  <a:gd name="connsiteX8" fmla="*/ 41854 w 43256"/>
                  <a:gd name="connsiteY8" fmla="*/ 15319 h 43219"/>
                  <a:gd name="connsiteX9" fmla="*/ 43052 w 43256"/>
                  <a:gd name="connsiteY9" fmla="*/ 23181 h 43219"/>
                  <a:gd name="connsiteX10" fmla="*/ 37440 w 43256"/>
                  <a:gd name="connsiteY10" fmla="*/ 30063 h 43219"/>
                  <a:gd name="connsiteX11" fmla="*/ 35431 w 43256"/>
                  <a:gd name="connsiteY11" fmla="*/ 35960 h 43219"/>
                  <a:gd name="connsiteX12" fmla="*/ 28591 w 43256"/>
                  <a:gd name="connsiteY12" fmla="*/ 36674 h 43219"/>
                  <a:gd name="connsiteX13" fmla="*/ 23703 w 43256"/>
                  <a:gd name="connsiteY13" fmla="*/ 42965 h 43219"/>
                  <a:gd name="connsiteX14" fmla="*/ 16516 w 43256"/>
                  <a:gd name="connsiteY14" fmla="*/ 39125 h 43219"/>
                  <a:gd name="connsiteX15" fmla="*/ 5840 w 43256"/>
                  <a:gd name="connsiteY15" fmla="*/ 35331 h 43219"/>
                  <a:gd name="connsiteX16" fmla="*/ 1146 w 43256"/>
                  <a:gd name="connsiteY16" fmla="*/ 31109 h 43219"/>
                  <a:gd name="connsiteX17" fmla="*/ 2149 w 43256"/>
                  <a:gd name="connsiteY17" fmla="*/ 25410 h 43219"/>
                  <a:gd name="connsiteX18" fmla="*/ 31 w 43256"/>
                  <a:gd name="connsiteY18" fmla="*/ 19563 h 43219"/>
                  <a:gd name="connsiteX19" fmla="*/ 3899 w 43256"/>
                  <a:gd name="connsiteY19" fmla="*/ 14366 h 43219"/>
                  <a:gd name="connsiteX20" fmla="*/ 3936 w 43256"/>
                  <a:gd name="connsiteY20" fmla="*/ 14229 h 43219"/>
                  <a:gd name="connsiteX0" fmla="*/ 16514 w 43256"/>
                  <a:gd name="connsiteY0" fmla="*/ 38949 h 43219"/>
                  <a:gd name="connsiteX1" fmla="*/ 15846 w 43256"/>
                  <a:gd name="connsiteY1" fmla="*/ 3720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4163 w 43256"/>
                  <a:gd name="connsiteY8" fmla="*/ 15648 h 43219"/>
                  <a:gd name="connsiteX9" fmla="*/ 3936 w 43256"/>
                  <a:gd name="connsiteY9" fmla="*/ 14229 h 43219"/>
                  <a:gd name="connsiteX0" fmla="*/ 4061 w 43381"/>
                  <a:gd name="connsiteY0" fmla="*/ 14229 h 43219"/>
                  <a:gd name="connsiteX1" fmla="*/ 8345 w 43381"/>
                  <a:gd name="connsiteY1" fmla="*/ 1209 h 43219"/>
                  <a:gd name="connsiteX2" fmla="*/ 22617 w 43381"/>
                  <a:gd name="connsiteY2" fmla="*/ 3291 h 43219"/>
                  <a:gd name="connsiteX3" fmla="*/ 25910 w 43381"/>
                  <a:gd name="connsiteY3" fmla="*/ 59 h 43219"/>
                  <a:gd name="connsiteX4" fmla="*/ 29994 w 43381"/>
                  <a:gd name="connsiteY4" fmla="*/ 2340 h 43219"/>
                  <a:gd name="connsiteX5" fmla="*/ 35624 w 43381"/>
                  <a:gd name="connsiteY5" fmla="*/ 549 h 43219"/>
                  <a:gd name="connsiteX6" fmla="*/ 38479 w 43381"/>
                  <a:gd name="connsiteY6" fmla="*/ 5435 h 43219"/>
                  <a:gd name="connsiteX7" fmla="*/ 42143 w 43381"/>
                  <a:gd name="connsiteY7" fmla="*/ 10177 h 43219"/>
                  <a:gd name="connsiteX8" fmla="*/ 41979 w 43381"/>
                  <a:gd name="connsiteY8" fmla="*/ 15319 h 43219"/>
                  <a:gd name="connsiteX9" fmla="*/ 43177 w 43381"/>
                  <a:gd name="connsiteY9" fmla="*/ 23181 h 43219"/>
                  <a:gd name="connsiteX10" fmla="*/ 37565 w 43381"/>
                  <a:gd name="connsiteY10" fmla="*/ 30063 h 43219"/>
                  <a:gd name="connsiteX11" fmla="*/ 35556 w 43381"/>
                  <a:gd name="connsiteY11" fmla="*/ 35960 h 43219"/>
                  <a:gd name="connsiteX12" fmla="*/ 28716 w 43381"/>
                  <a:gd name="connsiteY12" fmla="*/ 36674 h 43219"/>
                  <a:gd name="connsiteX13" fmla="*/ 23828 w 43381"/>
                  <a:gd name="connsiteY13" fmla="*/ 42965 h 43219"/>
                  <a:gd name="connsiteX14" fmla="*/ 16641 w 43381"/>
                  <a:gd name="connsiteY14" fmla="*/ 39125 h 43219"/>
                  <a:gd name="connsiteX15" fmla="*/ 5965 w 43381"/>
                  <a:gd name="connsiteY15" fmla="*/ 35331 h 43219"/>
                  <a:gd name="connsiteX16" fmla="*/ 1271 w 43381"/>
                  <a:gd name="connsiteY16" fmla="*/ 31109 h 43219"/>
                  <a:gd name="connsiteX17" fmla="*/ 156 w 43381"/>
                  <a:gd name="connsiteY17" fmla="*/ 19563 h 43219"/>
                  <a:gd name="connsiteX18" fmla="*/ 4024 w 43381"/>
                  <a:gd name="connsiteY18" fmla="*/ 14366 h 43219"/>
                  <a:gd name="connsiteX19" fmla="*/ 4061 w 43381"/>
                  <a:gd name="connsiteY19" fmla="*/ 14229 h 43219"/>
                  <a:gd name="connsiteX0" fmla="*/ 16639 w 43381"/>
                  <a:gd name="connsiteY0" fmla="*/ 38949 h 43219"/>
                  <a:gd name="connsiteX1" fmla="*/ 15971 w 43381"/>
                  <a:gd name="connsiteY1" fmla="*/ 37209 h 43219"/>
                  <a:gd name="connsiteX2" fmla="*/ 28988 w 43381"/>
                  <a:gd name="connsiteY2" fmla="*/ 34610 h 43219"/>
                  <a:gd name="connsiteX3" fmla="*/ 28721 w 43381"/>
                  <a:gd name="connsiteY3" fmla="*/ 36519 h 43219"/>
                  <a:gd name="connsiteX4" fmla="*/ 41959 w 43381"/>
                  <a:gd name="connsiteY4" fmla="*/ 15213 h 43219"/>
                  <a:gd name="connsiteX5" fmla="*/ 40511 w 43381"/>
                  <a:gd name="connsiteY5" fmla="*/ 17889 h 43219"/>
                  <a:gd name="connsiteX6" fmla="*/ 38485 w 43381"/>
                  <a:gd name="connsiteY6" fmla="*/ 5285 h 43219"/>
                  <a:gd name="connsiteX7" fmla="*/ 38561 w 43381"/>
                  <a:gd name="connsiteY7" fmla="*/ 6549 h 43219"/>
                  <a:gd name="connsiteX8" fmla="*/ 4288 w 43381"/>
                  <a:gd name="connsiteY8" fmla="*/ 15648 h 43219"/>
                  <a:gd name="connsiteX9" fmla="*/ 4061 w 43381"/>
                  <a:gd name="connsiteY9" fmla="*/ 14229 h 43219"/>
                  <a:gd name="connsiteX0" fmla="*/ 4061 w 43381"/>
                  <a:gd name="connsiteY0" fmla="*/ 14229 h 43219"/>
                  <a:gd name="connsiteX1" fmla="*/ 8345 w 43381"/>
                  <a:gd name="connsiteY1" fmla="*/ 1209 h 43219"/>
                  <a:gd name="connsiteX2" fmla="*/ 22617 w 43381"/>
                  <a:gd name="connsiteY2" fmla="*/ 3291 h 43219"/>
                  <a:gd name="connsiteX3" fmla="*/ 25910 w 43381"/>
                  <a:gd name="connsiteY3" fmla="*/ 59 h 43219"/>
                  <a:gd name="connsiteX4" fmla="*/ 29994 w 43381"/>
                  <a:gd name="connsiteY4" fmla="*/ 2340 h 43219"/>
                  <a:gd name="connsiteX5" fmla="*/ 35624 w 43381"/>
                  <a:gd name="connsiteY5" fmla="*/ 549 h 43219"/>
                  <a:gd name="connsiteX6" fmla="*/ 38479 w 43381"/>
                  <a:gd name="connsiteY6" fmla="*/ 5435 h 43219"/>
                  <a:gd name="connsiteX7" fmla="*/ 42143 w 43381"/>
                  <a:gd name="connsiteY7" fmla="*/ 10177 h 43219"/>
                  <a:gd name="connsiteX8" fmla="*/ 41979 w 43381"/>
                  <a:gd name="connsiteY8" fmla="*/ 15319 h 43219"/>
                  <a:gd name="connsiteX9" fmla="*/ 43177 w 43381"/>
                  <a:gd name="connsiteY9" fmla="*/ 23181 h 43219"/>
                  <a:gd name="connsiteX10" fmla="*/ 37565 w 43381"/>
                  <a:gd name="connsiteY10" fmla="*/ 30063 h 43219"/>
                  <a:gd name="connsiteX11" fmla="*/ 35556 w 43381"/>
                  <a:gd name="connsiteY11" fmla="*/ 35960 h 43219"/>
                  <a:gd name="connsiteX12" fmla="*/ 28716 w 43381"/>
                  <a:gd name="connsiteY12" fmla="*/ 36674 h 43219"/>
                  <a:gd name="connsiteX13" fmla="*/ 23828 w 43381"/>
                  <a:gd name="connsiteY13" fmla="*/ 42965 h 43219"/>
                  <a:gd name="connsiteX14" fmla="*/ 16641 w 43381"/>
                  <a:gd name="connsiteY14" fmla="*/ 39125 h 43219"/>
                  <a:gd name="connsiteX15" fmla="*/ 5965 w 43381"/>
                  <a:gd name="connsiteY15" fmla="*/ 35331 h 43219"/>
                  <a:gd name="connsiteX16" fmla="*/ 1271 w 43381"/>
                  <a:gd name="connsiteY16" fmla="*/ 31109 h 43219"/>
                  <a:gd name="connsiteX17" fmla="*/ 156 w 43381"/>
                  <a:gd name="connsiteY17" fmla="*/ 19563 h 43219"/>
                  <a:gd name="connsiteX18" fmla="*/ 4024 w 43381"/>
                  <a:gd name="connsiteY18" fmla="*/ 14366 h 43219"/>
                  <a:gd name="connsiteX19" fmla="*/ 4061 w 43381"/>
                  <a:gd name="connsiteY19" fmla="*/ 14229 h 43219"/>
                  <a:gd name="connsiteX0" fmla="*/ 16639 w 43381"/>
                  <a:gd name="connsiteY0" fmla="*/ 38949 h 43219"/>
                  <a:gd name="connsiteX1" fmla="*/ 15971 w 43381"/>
                  <a:gd name="connsiteY1" fmla="*/ 37209 h 43219"/>
                  <a:gd name="connsiteX2" fmla="*/ 28988 w 43381"/>
                  <a:gd name="connsiteY2" fmla="*/ 34610 h 43219"/>
                  <a:gd name="connsiteX3" fmla="*/ 28721 w 43381"/>
                  <a:gd name="connsiteY3" fmla="*/ 36519 h 43219"/>
                  <a:gd name="connsiteX4" fmla="*/ 41959 w 43381"/>
                  <a:gd name="connsiteY4" fmla="*/ 15213 h 43219"/>
                  <a:gd name="connsiteX5" fmla="*/ 40511 w 43381"/>
                  <a:gd name="connsiteY5" fmla="*/ 17889 h 43219"/>
                  <a:gd name="connsiteX6" fmla="*/ 38485 w 43381"/>
                  <a:gd name="connsiteY6" fmla="*/ 5285 h 43219"/>
                  <a:gd name="connsiteX7" fmla="*/ 38561 w 43381"/>
                  <a:gd name="connsiteY7" fmla="*/ 6549 h 43219"/>
                  <a:gd name="connsiteX0" fmla="*/ 4061 w 43381"/>
                  <a:gd name="connsiteY0" fmla="*/ 14229 h 43219"/>
                  <a:gd name="connsiteX1" fmla="*/ 8345 w 43381"/>
                  <a:gd name="connsiteY1" fmla="*/ 1209 h 43219"/>
                  <a:gd name="connsiteX2" fmla="*/ 22617 w 43381"/>
                  <a:gd name="connsiteY2" fmla="*/ 3291 h 43219"/>
                  <a:gd name="connsiteX3" fmla="*/ 25910 w 43381"/>
                  <a:gd name="connsiteY3" fmla="*/ 59 h 43219"/>
                  <a:gd name="connsiteX4" fmla="*/ 29994 w 43381"/>
                  <a:gd name="connsiteY4" fmla="*/ 2340 h 43219"/>
                  <a:gd name="connsiteX5" fmla="*/ 35624 w 43381"/>
                  <a:gd name="connsiteY5" fmla="*/ 549 h 43219"/>
                  <a:gd name="connsiteX6" fmla="*/ 38479 w 43381"/>
                  <a:gd name="connsiteY6" fmla="*/ 5435 h 43219"/>
                  <a:gd name="connsiteX7" fmla="*/ 42143 w 43381"/>
                  <a:gd name="connsiteY7" fmla="*/ 10177 h 43219"/>
                  <a:gd name="connsiteX8" fmla="*/ 41979 w 43381"/>
                  <a:gd name="connsiteY8" fmla="*/ 15319 h 43219"/>
                  <a:gd name="connsiteX9" fmla="*/ 43177 w 43381"/>
                  <a:gd name="connsiteY9" fmla="*/ 23181 h 43219"/>
                  <a:gd name="connsiteX10" fmla="*/ 37565 w 43381"/>
                  <a:gd name="connsiteY10" fmla="*/ 30063 h 43219"/>
                  <a:gd name="connsiteX11" fmla="*/ 35556 w 43381"/>
                  <a:gd name="connsiteY11" fmla="*/ 35960 h 43219"/>
                  <a:gd name="connsiteX12" fmla="*/ 28716 w 43381"/>
                  <a:gd name="connsiteY12" fmla="*/ 36674 h 43219"/>
                  <a:gd name="connsiteX13" fmla="*/ 23828 w 43381"/>
                  <a:gd name="connsiteY13" fmla="*/ 42965 h 43219"/>
                  <a:gd name="connsiteX14" fmla="*/ 16641 w 43381"/>
                  <a:gd name="connsiteY14" fmla="*/ 39125 h 43219"/>
                  <a:gd name="connsiteX15" fmla="*/ 5965 w 43381"/>
                  <a:gd name="connsiteY15" fmla="*/ 35331 h 43219"/>
                  <a:gd name="connsiteX16" fmla="*/ 1271 w 43381"/>
                  <a:gd name="connsiteY16" fmla="*/ 31109 h 43219"/>
                  <a:gd name="connsiteX17" fmla="*/ 156 w 43381"/>
                  <a:gd name="connsiteY17" fmla="*/ 19563 h 43219"/>
                  <a:gd name="connsiteX18" fmla="*/ 4061 w 43381"/>
                  <a:gd name="connsiteY18" fmla="*/ 14229 h 43219"/>
                  <a:gd name="connsiteX0" fmla="*/ 16639 w 43381"/>
                  <a:gd name="connsiteY0" fmla="*/ 38949 h 43219"/>
                  <a:gd name="connsiteX1" fmla="*/ 15971 w 43381"/>
                  <a:gd name="connsiteY1" fmla="*/ 37209 h 43219"/>
                  <a:gd name="connsiteX2" fmla="*/ 28988 w 43381"/>
                  <a:gd name="connsiteY2" fmla="*/ 34610 h 43219"/>
                  <a:gd name="connsiteX3" fmla="*/ 28721 w 43381"/>
                  <a:gd name="connsiteY3" fmla="*/ 36519 h 43219"/>
                  <a:gd name="connsiteX4" fmla="*/ 41959 w 43381"/>
                  <a:gd name="connsiteY4" fmla="*/ 15213 h 43219"/>
                  <a:gd name="connsiteX5" fmla="*/ 40511 w 43381"/>
                  <a:gd name="connsiteY5" fmla="*/ 17889 h 43219"/>
                  <a:gd name="connsiteX6" fmla="*/ 38485 w 43381"/>
                  <a:gd name="connsiteY6" fmla="*/ 5285 h 43219"/>
                  <a:gd name="connsiteX7" fmla="*/ 38561 w 43381"/>
                  <a:gd name="connsiteY7" fmla="*/ 6549 h 43219"/>
                  <a:gd name="connsiteX0" fmla="*/ 4061 w 43381"/>
                  <a:gd name="connsiteY0" fmla="*/ 14229 h 43219"/>
                  <a:gd name="connsiteX1" fmla="*/ 8345 w 43381"/>
                  <a:gd name="connsiteY1" fmla="*/ 1209 h 43219"/>
                  <a:gd name="connsiteX2" fmla="*/ 22617 w 43381"/>
                  <a:gd name="connsiteY2" fmla="*/ 3291 h 43219"/>
                  <a:gd name="connsiteX3" fmla="*/ 25910 w 43381"/>
                  <a:gd name="connsiteY3" fmla="*/ 59 h 43219"/>
                  <a:gd name="connsiteX4" fmla="*/ 29994 w 43381"/>
                  <a:gd name="connsiteY4" fmla="*/ 2340 h 43219"/>
                  <a:gd name="connsiteX5" fmla="*/ 35624 w 43381"/>
                  <a:gd name="connsiteY5" fmla="*/ 549 h 43219"/>
                  <a:gd name="connsiteX6" fmla="*/ 38479 w 43381"/>
                  <a:gd name="connsiteY6" fmla="*/ 5435 h 43219"/>
                  <a:gd name="connsiteX7" fmla="*/ 42143 w 43381"/>
                  <a:gd name="connsiteY7" fmla="*/ 10177 h 43219"/>
                  <a:gd name="connsiteX8" fmla="*/ 41979 w 43381"/>
                  <a:gd name="connsiteY8" fmla="*/ 15319 h 43219"/>
                  <a:gd name="connsiteX9" fmla="*/ 43177 w 43381"/>
                  <a:gd name="connsiteY9" fmla="*/ 23181 h 43219"/>
                  <a:gd name="connsiteX10" fmla="*/ 37565 w 43381"/>
                  <a:gd name="connsiteY10" fmla="*/ 30063 h 43219"/>
                  <a:gd name="connsiteX11" fmla="*/ 35556 w 43381"/>
                  <a:gd name="connsiteY11" fmla="*/ 35960 h 43219"/>
                  <a:gd name="connsiteX12" fmla="*/ 28716 w 43381"/>
                  <a:gd name="connsiteY12" fmla="*/ 36674 h 43219"/>
                  <a:gd name="connsiteX13" fmla="*/ 23828 w 43381"/>
                  <a:gd name="connsiteY13" fmla="*/ 42965 h 43219"/>
                  <a:gd name="connsiteX14" fmla="*/ 16641 w 43381"/>
                  <a:gd name="connsiteY14" fmla="*/ 39125 h 43219"/>
                  <a:gd name="connsiteX15" fmla="*/ 5965 w 43381"/>
                  <a:gd name="connsiteY15" fmla="*/ 35331 h 43219"/>
                  <a:gd name="connsiteX16" fmla="*/ 1271 w 43381"/>
                  <a:gd name="connsiteY16" fmla="*/ 31109 h 43219"/>
                  <a:gd name="connsiteX17" fmla="*/ 156 w 43381"/>
                  <a:gd name="connsiteY17" fmla="*/ 19563 h 43219"/>
                  <a:gd name="connsiteX18" fmla="*/ 4061 w 43381"/>
                  <a:gd name="connsiteY18" fmla="*/ 14229 h 43219"/>
                  <a:gd name="connsiteX0" fmla="*/ 16639 w 43381"/>
                  <a:gd name="connsiteY0" fmla="*/ 38949 h 43219"/>
                  <a:gd name="connsiteX1" fmla="*/ 15971 w 43381"/>
                  <a:gd name="connsiteY1" fmla="*/ 37209 h 43219"/>
                  <a:gd name="connsiteX2" fmla="*/ 28988 w 43381"/>
                  <a:gd name="connsiteY2" fmla="*/ 34610 h 43219"/>
                  <a:gd name="connsiteX3" fmla="*/ 28721 w 43381"/>
                  <a:gd name="connsiteY3" fmla="*/ 36519 h 43219"/>
                  <a:gd name="connsiteX4" fmla="*/ 41959 w 43381"/>
                  <a:gd name="connsiteY4" fmla="*/ 15213 h 43219"/>
                  <a:gd name="connsiteX5" fmla="*/ 40511 w 43381"/>
                  <a:gd name="connsiteY5" fmla="*/ 17889 h 43219"/>
                  <a:gd name="connsiteX0" fmla="*/ 4061 w 43381"/>
                  <a:gd name="connsiteY0" fmla="*/ 14229 h 43219"/>
                  <a:gd name="connsiteX1" fmla="*/ 8345 w 43381"/>
                  <a:gd name="connsiteY1" fmla="*/ 1209 h 43219"/>
                  <a:gd name="connsiteX2" fmla="*/ 22617 w 43381"/>
                  <a:gd name="connsiteY2" fmla="*/ 3291 h 43219"/>
                  <a:gd name="connsiteX3" fmla="*/ 25910 w 43381"/>
                  <a:gd name="connsiteY3" fmla="*/ 59 h 43219"/>
                  <a:gd name="connsiteX4" fmla="*/ 29994 w 43381"/>
                  <a:gd name="connsiteY4" fmla="*/ 2340 h 43219"/>
                  <a:gd name="connsiteX5" fmla="*/ 35624 w 43381"/>
                  <a:gd name="connsiteY5" fmla="*/ 549 h 43219"/>
                  <a:gd name="connsiteX6" fmla="*/ 38479 w 43381"/>
                  <a:gd name="connsiteY6" fmla="*/ 5435 h 43219"/>
                  <a:gd name="connsiteX7" fmla="*/ 42143 w 43381"/>
                  <a:gd name="connsiteY7" fmla="*/ 10177 h 43219"/>
                  <a:gd name="connsiteX8" fmla="*/ 41979 w 43381"/>
                  <a:gd name="connsiteY8" fmla="*/ 15319 h 43219"/>
                  <a:gd name="connsiteX9" fmla="*/ 43177 w 43381"/>
                  <a:gd name="connsiteY9" fmla="*/ 23181 h 43219"/>
                  <a:gd name="connsiteX10" fmla="*/ 37565 w 43381"/>
                  <a:gd name="connsiteY10" fmla="*/ 30063 h 43219"/>
                  <a:gd name="connsiteX11" fmla="*/ 35556 w 43381"/>
                  <a:gd name="connsiteY11" fmla="*/ 35960 h 43219"/>
                  <a:gd name="connsiteX12" fmla="*/ 28716 w 43381"/>
                  <a:gd name="connsiteY12" fmla="*/ 36674 h 43219"/>
                  <a:gd name="connsiteX13" fmla="*/ 23828 w 43381"/>
                  <a:gd name="connsiteY13" fmla="*/ 42965 h 43219"/>
                  <a:gd name="connsiteX14" fmla="*/ 16641 w 43381"/>
                  <a:gd name="connsiteY14" fmla="*/ 39125 h 43219"/>
                  <a:gd name="connsiteX15" fmla="*/ 5965 w 43381"/>
                  <a:gd name="connsiteY15" fmla="*/ 35331 h 43219"/>
                  <a:gd name="connsiteX16" fmla="*/ 1271 w 43381"/>
                  <a:gd name="connsiteY16" fmla="*/ 31109 h 43219"/>
                  <a:gd name="connsiteX17" fmla="*/ 156 w 43381"/>
                  <a:gd name="connsiteY17" fmla="*/ 19563 h 43219"/>
                  <a:gd name="connsiteX18" fmla="*/ 4061 w 43381"/>
                  <a:gd name="connsiteY18" fmla="*/ 14229 h 43219"/>
                  <a:gd name="connsiteX0" fmla="*/ 16639 w 43381"/>
                  <a:gd name="connsiteY0" fmla="*/ 38949 h 43219"/>
                  <a:gd name="connsiteX1" fmla="*/ 15971 w 43381"/>
                  <a:gd name="connsiteY1" fmla="*/ 37209 h 43219"/>
                  <a:gd name="connsiteX2" fmla="*/ 28988 w 43381"/>
                  <a:gd name="connsiteY2" fmla="*/ 34610 h 43219"/>
                  <a:gd name="connsiteX3" fmla="*/ 28721 w 43381"/>
                  <a:gd name="connsiteY3" fmla="*/ 36519 h 43219"/>
                  <a:gd name="connsiteX0" fmla="*/ 4061 w 43381"/>
                  <a:gd name="connsiteY0" fmla="*/ 14229 h 43219"/>
                  <a:gd name="connsiteX1" fmla="*/ 8345 w 43381"/>
                  <a:gd name="connsiteY1" fmla="*/ 1209 h 43219"/>
                  <a:gd name="connsiteX2" fmla="*/ 22617 w 43381"/>
                  <a:gd name="connsiteY2" fmla="*/ 3291 h 43219"/>
                  <a:gd name="connsiteX3" fmla="*/ 25910 w 43381"/>
                  <a:gd name="connsiteY3" fmla="*/ 59 h 43219"/>
                  <a:gd name="connsiteX4" fmla="*/ 29994 w 43381"/>
                  <a:gd name="connsiteY4" fmla="*/ 2340 h 43219"/>
                  <a:gd name="connsiteX5" fmla="*/ 38479 w 43381"/>
                  <a:gd name="connsiteY5" fmla="*/ 5435 h 43219"/>
                  <a:gd name="connsiteX6" fmla="*/ 42143 w 43381"/>
                  <a:gd name="connsiteY6" fmla="*/ 10177 h 43219"/>
                  <a:gd name="connsiteX7" fmla="*/ 41979 w 43381"/>
                  <a:gd name="connsiteY7" fmla="*/ 15319 h 43219"/>
                  <a:gd name="connsiteX8" fmla="*/ 43177 w 43381"/>
                  <a:gd name="connsiteY8" fmla="*/ 23181 h 43219"/>
                  <a:gd name="connsiteX9" fmla="*/ 37565 w 43381"/>
                  <a:gd name="connsiteY9" fmla="*/ 30063 h 43219"/>
                  <a:gd name="connsiteX10" fmla="*/ 35556 w 43381"/>
                  <a:gd name="connsiteY10" fmla="*/ 35960 h 43219"/>
                  <a:gd name="connsiteX11" fmla="*/ 28716 w 43381"/>
                  <a:gd name="connsiteY11" fmla="*/ 36674 h 43219"/>
                  <a:gd name="connsiteX12" fmla="*/ 23828 w 43381"/>
                  <a:gd name="connsiteY12" fmla="*/ 42965 h 43219"/>
                  <a:gd name="connsiteX13" fmla="*/ 16641 w 43381"/>
                  <a:gd name="connsiteY13" fmla="*/ 39125 h 43219"/>
                  <a:gd name="connsiteX14" fmla="*/ 5965 w 43381"/>
                  <a:gd name="connsiteY14" fmla="*/ 35331 h 43219"/>
                  <a:gd name="connsiteX15" fmla="*/ 1271 w 43381"/>
                  <a:gd name="connsiteY15" fmla="*/ 31109 h 43219"/>
                  <a:gd name="connsiteX16" fmla="*/ 156 w 43381"/>
                  <a:gd name="connsiteY16" fmla="*/ 19563 h 43219"/>
                  <a:gd name="connsiteX17" fmla="*/ 4061 w 43381"/>
                  <a:gd name="connsiteY17" fmla="*/ 14229 h 43219"/>
                  <a:gd name="connsiteX0" fmla="*/ 16639 w 43381"/>
                  <a:gd name="connsiteY0" fmla="*/ 38949 h 43219"/>
                  <a:gd name="connsiteX1" fmla="*/ 15971 w 43381"/>
                  <a:gd name="connsiteY1" fmla="*/ 37209 h 43219"/>
                  <a:gd name="connsiteX2" fmla="*/ 28988 w 43381"/>
                  <a:gd name="connsiteY2" fmla="*/ 34610 h 43219"/>
                  <a:gd name="connsiteX3" fmla="*/ 28721 w 43381"/>
                  <a:gd name="connsiteY3" fmla="*/ 36519 h 43219"/>
                  <a:gd name="connsiteX0" fmla="*/ 4061 w 43381"/>
                  <a:gd name="connsiteY0" fmla="*/ 14215 h 43205"/>
                  <a:gd name="connsiteX1" fmla="*/ 8345 w 43381"/>
                  <a:gd name="connsiteY1" fmla="*/ 1195 h 43205"/>
                  <a:gd name="connsiteX2" fmla="*/ 22617 w 43381"/>
                  <a:gd name="connsiteY2" fmla="*/ 3277 h 43205"/>
                  <a:gd name="connsiteX3" fmla="*/ 25910 w 43381"/>
                  <a:gd name="connsiteY3" fmla="*/ 45 h 43205"/>
                  <a:gd name="connsiteX4" fmla="*/ 38479 w 43381"/>
                  <a:gd name="connsiteY4" fmla="*/ 5421 h 43205"/>
                  <a:gd name="connsiteX5" fmla="*/ 42143 w 43381"/>
                  <a:gd name="connsiteY5" fmla="*/ 10163 h 43205"/>
                  <a:gd name="connsiteX6" fmla="*/ 41979 w 43381"/>
                  <a:gd name="connsiteY6" fmla="*/ 15305 h 43205"/>
                  <a:gd name="connsiteX7" fmla="*/ 43177 w 43381"/>
                  <a:gd name="connsiteY7" fmla="*/ 23167 h 43205"/>
                  <a:gd name="connsiteX8" fmla="*/ 37565 w 43381"/>
                  <a:gd name="connsiteY8" fmla="*/ 30049 h 43205"/>
                  <a:gd name="connsiteX9" fmla="*/ 35556 w 43381"/>
                  <a:gd name="connsiteY9" fmla="*/ 35946 h 43205"/>
                  <a:gd name="connsiteX10" fmla="*/ 28716 w 43381"/>
                  <a:gd name="connsiteY10" fmla="*/ 36660 h 43205"/>
                  <a:gd name="connsiteX11" fmla="*/ 23828 w 43381"/>
                  <a:gd name="connsiteY11" fmla="*/ 42951 h 43205"/>
                  <a:gd name="connsiteX12" fmla="*/ 16641 w 43381"/>
                  <a:gd name="connsiteY12" fmla="*/ 39111 h 43205"/>
                  <a:gd name="connsiteX13" fmla="*/ 5965 w 43381"/>
                  <a:gd name="connsiteY13" fmla="*/ 35317 h 43205"/>
                  <a:gd name="connsiteX14" fmla="*/ 1271 w 43381"/>
                  <a:gd name="connsiteY14" fmla="*/ 31095 h 43205"/>
                  <a:gd name="connsiteX15" fmla="*/ 156 w 43381"/>
                  <a:gd name="connsiteY15" fmla="*/ 19549 h 43205"/>
                  <a:gd name="connsiteX16" fmla="*/ 4061 w 43381"/>
                  <a:gd name="connsiteY16" fmla="*/ 14215 h 43205"/>
                  <a:gd name="connsiteX0" fmla="*/ 16639 w 43381"/>
                  <a:gd name="connsiteY0" fmla="*/ 38935 h 43205"/>
                  <a:gd name="connsiteX1" fmla="*/ 15971 w 43381"/>
                  <a:gd name="connsiteY1" fmla="*/ 37195 h 43205"/>
                  <a:gd name="connsiteX2" fmla="*/ 28988 w 43381"/>
                  <a:gd name="connsiteY2" fmla="*/ 34596 h 43205"/>
                  <a:gd name="connsiteX3" fmla="*/ 28721 w 43381"/>
                  <a:gd name="connsiteY3" fmla="*/ 36505 h 43205"/>
                  <a:gd name="connsiteX0" fmla="*/ 4061 w 43381"/>
                  <a:gd name="connsiteY0" fmla="*/ 14215 h 43205"/>
                  <a:gd name="connsiteX1" fmla="*/ 8345 w 43381"/>
                  <a:gd name="connsiteY1" fmla="*/ 1195 h 43205"/>
                  <a:gd name="connsiteX2" fmla="*/ 22617 w 43381"/>
                  <a:gd name="connsiteY2" fmla="*/ 3277 h 43205"/>
                  <a:gd name="connsiteX3" fmla="*/ 25910 w 43381"/>
                  <a:gd name="connsiteY3" fmla="*/ 45 h 43205"/>
                  <a:gd name="connsiteX4" fmla="*/ 38479 w 43381"/>
                  <a:gd name="connsiteY4" fmla="*/ 5421 h 43205"/>
                  <a:gd name="connsiteX5" fmla="*/ 42143 w 43381"/>
                  <a:gd name="connsiteY5" fmla="*/ 10163 h 43205"/>
                  <a:gd name="connsiteX6" fmla="*/ 41979 w 43381"/>
                  <a:gd name="connsiteY6" fmla="*/ 15305 h 43205"/>
                  <a:gd name="connsiteX7" fmla="*/ 43177 w 43381"/>
                  <a:gd name="connsiteY7" fmla="*/ 23167 h 43205"/>
                  <a:gd name="connsiteX8" fmla="*/ 37565 w 43381"/>
                  <a:gd name="connsiteY8" fmla="*/ 30049 h 43205"/>
                  <a:gd name="connsiteX9" fmla="*/ 35556 w 43381"/>
                  <a:gd name="connsiteY9" fmla="*/ 35946 h 43205"/>
                  <a:gd name="connsiteX10" fmla="*/ 28716 w 43381"/>
                  <a:gd name="connsiteY10" fmla="*/ 36660 h 43205"/>
                  <a:gd name="connsiteX11" fmla="*/ 23828 w 43381"/>
                  <a:gd name="connsiteY11" fmla="*/ 42951 h 43205"/>
                  <a:gd name="connsiteX12" fmla="*/ 16641 w 43381"/>
                  <a:gd name="connsiteY12" fmla="*/ 39111 h 43205"/>
                  <a:gd name="connsiteX13" fmla="*/ 5965 w 43381"/>
                  <a:gd name="connsiteY13" fmla="*/ 35317 h 43205"/>
                  <a:gd name="connsiteX14" fmla="*/ 1271 w 43381"/>
                  <a:gd name="connsiteY14" fmla="*/ 31095 h 43205"/>
                  <a:gd name="connsiteX15" fmla="*/ 156 w 43381"/>
                  <a:gd name="connsiteY15" fmla="*/ 19549 h 43205"/>
                  <a:gd name="connsiteX16" fmla="*/ 4061 w 43381"/>
                  <a:gd name="connsiteY16" fmla="*/ 14215 h 43205"/>
                  <a:gd name="connsiteX0" fmla="*/ 16639 w 43381"/>
                  <a:gd name="connsiteY0" fmla="*/ 38935 h 43205"/>
                  <a:gd name="connsiteX1" fmla="*/ 15971 w 43381"/>
                  <a:gd name="connsiteY1" fmla="*/ 37195 h 43205"/>
                  <a:gd name="connsiteX0" fmla="*/ 4061 w 43381"/>
                  <a:gd name="connsiteY0" fmla="*/ 14215 h 43985"/>
                  <a:gd name="connsiteX1" fmla="*/ 8345 w 43381"/>
                  <a:gd name="connsiteY1" fmla="*/ 1195 h 43985"/>
                  <a:gd name="connsiteX2" fmla="*/ 22617 w 43381"/>
                  <a:gd name="connsiteY2" fmla="*/ 3277 h 43985"/>
                  <a:gd name="connsiteX3" fmla="*/ 25910 w 43381"/>
                  <a:gd name="connsiteY3" fmla="*/ 45 h 43985"/>
                  <a:gd name="connsiteX4" fmla="*/ 38479 w 43381"/>
                  <a:gd name="connsiteY4" fmla="*/ 5421 h 43985"/>
                  <a:gd name="connsiteX5" fmla="*/ 42143 w 43381"/>
                  <a:gd name="connsiteY5" fmla="*/ 10163 h 43985"/>
                  <a:gd name="connsiteX6" fmla="*/ 41979 w 43381"/>
                  <a:gd name="connsiteY6" fmla="*/ 15305 h 43985"/>
                  <a:gd name="connsiteX7" fmla="*/ 43177 w 43381"/>
                  <a:gd name="connsiteY7" fmla="*/ 23167 h 43985"/>
                  <a:gd name="connsiteX8" fmla="*/ 37565 w 43381"/>
                  <a:gd name="connsiteY8" fmla="*/ 30049 h 43985"/>
                  <a:gd name="connsiteX9" fmla="*/ 35556 w 43381"/>
                  <a:gd name="connsiteY9" fmla="*/ 35946 h 43985"/>
                  <a:gd name="connsiteX10" fmla="*/ 28716 w 43381"/>
                  <a:gd name="connsiteY10" fmla="*/ 36660 h 43985"/>
                  <a:gd name="connsiteX11" fmla="*/ 23828 w 43381"/>
                  <a:gd name="connsiteY11" fmla="*/ 42951 h 43985"/>
                  <a:gd name="connsiteX12" fmla="*/ 16641 w 43381"/>
                  <a:gd name="connsiteY12" fmla="*/ 39111 h 43985"/>
                  <a:gd name="connsiteX13" fmla="*/ 5965 w 43381"/>
                  <a:gd name="connsiteY13" fmla="*/ 35317 h 43985"/>
                  <a:gd name="connsiteX14" fmla="*/ 1271 w 43381"/>
                  <a:gd name="connsiteY14" fmla="*/ 31095 h 43985"/>
                  <a:gd name="connsiteX15" fmla="*/ 156 w 43381"/>
                  <a:gd name="connsiteY15" fmla="*/ 19549 h 43985"/>
                  <a:gd name="connsiteX16" fmla="*/ 4061 w 43381"/>
                  <a:gd name="connsiteY16" fmla="*/ 14215 h 43985"/>
                  <a:gd name="connsiteX0" fmla="*/ 16639 w 43381"/>
                  <a:gd name="connsiteY0" fmla="*/ 38935 h 43985"/>
                  <a:gd name="connsiteX1" fmla="*/ 17744 w 43381"/>
                  <a:gd name="connsiteY1" fmla="*/ 43943 h 43985"/>
                  <a:gd name="connsiteX0" fmla="*/ 4061 w 43381"/>
                  <a:gd name="connsiteY0" fmla="*/ 14215 h 43205"/>
                  <a:gd name="connsiteX1" fmla="*/ 8345 w 43381"/>
                  <a:gd name="connsiteY1" fmla="*/ 1195 h 43205"/>
                  <a:gd name="connsiteX2" fmla="*/ 22617 w 43381"/>
                  <a:gd name="connsiteY2" fmla="*/ 3277 h 43205"/>
                  <a:gd name="connsiteX3" fmla="*/ 25910 w 43381"/>
                  <a:gd name="connsiteY3" fmla="*/ 45 h 43205"/>
                  <a:gd name="connsiteX4" fmla="*/ 38479 w 43381"/>
                  <a:gd name="connsiteY4" fmla="*/ 5421 h 43205"/>
                  <a:gd name="connsiteX5" fmla="*/ 42143 w 43381"/>
                  <a:gd name="connsiteY5" fmla="*/ 10163 h 43205"/>
                  <a:gd name="connsiteX6" fmla="*/ 41979 w 43381"/>
                  <a:gd name="connsiteY6" fmla="*/ 15305 h 43205"/>
                  <a:gd name="connsiteX7" fmla="*/ 43177 w 43381"/>
                  <a:gd name="connsiteY7" fmla="*/ 23167 h 43205"/>
                  <a:gd name="connsiteX8" fmla="*/ 37565 w 43381"/>
                  <a:gd name="connsiteY8" fmla="*/ 30049 h 43205"/>
                  <a:gd name="connsiteX9" fmla="*/ 35556 w 43381"/>
                  <a:gd name="connsiteY9" fmla="*/ 35946 h 43205"/>
                  <a:gd name="connsiteX10" fmla="*/ 28716 w 43381"/>
                  <a:gd name="connsiteY10" fmla="*/ 36660 h 43205"/>
                  <a:gd name="connsiteX11" fmla="*/ 23828 w 43381"/>
                  <a:gd name="connsiteY11" fmla="*/ 42951 h 43205"/>
                  <a:gd name="connsiteX12" fmla="*/ 16641 w 43381"/>
                  <a:gd name="connsiteY12" fmla="*/ 39111 h 43205"/>
                  <a:gd name="connsiteX13" fmla="*/ 5965 w 43381"/>
                  <a:gd name="connsiteY13" fmla="*/ 35317 h 43205"/>
                  <a:gd name="connsiteX14" fmla="*/ 1271 w 43381"/>
                  <a:gd name="connsiteY14" fmla="*/ 31095 h 43205"/>
                  <a:gd name="connsiteX15" fmla="*/ 156 w 43381"/>
                  <a:gd name="connsiteY15" fmla="*/ 19549 h 43205"/>
                  <a:gd name="connsiteX16" fmla="*/ 4061 w 43381"/>
                  <a:gd name="connsiteY16" fmla="*/ 14215 h 43205"/>
                  <a:gd name="connsiteX0" fmla="*/ 16639 w 43381"/>
                  <a:gd name="connsiteY0" fmla="*/ 38935 h 43205"/>
                  <a:gd name="connsiteX1" fmla="*/ 15380 w 43381"/>
                  <a:gd name="connsiteY1" fmla="*/ 16555 h 43205"/>
                  <a:gd name="connsiteX0" fmla="*/ 9564 w 48884"/>
                  <a:gd name="connsiteY0" fmla="*/ 14215 h 44775"/>
                  <a:gd name="connsiteX1" fmla="*/ 13848 w 48884"/>
                  <a:gd name="connsiteY1" fmla="*/ 1195 h 44775"/>
                  <a:gd name="connsiteX2" fmla="*/ 28120 w 48884"/>
                  <a:gd name="connsiteY2" fmla="*/ 3277 h 44775"/>
                  <a:gd name="connsiteX3" fmla="*/ 31413 w 48884"/>
                  <a:gd name="connsiteY3" fmla="*/ 45 h 44775"/>
                  <a:gd name="connsiteX4" fmla="*/ 43982 w 48884"/>
                  <a:gd name="connsiteY4" fmla="*/ 5421 h 44775"/>
                  <a:gd name="connsiteX5" fmla="*/ 47646 w 48884"/>
                  <a:gd name="connsiteY5" fmla="*/ 10163 h 44775"/>
                  <a:gd name="connsiteX6" fmla="*/ 47482 w 48884"/>
                  <a:gd name="connsiteY6" fmla="*/ 15305 h 44775"/>
                  <a:gd name="connsiteX7" fmla="*/ 48680 w 48884"/>
                  <a:gd name="connsiteY7" fmla="*/ 23167 h 44775"/>
                  <a:gd name="connsiteX8" fmla="*/ 43068 w 48884"/>
                  <a:gd name="connsiteY8" fmla="*/ 30049 h 44775"/>
                  <a:gd name="connsiteX9" fmla="*/ 41059 w 48884"/>
                  <a:gd name="connsiteY9" fmla="*/ 35946 h 44775"/>
                  <a:gd name="connsiteX10" fmla="*/ 34219 w 48884"/>
                  <a:gd name="connsiteY10" fmla="*/ 36660 h 44775"/>
                  <a:gd name="connsiteX11" fmla="*/ 29331 w 48884"/>
                  <a:gd name="connsiteY11" fmla="*/ 42951 h 44775"/>
                  <a:gd name="connsiteX12" fmla="*/ 22144 w 48884"/>
                  <a:gd name="connsiteY12" fmla="*/ 39111 h 44775"/>
                  <a:gd name="connsiteX13" fmla="*/ 11468 w 48884"/>
                  <a:gd name="connsiteY13" fmla="*/ 35317 h 44775"/>
                  <a:gd name="connsiteX14" fmla="*/ 6774 w 48884"/>
                  <a:gd name="connsiteY14" fmla="*/ 31095 h 44775"/>
                  <a:gd name="connsiteX15" fmla="*/ 5659 w 48884"/>
                  <a:gd name="connsiteY15" fmla="*/ 19549 h 44775"/>
                  <a:gd name="connsiteX16" fmla="*/ 9564 w 48884"/>
                  <a:gd name="connsiteY16" fmla="*/ 14215 h 44775"/>
                  <a:gd name="connsiteX0" fmla="*/ 22142 w 48884"/>
                  <a:gd name="connsiteY0" fmla="*/ 38935 h 44775"/>
                  <a:gd name="connsiteX1" fmla="*/ 0 w 48884"/>
                  <a:gd name="connsiteY1" fmla="*/ 44737 h 44775"/>
                  <a:gd name="connsiteX0" fmla="*/ 4062 w 43382"/>
                  <a:gd name="connsiteY0" fmla="*/ 14215 h 43205"/>
                  <a:gd name="connsiteX1" fmla="*/ 8346 w 43382"/>
                  <a:gd name="connsiteY1" fmla="*/ 1195 h 43205"/>
                  <a:gd name="connsiteX2" fmla="*/ 22618 w 43382"/>
                  <a:gd name="connsiteY2" fmla="*/ 3277 h 43205"/>
                  <a:gd name="connsiteX3" fmla="*/ 25911 w 43382"/>
                  <a:gd name="connsiteY3" fmla="*/ 45 h 43205"/>
                  <a:gd name="connsiteX4" fmla="*/ 38480 w 43382"/>
                  <a:gd name="connsiteY4" fmla="*/ 5421 h 43205"/>
                  <a:gd name="connsiteX5" fmla="*/ 42144 w 43382"/>
                  <a:gd name="connsiteY5" fmla="*/ 10163 h 43205"/>
                  <a:gd name="connsiteX6" fmla="*/ 41980 w 43382"/>
                  <a:gd name="connsiteY6" fmla="*/ 15305 h 43205"/>
                  <a:gd name="connsiteX7" fmla="*/ 43178 w 43382"/>
                  <a:gd name="connsiteY7" fmla="*/ 23167 h 43205"/>
                  <a:gd name="connsiteX8" fmla="*/ 37566 w 43382"/>
                  <a:gd name="connsiteY8" fmla="*/ 30049 h 43205"/>
                  <a:gd name="connsiteX9" fmla="*/ 35557 w 43382"/>
                  <a:gd name="connsiteY9" fmla="*/ 35946 h 43205"/>
                  <a:gd name="connsiteX10" fmla="*/ 28717 w 43382"/>
                  <a:gd name="connsiteY10" fmla="*/ 36660 h 43205"/>
                  <a:gd name="connsiteX11" fmla="*/ 23829 w 43382"/>
                  <a:gd name="connsiteY11" fmla="*/ 42951 h 43205"/>
                  <a:gd name="connsiteX12" fmla="*/ 16642 w 43382"/>
                  <a:gd name="connsiteY12" fmla="*/ 39111 h 43205"/>
                  <a:gd name="connsiteX13" fmla="*/ 5966 w 43382"/>
                  <a:gd name="connsiteY13" fmla="*/ 35317 h 43205"/>
                  <a:gd name="connsiteX14" fmla="*/ 1272 w 43382"/>
                  <a:gd name="connsiteY14" fmla="*/ 31095 h 43205"/>
                  <a:gd name="connsiteX15" fmla="*/ 157 w 43382"/>
                  <a:gd name="connsiteY15" fmla="*/ 19549 h 43205"/>
                  <a:gd name="connsiteX16" fmla="*/ 4062 w 43382"/>
                  <a:gd name="connsiteY16" fmla="*/ 14215 h 43205"/>
                  <a:gd name="connsiteX0" fmla="*/ 16640 w 43382"/>
                  <a:gd name="connsiteY0" fmla="*/ 38935 h 43205"/>
                  <a:gd name="connsiteX1" fmla="*/ 20109 w 43382"/>
                  <a:gd name="connsiteY1" fmla="*/ 28860 h 43205"/>
                  <a:gd name="connsiteX0" fmla="*/ 4062 w 43382"/>
                  <a:gd name="connsiteY0" fmla="*/ 14215 h 43205"/>
                  <a:gd name="connsiteX1" fmla="*/ 8346 w 43382"/>
                  <a:gd name="connsiteY1" fmla="*/ 1195 h 43205"/>
                  <a:gd name="connsiteX2" fmla="*/ 22618 w 43382"/>
                  <a:gd name="connsiteY2" fmla="*/ 3277 h 43205"/>
                  <a:gd name="connsiteX3" fmla="*/ 25911 w 43382"/>
                  <a:gd name="connsiteY3" fmla="*/ 45 h 43205"/>
                  <a:gd name="connsiteX4" fmla="*/ 38480 w 43382"/>
                  <a:gd name="connsiteY4" fmla="*/ 5421 h 43205"/>
                  <a:gd name="connsiteX5" fmla="*/ 42144 w 43382"/>
                  <a:gd name="connsiteY5" fmla="*/ 10163 h 43205"/>
                  <a:gd name="connsiteX6" fmla="*/ 41980 w 43382"/>
                  <a:gd name="connsiteY6" fmla="*/ 15305 h 43205"/>
                  <a:gd name="connsiteX7" fmla="*/ 43178 w 43382"/>
                  <a:gd name="connsiteY7" fmla="*/ 23167 h 43205"/>
                  <a:gd name="connsiteX8" fmla="*/ 37566 w 43382"/>
                  <a:gd name="connsiteY8" fmla="*/ 30049 h 43205"/>
                  <a:gd name="connsiteX9" fmla="*/ 35557 w 43382"/>
                  <a:gd name="connsiteY9" fmla="*/ 35946 h 43205"/>
                  <a:gd name="connsiteX10" fmla="*/ 28717 w 43382"/>
                  <a:gd name="connsiteY10" fmla="*/ 36660 h 43205"/>
                  <a:gd name="connsiteX11" fmla="*/ 23829 w 43382"/>
                  <a:gd name="connsiteY11" fmla="*/ 42951 h 43205"/>
                  <a:gd name="connsiteX12" fmla="*/ 16642 w 43382"/>
                  <a:gd name="connsiteY12" fmla="*/ 39111 h 43205"/>
                  <a:gd name="connsiteX13" fmla="*/ 5966 w 43382"/>
                  <a:gd name="connsiteY13" fmla="*/ 35317 h 43205"/>
                  <a:gd name="connsiteX14" fmla="*/ 1272 w 43382"/>
                  <a:gd name="connsiteY14" fmla="*/ 31095 h 43205"/>
                  <a:gd name="connsiteX15" fmla="*/ 157 w 43382"/>
                  <a:gd name="connsiteY15" fmla="*/ 19549 h 43205"/>
                  <a:gd name="connsiteX16" fmla="*/ 4062 w 43382"/>
                  <a:gd name="connsiteY16" fmla="*/ 14215 h 43205"/>
                  <a:gd name="connsiteX0" fmla="*/ 16640 w 43382"/>
                  <a:gd name="connsiteY0" fmla="*/ 38935 h 43205"/>
                  <a:gd name="connsiteX1" fmla="*/ 16760 w 43382"/>
                  <a:gd name="connsiteY1" fmla="*/ 33623 h 43205"/>
                  <a:gd name="connsiteX0" fmla="*/ 4062 w 43382"/>
                  <a:gd name="connsiteY0" fmla="*/ 14215 h 43205"/>
                  <a:gd name="connsiteX1" fmla="*/ 8346 w 43382"/>
                  <a:gd name="connsiteY1" fmla="*/ 1195 h 43205"/>
                  <a:gd name="connsiteX2" fmla="*/ 22618 w 43382"/>
                  <a:gd name="connsiteY2" fmla="*/ 3277 h 43205"/>
                  <a:gd name="connsiteX3" fmla="*/ 25911 w 43382"/>
                  <a:gd name="connsiteY3" fmla="*/ 45 h 43205"/>
                  <a:gd name="connsiteX4" fmla="*/ 38480 w 43382"/>
                  <a:gd name="connsiteY4" fmla="*/ 5421 h 43205"/>
                  <a:gd name="connsiteX5" fmla="*/ 42144 w 43382"/>
                  <a:gd name="connsiteY5" fmla="*/ 10163 h 43205"/>
                  <a:gd name="connsiteX6" fmla="*/ 41980 w 43382"/>
                  <a:gd name="connsiteY6" fmla="*/ 15305 h 43205"/>
                  <a:gd name="connsiteX7" fmla="*/ 43178 w 43382"/>
                  <a:gd name="connsiteY7" fmla="*/ 23167 h 43205"/>
                  <a:gd name="connsiteX8" fmla="*/ 37566 w 43382"/>
                  <a:gd name="connsiteY8" fmla="*/ 30049 h 43205"/>
                  <a:gd name="connsiteX9" fmla="*/ 35557 w 43382"/>
                  <a:gd name="connsiteY9" fmla="*/ 35946 h 43205"/>
                  <a:gd name="connsiteX10" fmla="*/ 28717 w 43382"/>
                  <a:gd name="connsiteY10" fmla="*/ 36660 h 43205"/>
                  <a:gd name="connsiteX11" fmla="*/ 23829 w 43382"/>
                  <a:gd name="connsiteY11" fmla="*/ 42951 h 43205"/>
                  <a:gd name="connsiteX12" fmla="*/ 16642 w 43382"/>
                  <a:gd name="connsiteY12" fmla="*/ 39111 h 43205"/>
                  <a:gd name="connsiteX13" fmla="*/ 5966 w 43382"/>
                  <a:gd name="connsiteY13" fmla="*/ 37302 h 43205"/>
                  <a:gd name="connsiteX14" fmla="*/ 1272 w 43382"/>
                  <a:gd name="connsiteY14" fmla="*/ 31095 h 43205"/>
                  <a:gd name="connsiteX15" fmla="*/ 157 w 43382"/>
                  <a:gd name="connsiteY15" fmla="*/ 19549 h 43205"/>
                  <a:gd name="connsiteX16" fmla="*/ 4062 w 43382"/>
                  <a:gd name="connsiteY16" fmla="*/ 14215 h 43205"/>
                  <a:gd name="connsiteX0" fmla="*/ 16640 w 43382"/>
                  <a:gd name="connsiteY0" fmla="*/ 38935 h 43205"/>
                  <a:gd name="connsiteX1" fmla="*/ 16760 w 43382"/>
                  <a:gd name="connsiteY1" fmla="*/ 33623 h 43205"/>
                  <a:gd name="connsiteX0" fmla="*/ 4550 w 43870"/>
                  <a:gd name="connsiteY0" fmla="*/ 14215 h 43205"/>
                  <a:gd name="connsiteX1" fmla="*/ 8834 w 43870"/>
                  <a:gd name="connsiteY1" fmla="*/ 1195 h 43205"/>
                  <a:gd name="connsiteX2" fmla="*/ 23106 w 43870"/>
                  <a:gd name="connsiteY2" fmla="*/ 3277 h 43205"/>
                  <a:gd name="connsiteX3" fmla="*/ 26399 w 43870"/>
                  <a:gd name="connsiteY3" fmla="*/ 45 h 43205"/>
                  <a:gd name="connsiteX4" fmla="*/ 38968 w 43870"/>
                  <a:gd name="connsiteY4" fmla="*/ 5421 h 43205"/>
                  <a:gd name="connsiteX5" fmla="*/ 42632 w 43870"/>
                  <a:gd name="connsiteY5" fmla="*/ 10163 h 43205"/>
                  <a:gd name="connsiteX6" fmla="*/ 42468 w 43870"/>
                  <a:gd name="connsiteY6" fmla="*/ 15305 h 43205"/>
                  <a:gd name="connsiteX7" fmla="*/ 43666 w 43870"/>
                  <a:gd name="connsiteY7" fmla="*/ 23167 h 43205"/>
                  <a:gd name="connsiteX8" fmla="*/ 38054 w 43870"/>
                  <a:gd name="connsiteY8" fmla="*/ 30049 h 43205"/>
                  <a:gd name="connsiteX9" fmla="*/ 36045 w 43870"/>
                  <a:gd name="connsiteY9" fmla="*/ 35946 h 43205"/>
                  <a:gd name="connsiteX10" fmla="*/ 29205 w 43870"/>
                  <a:gd name="connsiteY10" fmla="*/ 36660 h 43205"/>
                  <a:gd name="connsiteX11" fmla="*/ 24317 w 43870"/>
                  <a:gd name="connsiteY11" fmla="*/ 42951 h 43205"/>
                  <a:gd name="connsiteX12" fmla="*/ 17130 w 43870"/>
                  <a:gd name="connsiteY12" fmla="*/ 39111 h 43205"/>
                  <a:gd name="connsiteX13" fmla="*/ 1760 w 43870"/>
                  <a:gd name="connsiteY13" fmla="*/ 31095 h 43205"/>
                  <a:gd name="connsiteX14" fmla="*/ 645 w 43870"/>
                  <a:gd name="connsiteY14" fmla="*/ 19549 h 43205"/>
                  <a:gd name="connsiteX15" fmla="*/ 4550 w 43870"/>
                  <a:gd name="connsiteY15" fmla="*/ 14215 h 43205"/>
                  <a:gd name="connsiteX0" fmla="*/ 17128 w 43870"/>
                  <a:gd name="connsiteY0" fmla="*/ 38935 h 43205"/>
                  <a:gd name="connsiteX1" fmla="*/ 17248 w 43870"/>
                  <a:gd name="connsiteY1" fmla="*/ 33623 h 43205"/>
                  <a:gd name="connsiteX0" fmla="*/ 4550 w 43870"/>
                  <a:gd name="connsiteY0" fmla="*/ 14215 h 43073"/>
                  <a:gd name="connsiteX1" fmla="*/ 8834 w 43870"/>
                  <a:gd name="connsiteY1" fmla="*/ 1195 h 43073"/>
                  <a:gd name="connsiteX2" fmla="*/ 23106 w 43870"/>
                  <a:gd name="connsiteY2" fmla="*/ 3277 h 43073"/>
                  <a:gd name="connsiteX3" fmla="*/ 26399 w 43870"/>
                  <a:gd name="connsiteY3" fmla="*/ 45 h 43073"/>
                  <a:gd name="connsiteX4" fmla="*/ 38968 w 43870"/>
                  <a:gd name="connsiteY4" fmla="*/ 5421 h 43073"/>
                  <a:gd name="connsiteX5" fmla="*/ 42632 w 43870"/>
                  <a:gd name="connsiteY5" fmla="*/ 10163 h 43073"/>
                  <a:gd name="connsiteX6" fmla="*/ 42468 w 43870"/>
                  <a:gd name="connsiteY6" fmla="*/ 15305 h 43073"/>
                  <a:gd name="connsiteX7" fmla="*/ 43666 w 43870"/>
                  <a:gd name="connsiteY7" fmla="*/ 23167 h 43073"/>
                  <a:gd name="connsiteX8" fmla="*/ 38054 w 43870"/>
                  <a:gd name="connsiteY8" fmla="*/ 30049 h 43073"/>
                  <a:gd name="connsiteX9" fmla="*/ 36045 w 43870"/>
                  <a:gd name="connsiteY9" fmla="*/ 35946 h 43073"/>
                  <a:gd name="connsiteX10" fmla="*/ 24317 w 43870"/>
                  <a:gd name="connsiteY10" fmla="*/ 42951 h 43073"/>
                  <a:gd name="connsiteX11" fmla="*/ 17130 w 43870"/>
                  <a:gd name="connsiteY11" fmla="*/ 39111 h 43073"/>
                  <a:gd name="connsiteX12" fmla="*/ 1760 w 43870"/>
                  <a:gd name="connsiteY12" fmla="*/ 31095 h 43073"/>
                  <a:gd name="connsiteX13" fmla="*/ 645 w 43870"/>
                  <a:gd name="connsiteY13" fmla="*/ 19549 h 43073"/>
                  <a:gd name="connsiteX14" fmla="*/ 4550 w 43870"/>
                  <a:gd name="connsiteY14" fmla="*/ 14215 h 43073"/>
                  <a:gd name="connsiteX0" fmla="*/ 17128 w 43870"/>
                  <a:gd name="connsiteY0" fmla="*/ 38935 h 43073"/>
                  <a:gd name="connsiteX1" fmla="*/ 17248 w 43870"/>
                  <a:gd name="connsiteY1" fmla="*/ 33623 h 43073"/>
                  <a:gd name="connsiteX0" fmla="*/ 4550 w 44117"/>
                  <a:gd name="connsiteY0" fmla="*/ 14215 h 43073"/>
                  <a:gd name="connsiteX1" fmla="*/ 8834 w 44117"/>
                  <a:gd name="connsiteY1" fmla="*/ 1195 h 43073"/>
                  <a:gd name="connsiteX2" fmla="*/ 23106 w 44117"/>
                  <a:gd name="connsiteY2" fmla="*/ 3277 h 43073"/>
                  <a:gd name="connsiteX3" fmla="*/ 26399 w 44117"/>
                  <a:gd name="connsiteY3" fmla="*/ 45 h 43073"/>
                  <a:gd name="connsiteX4" fmla="*/ 38968 w 44117"/>
                  <a:gd name="connsiteY4" fmla="*/ 5421 h 43073"/>
                  <a:gd name="connsiteX5" fmla="*/ 42632 w 44117"/>
                  <a:gd name="connsiteY5" fmla="*/ 10163 h 43073"/>
                  <a:gd name="connsiteX6" fmla="*/ 42468 w 44117"/>
                  <a:gd name="connsiteY6" fmla="*/ 15305 h 43073"/>
                  <a:gd name="connsiteX7" fmla="*/ 43666 w 44117"/>
                  <a:gd name="connsiteY7" fmla="*/ 23167 h 43073"/>
                  <a:gd name="connsiteX8" fmla="*/ 36045 w 44117"/>
                  <a:gd name="connsiteY8" fmla="*/ 35946 h 43073"/>
                  <a:gd name="connsiteX9" fmla="*/ 24317 w 44117"/>
                  <a:gd name="connsiteY9" fmla="*/ 42951 h 43073"/>
                  <a:gd name="connsiteX10" fmla="*/ 17130 w 44117"/>
                  <a:gd name="connsiteY10" fmla="*/ 39111 h 43073"/>
                  <a:gd name="connsiteX11" fmla="*/ 1760 w 44117"/>
                  <a:gd name="connsiteY11" fmla="*/ 31095 h 43073"/>
                  <a:gd name="connsiteX12" fmla="*/ 645 w 44117"/>
                  <a:gd name="connsiteY12" fmla="*/ 19549 h 43073"/>
                  <a:gd name="connsiteX13" fmla="*/ 4550 w 44117"/>
                  <a:gd name="connsiteY13" fmla="*/ 14215 h 43073"/>
                  <a:gd name="connsiteX0" fmla="*/ 17128 w 44117"/>
                  <a:gd name="connsiteY0" fmla="*/ 38935 h 43073"/>
                  <a:gd name="connsiteX1" fmla="*/ 17248 w 44117"/>
                  <a:gd name="connsiteY1" fmla="*/ 33623 h 43073"/>
                  <a:gd name="connsiteX0" fmla="*/ 4550 w 42900"/>
                  <a:gd name="connsiteY0" fmla="*/ 14215 h 43073"/>
                  <a:gd name="connsiteX1" fmla="*/ 8834 w 42900"/>
                  <a:gd name="connsiteY1" fmla="*/ 1195 h 43073"/>
                  <a:gd name="connsiteX2" fmla="*/ 23106 w 42900"/>
                  <a:gd name="connsiteY2" fmla="*/ 3277 h 43073"/>
                  <a:gd name="connsiteX3" fmla="*/ 26399 w 42900"/>
                  <a:gd name="connsiteY3" fmla="*/ 45 h 43073"/>
                  <a:gd name="connsiteX4" fmla="*/ 38968 w 42900"/>
                  <a:gd name="connsiteY4" fmla="*/ 5421 h 43073"/>
                  <a:gd name="connsiteX5" fmla="*/ 42632 w 42900"/>
                  <a:gd name="connsiteY5" fmla="*/ 10163 h 43073"/>
                  <a:gd name="connsiteX6" fmla="*/ 42468 w 42900"/>
                  <a:gd name="connsiteY6" fmla="*/ 15305 h 43073"/>
                  <a:gd name="connsiteX7" fmla="*/ 37362 w 42900"/>
                  <a:gd name="connsiteY7" fmla="*/ 25152 h 43073"/>
                  <a:gd name="connsiteX8" fmla="*/ 36045 w 42900"/>
                  <a:gd name="connsiteY8" fmla="*/ 35946 h 43073"/>
                  <a:gd name="connsiteX9" fmla="*/ 24317 w 42900"/>
                  <a:gd name="connsiteY9" fmla="*/ 42951 h 43073"/>
                  <a:gd name="connsiteX10" fmla="*/ 17130 w 42900"/>
                  <a:gd name="connsiteY10" fmla="*/ 39111 h 43073"/>
                  <a:gd name="connsiteX11" fmla="*/ 1760 w 42900"/>
                  <a:gd name="connsiteY11" fmla="*/ 31095 h 43073"/>
                  <a:gd name="connsiteX12" fmla="*/ 645 w 42900"/>
                  <a:gd name="connsiteY12" fmla="*/ 19549 h 43073"/>
                  <a:gd name="connsiteX13" fmla="*/ 4550 w 42900"/>
                  <a:gd name="connsiteY13" fmla="*/ 14215 h 43073"/>
                  <a:gd name="connsiteX0" fmla="*/ 17128 w 42900"/>
                  <a:gd name="connsiteY0" fmla="*/ 38935 h 43073"/>
                  <a:gd name="connsiteX1" fmla="*/ 17248 w 42900"/>
                  <a:gd name="connsiteY1" fmla="*/ 33623 h 43073"/>
                  <a:gd name="connsiteX0" fmla="*/ 4550 w 42900"/>
                  <a:gd name="connsiteY0" fmla="*/ 14215 h 43073"/>
                  <a:gd name="connsiteX1" fmla="*/ 8834 w 42900"/>
                  <a:gd name="connsiteY1" fmla="*/ 1195 h 43073"/>
                  <a:gd name="connsiteX2" fmla="*/ 23106 w 42900"/>
                  <a:gd name="connsiteY2" fmla="*/ 3277 h 43073"/>
                  <a:gd name="connsiteX3" fmla="*/ 26399 w 42900"/>
                  <a:gd name="connsiteY3" fmla="*/ 45 h 43073"/>
                  <a:gd name="connsiteX4" fmla="*/ 38968 w 42900"/>
                  <a:gd name="connsiteY4" fmla="*/ 5421 h 43073"/>
                  <a:gd name="connsiteX5" fmla="*/ 42632 w 42900"/>
                  <a:gd name="connsiteY5" fmla="*/ 10163 h 43073"/>
                  <a:gd name="connsiteX6" fmla="*/ 42468 w 42900"/>
                  <a:gd name="connsiteY6" fmla="*/ 15305 h 43073"/>
                  <a:gd name="connsiteX7" fmla="*/ 37559 w 42900"/>
                  <a:gd name="connsiteY7" fmla="*/ 23564 h 43073"/>
                  <a:gd name="connsiteX8" fmla="*/ 36045 w 42900"/>
                  <a:gd name="connsiteY8" fmla="*/ 35946 h 43073"/>
                  <a:gd name="connsiteX9" fmla="*/ 24317 w 42900"/>
                  <a:gd name="connsiteY9" fmla="*/ 42951 h 43073"/>
                  <a:gd name="connsiteX10" fmla="*/ 17130 w 42900"/>
                  <a:gd name="connsiteY10" fmla="*/ 39111 h 43073"/>
                  <a:gd name="connsiteX11" fmla="*/ 1760 w 42900"/>
                  <a:gd name="connsiteY11" fmla="*/ 31095 h 43073"/>
                  <a:gd name="connsiteX12" fmla="*/ 645 w 42900"/>
                  <a:gd name="connsiteY12" fmla="*/ 19549 h 43073"/>
                  <a:gd name="connsiteX13" fmla="*/ 4550 w 42900"/>
                  <a:gd name="connsiteY13" fmla="*/ 14215 h 43073"/>
                  <a:gd name="connsiteX0" fmla="*/ 17128 w 42900"/>
                  <a:gd name="connsiteY0" fmla="*/ 38935 h 43073"/>
                  <a:gd name="connsiteX1" fmla="*/ 17248 w 42900"/>
                  <a:gd name="connsiteY1" fmla="*/ 33623 h 43073"/>
                  <a:gd name="connsiteX0" fmla="*/ 4550 w 42900"/>
                  <a:gd name="connsiteY0" fmla="*/ 14215 h 43073"/>
                  <a:gd name="connsiteX1" fmla="*/ 8834 w 42900"/>
                  <a:gd name="connsiteY1" fmla="*/ 1195 h 43073"/>
                  <a:gd name="connsiteX2" fmla="*/ 23106 w 42900"/>
                  <a:gd name="connsiteY2" fmla="*/ 3277 h 43073"/>
                  <a:gd name="connsiteX3" fmla="*/ 26399 w 42900"/>
                  <a:gd name="connsiteY3" fmla="*/ 45 h 43073"/>
                  <a:gd name="connsiteX4" fmla="*/ 38968 w 42900"/>
                  <a:gd name="connsiteY4" fmla="*/ 5421 h 43073"/>
                  <a:gd name="connsiteX5" fmla="*/ 42632 w 42900"/>
                  <a:gd name="connsiteY5" fmla="*/ 10163 h 43073"/>
                  <a:gd name="connsiteX6" fmla="*/ 42468 w 42900"/>
                  <a:gd name="connsiteY6" fmla="*/ 15305 h 43073"/>
                  <a:gd name="connsiteX7" fmla="*/ 37559 w 42900"/>
                  <a:gd name="connsiteY7" fmla="*/ 23564 h 43073"/>
                  <a:gd name="connsiteX8" fmla="*/ 36045 w 42900"/>
                  <a:gd name="connsiteY8" fmla="*/ 35946 h 43073"/>
                  <a:gd name="connsiteX9" fmla="*/ 24317 w 42900"/>
                  <a:gd name="connsiteY9" fmla="*/ 42951 h 43073"/>
                  <a:gd name="connsiteX10" fmla="*/ 17130 w 42900"/>
                  <a:gd name="connsiteY10" fmla="*/ 39111 h 43073"/>
                  <a:gd name="connsiteX11" fmla="*/ 1760 w 42900"/>
                  <a:gd name="connsiteY11" fmla="*/ 31095 h 43073"/>
                  <a:gd name="connsiteX12" fmla="*/ 645 w 42900"/>
                  <a:gd name="connsiteY12" fmla="*/ 19549 h 43073"/>
                  <a:gd name="connsiteX13" fmla="*/ 4550 w 42900"/>
                  <a:gd name="connsiteY13" fmla="*/ 14215 h 43073"/>
                  <a:gd name="connsiteX0" fmla="*/ 17128 w 42900"/>
                  <a:gd name="connsiteY0" fmla="*/ 38935 h 43073"/>
                  <a:gd name="connsiteX1" fmla="*/ 17248 w 42900"/>
                  <a:gd name="connsiteY1" fmla="*/ 33623 h 43073"/>
                  <a:gd name="connsiteX0" fmla="*/ 4550 w 42900"/>
                  <a:gd name="connsiteY0" fmla="*/ 14177 h 43035"/>
                  <a:gd name="connsiteX1" fmla="*/ 8834 w 42900"/>
                  <a:gd name="connsiteY1" fmla="*/ 1157 h 43035"/>
                  <a:gd name="connsiteX2" fmla="*/ 18772 w 42900"/>
                  <a:gd name="connsiteY2" fmla="*/ 4430 h 43035"/>
                  <a:gd name="connsiteX3" fmla="*/ 26399 w 42900"/>
                  <a:gd name="connsiteY3" fmla="*/ 7 h 43035"/>
                  <a:gd name="connsiteX4" fmla="*/ 38968 w 42900"/>
                  <a:gd name="connsiteY4" fmla="*/ 5383 h 43035"/>
                  <a:gd name="connsiteX5" fmla="*/ 42632 w 42900"/>
                  <a:gd name="connsiteY5" fmla="*/ 10125 h 43035"/>
                  <a:gd name="connsiteX6" fmla="*/ 42468 w 42900"/>
                  <a:gd name="connsiteY6" fmla="*/ 15267 h 43035"/>
                  <a:gd name="connsiteX7" fmla="*/ 37559 w 42900"/>
                  <a:gd name="connsiteY7" fmla="*/ 23526 h 43035"/>
                  <a:gd name="connsiteX8" fmla="*/ 36045 w 42900"/>
                  <a:gd name="connsiteY8" fmla="*/ 35908 h 43035"/>
                  <a:gd name="connsiteX9" fmla="*/ 24317 w 42900"/>
                  <a:gd name="connsiteY9" fmla="*/ 42913 h 43035"/>
                  <a:gd name="connsiteX10" fmla="*/ 17130 w 42900"/>
                  <a:gd name="connsiteY10" fmla="*/ 39073 h 43035"/>
                  <a:gd name="connsiteX11" fmla="*/ 1760 w 42900"/>
                  <a:gd name="connsiteY11" fmla="*/ 31057 h 43035"/>
                  <a:gd name="connsiteX12" fmla="*/ 645 w 42900"/>
                  <a:gd name="connsiteY12" fmla="*/ 19511 h 43035"/>
                  <a:gd name="connsiteX13" fmla="*/ 4550 w 42900"/>
                  <a:gd name="connsiteY13" fmla="*/ 14177 h 43035"/>
                  <a:gd name="connsiteX0" fmla="*/ 17128 w 42900"/>
                  <a:gd name="connsiteY0" fmla="*/ 38897 h 43035"/>
                  <a:gd name="connsiteX1" fmla="*/ 17248 w 42900"/>
                  <a:gd name="connsiteY1" fmla="*/ 33585 h 430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2900" h="43035">
                    <a:moveTo>
                      <a:pt x="4550" y="14177"/>
                    </a:moveTo>
                    <a:cubicBezTo>
                      <a:pt x="5915" y="11118"/>
                      <a:pt x="6464" y="2782"/>
                      <a:pt x="8834" y="1157"/>
                    </a:cubicBezTo>
                    <a:cubicBezTo>
                      <a:pt x="11204" y="-468"/>
                      <a:pt x="18131" y="6179"/>
                      <a:pt x="18772" y="4430"/>
                    </a:cubicBezTo>
                    <a:cubicBezTo>
                      <a:pt x="19413" y="2681"/>
                      <a:pt x="23033" y="-152"/>
                      <a:pt x="26399" y="7"/>
                    </a:cubicBezTo>
                    <a:cubicBezTo>
                      <a:pt x="29765" y="166"/>
                      <a:pt x="36263" y="3697"/>
                      <a:pt x="38968" y="5383"/>
                    </a:cubicBezTo>
                    <a:cubicBezTo>
                      <a:pt x="40696" y="6025"/>
                      <a:pt x="42072" y="7805"/>
                      <a:pt x="42632" y="10125"/>
                    </a:cubicBezTo>
                    <a:cubicBezTo>
                      <a:pt x="43039" y="11809"/>
                      <a:pt x="42981" y="13638"/>
                      <a:pt x="42468" y="15267"/>
                    </a:cubicBezTo>
                    <a:cubicBezTo>
                      <a:pt x="43729" y="17501"/>
                      <a:pt x="38629" y="20086"/>
                      <a:pt x="37559" y="23526"/>
                    </a:cubicBezTo>
                    <a:cubicBezTo>
                      <a:pt x="36489" y="26966"/>
                      <a:pt x="38252" y="32677"/>
                      <a:pt x="36045" y="35908"/>
                    </a:cubicBezTo>
                    <a:cubicBezTo>
                      <a:pt x="33838" y="39139"/>
                      <a:pt x="27469" y="42386"/>
                      <a:pt x="24317" y="42913"/>
                    </a:cubicBezTo>
                    <a:cubicBezTo>
                      <a:pt x="21165" y="43440"/>
                      <a:pt x="18701" y="42280"/>
                      <a:pt x="17130" y="39073"/>
                    </a:cubicBezTo>
                    <a:cubicBezTo>
                      <a:pt x="13371" y="37097"/>
                      <a:pt x="4508" y="34317"/>
                      <a:pt x="1760" y="31057"/>
                    </a:cubicBezTo>
                    <a:cubicBezTo>
                      <a:pt x="-988" y="27797"/>
                      <a:pt x="186" y="22301"/>
                      <a:pt x="645" y="19511"/>
                    </a:cubicBezTo>
                    <a:cubicBezTo>
                      <a:pt x="1110" y="16698"/>
                      <a:pt x="3185" y="17236"/>
                      <a:pt x="4550" y="14177"/>
                    </a:cubicBezTo>
                    <a:close/>
                  </a:path>
                  <a:path w="42900" h="43035" fill="none" extrusionOk="0">
                    <a:moveTo>
                      <a:pt x="17128" y="38897"/>
                    </a:moveTo>
                    <a:cubicBezTo>
                      <a:pt x="16861" y="38351"/>
                      <a:pt x="17425" y="34196"/>
                      <a:pt x="17248" y="33585"/>
                    </a:cubicBezTo>
                  </a:path>
                </a:pathLst>
              </a:custGeom>
              <a:grpFill/>
              <a:ln w="25400">
                <a:solidFill>
                  <a:srgbClr val="D8EAF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1250" tIns="50625" rIns="101250" bIns="50625" rtlCol="0" anchor="ctr"/>
              <a:lstStyle/>
              <a:p>
                <a:pPr marL="0" marR="0" lvl="0" indent="0" algn="ctr" defTabSz="76808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813" b="0" i="0" u="none" strike="noStrike" kern="1200" cap="none" spc="0" normalizeH="0" baseline="0" noProof="0" err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36" name="Cloud 3">
                <a:extLst>
                  <a:ext uri="{FF2B5EF4-FFF2-40B4-BE49-F238E27FC236}">
                    <a16:creationId xmlns:a16="http://schemas.microsoft.com/office/drawing/2014/main" id="{A962AB24-FE8E-274E-B66A-FACF1AAD2B29}"/>
                  </a:ext>
                </a:extLst>
              </p:cNvPr>
              <p:cNvSpPr/>
              <p:nvPr/>
            </p:nvSpPr>
            <p:spPr>
              <a:xfrm rot="9090487">
                <a:off x="9086371" y="1989810"/>
                <a:ext cx="162188" cy="83448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6323 h 45313"/>
                  <a:gd name="connsiteX1" fmla="*/ 5659 w 43256"/>
                  <a:gd name="connsiteY1" fmla="*/ 8860 h 45313"/>
                  <a:gd name="connsiteX2" fmla="*/ 14041 w 43256"/>
                  <a:gd name="connsiteY2" fmla="*/ 7155 h 45313"/>
                  <a:gd name="connsiteX3" fmla="*/ 22492 w 43256"/>
                  <a:gd name="connsiteY3" fmla="*/ 5385 h 45313"/>
                  <a:gd name="connsiteX4" fmla="*/ 25785 w 43256"/>
                  <a:gd name="connsiteY4" fmla="*/ 2153 h 45313"/>
                  <a:gd name="connsiteX5" fmla="*/ 29869 w 43256"/>
                  <a:gd name="connsiteY5" fmla="*/ 4434 h 45313"/>
                  <a:gd name="connsiteX6" fmla="*/ 35499 w 43256"/>
                  <a:gd name="connsiteY6" fmla="*/ 2643 h 45313"/>
                  <a:gd name="connsiteX7" fmla="*/ 38354 w 43256"/>
                  <a:gd name="connsiteY7" fmla="*/ 7529 h 45313"/>
                  <a:gd name="connsiteX8" fmla="*/ 42018 w 43256"/>
                  <a:gd name="connsiteY8" fmla="*/ 12271 h 45313"/>
                  <a:gd name="connsiteX9" fmla="*/ 41854 w 43256"/>
                  <a:gd name="connsiteY9" fmla="*/ 17413 h 45313"/>
                  <a:gd name="connsiteX10" fmla="*/ 43052 w 43256"/>
                  <a:gd name="connsiteY10" fmla="*/ 25275 h 45313"/>
                  <a:gd name="connsiteX11" fmla="*/ 37440 w 43256"/>
                  <a:gd name="connsiteY11" fmla="*/ 32157 h 45313"/>
                  <a:gd name="connsiteX12" fmla="*/ 35431 w 43256"/>
                  <a:gd name="connsiteY12" fmla="*/ 38054 h 45313"/>
                  <a:gd name="connsiteX13" fmla="*/ 28591 w 43256"/>
                  <a:gd name="connsiteY13" fmla="*/ 38768 h 45313"/>
                  <a:gd name="connsiteX14" fmla="*/ 23703 w 43256"/>
                  <a:gd name="connsiteY14" fmla="*/ 45059 h 45313"/>
                  <a:gd name="connsiteX15" fmla="*/ 16516 w 43256"/>
                  <a:gd name="connsiteY15" fmla="*/ 41219 h 45313"/>
                  <a:gd name="connsiteX16" fmla="*/ 5840 w 43256"/>
                  <a:gd name="connsiteY16" fmla="*/ 37425 h 45313"/>
                  <a:gd name="connsiteX17" fmla="*/ 1146 w 43256"/>
                  <a:gd name="connsiteY17" fmla="*/ 33203 h 45313"/>
                  <a:gd name="connsiteX18" fmla="*/ 2149 w 43256"/>
                  <a:gd name="connsiteY18" fmla="*/ 27504 h 45313"/>
                  <a:gd name="connsiteX19" fmla="*/ 31 w 43256"/>
                  <a:gd name="connsiteY19" fmla="*/ 21657 h 45313"/>
                  <a:gd name="connsiteX20" fmla="*/ 3899 w 43256"/>
                  <a:gd name="connsiteY20" fmla="*/ 16460 h 45313"/>
                  <a:gd name="connsiteX21" fmla="*/ 3936 w 43256"/>
                  <a:gd name="connsiteY21" fmla="*/ 16323 h 45313"/>
                  <a:gd name="connsiteX0" fmla="*/ 4729 w 43256"/>
                  <a:gd name="connsiteY0" fmla="*/ 28130 h 45313"/>
                  <a:gd name="connsiteX1" fmla="*/ 2196 w 43256"/>
                  <a:gd name="connsiteY1" fmla="*/ 27333 h 45313"/>
                  <a:gd name="connsiteX2" fmla="*/ 6964 w 43256"/>
                  <a:gd name="connsiteY2" fmla="*/ 36852 h 45313"/>
                  <a:gd name="connsiteX3" fmla="*/ 5856 w 43256"/>
                  <a:gd name="connsiteY3" fmla="*/ 37233 h 45313"/>
                  <a:gd name="connsiteX4" fmla="*/ 16514 w 43256"/>
                  <a:gd name="connsiteY4" fmla="*/ 41043 h 45313"/>
                  <a:gd name="connsiteX5" fmla="*/ 15846 w 43256"/>
                  <a:gd name="connsiteY5" fmla="*/ 39303 h 45313"/>
                  <a:gd name="connsiteX6" fmla="*/ 28863 w 43256"/>
                  <a:gd name="connsiteY6" fmla="*/ 36704 h 45313"/>
                  <a:gd name="connsiteX7" fmla="*/ 28596 w 43256"/>
                  <a:gd name="connsiteY7" fmla="*/ 38613 h 45313"/>
                  <a:gd name="connsiteX8" fmla="*/ 34165 w 43256"/>
                  <a:gd name="connsiteY8" fmla="*/ 24907 h 45313"/>
                  <a:gd name="connsiteX9" fmla="*/ 37416 w 43256"/>
                  <a:gd name="connsiteY9" fmla="*/ 32043 h 45313"/>
                  <a:gd name="connsiteX10" fmla="*/ 41834 w 43256"/>
                  <a:gd name="connsiteY10" fmla="*/ 17307 h 45313"/>
                  <a:gd name="connsiteX11" fmla="*/ 40386 w 43256"/>
                  <a:gd name="connsiteY11" fmla="*/ 19983 h 45313"/>
                  <a:gd name="connsiteX12" fmla="*/ 38360 w 43256"/>
                  <a:gd name="connsiteY12" fmla="*/ 7379 h 45313"/>
                  <a:gd name="connsiteX13" fmla="*/ 38436 w 43256"/>
                  <a:gd name="connsiteY13" fmla="*/ 8643 h 45313"/>
                  <a:gd name="connsiteX14" fmla="*/ 29114 w 43256"/>
                  <a:gd name="connsiteY14" fmla="*/ 5905 h 45313"/>
                  <a:gd name="connsiteX15" fmla="*/ 29856 w 43256"/>
                  <a:gd name="connsiteY15" fmla="*/ 4293 h 45313"/>
                  <a:gd name="connsiteX16" fmla="*/ 22177 w 43256"/>
                  <a:gd name="connsiteY16" fmla="*/ 6673 h 45313"/>
                  <a:gd name="connsiteX17" fmla="*/ 22536 w 43256"/>
                  <a:gd name="connsiteY17" fmla="*/ 5283 h 45313"/>
                  <a:gd name="connsiteX18" fmla="*/ 16400 w 43256"/>
                  <a:gd name="connsiteY18" fmla="*/ 0 h 45313"/>
                  <a:gd name="connsiteX19" fmla="*/ 15336 w 43256"/>
                  <a:gd name="connsiteY19" fmla="*/ 8493 h 45313"/>
                  <a:gd name="connsiteX20" fmla="*/ 4163 w 43256"/>
                  <a:gd name="connsiteY20" fmla="*/ 17742 h 45313"/>
                  <a:gd name="connsiteX21" fmla="*/ 3936 w 43256"/>
                  <a:gd name="connsiteY21" fmla="*/ 16323 h 45313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4165 w 43256"/>
                  <a:gd name="connsiteY8" fmla="*/ 22813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7779 w 43256"/>
                  <a:gd name="connsiteY18" fmla="*/ 5448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4165 w 43256"/>
                  <a:gd name="connsiteY8" fmla="*/ 22813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22492 w 43256"/>
                  <a:gd name="connsiteY2" fmla="*/ 3291 h 43219"/>
                  <a:gd name="connsiteX3" fmla="*/ 25785 w 43256"/>
                  <a:gd name="connsiteY3" fmla="*/ 59 h 43219"/>
                  <a:gd name="connsiteX4" fmla="*/ 29869 w 43256"/>
                  <a:gd name="connsiteY4" fmla="*/ 2340 h 43219"/>
                  <a:gd name="connsiteX5" fmla="*/ 35499 w 43256"/>
                  <a:gd name="connsiteY5" fmla="*/ 549 h 43219"/>
                  <a:gd name="connsiteX6" fmla="*/ 38354 w 43256"/>
                  <a:gd name="connsiteY6" fmla="*/ 5435 h 43219"/>
                  <a:gd name="connsiteX7" fmla="*/ 42018 w 43256"/>
                  <a:gd name="connsiteY7" fmla="*/ 10177 h 43219"/>
                  <a:gd name="connsiteX8" fmla="*/ 41854 w 43256"/>
                  <a:gd name="connsiteY8" fmla="*/ 15319 h 43219"/>
                  <a:gd name="connsiteX9" fmla="*/ 43052 w 43256"/>
                  <a:gd name="connsiteY9" fmla="*/ 23181 h 43219"/>
                  <a:gd name="connsiteX10" fmla="*/ 37440 w 43256"/>
                  <a:gd name="connsiteY10" fmla="*/ 30063 h 43219"/>
                  <a:gd name="connsiteX11" fmla="*/ 35431 w 43256"/>
                  <a:gd name="connsiteY11" fmla="*/ 35960 h 43219"/>
                  <a:gd name="connsiteX12" fmla="*/ 28591 w 43256"/>
                  <a:gd name="connsiteY12" fmla="*/ 36674 h 43219"/>
                  <a:gd name="connsiteX13" fmla="*/ 23703 w 43256"/>
                  <a:gd name="connsiteY13" fmla="*/ 42965 h 43219"/>
                  <a:gd name="connsiteX14" fmla="*/ 16516 w 43256"/>
                  <a:gd name="connsiteY14" fmla="*/ 39125 h 43219"/>
                  <a:gd name="connsiteX15" fmla="*/ 5840 w 43256"/>
                  <a:gd name="connsiteY15" fmla="*/ 35331 h 43219"/>
                  <a:gd name="connsiteX16" fmla="*/ 1146 w 43256"/>
                  <a:gd name="connsiteY16" fmla="*/ 31109 h 43219"/>
                  <a:gd name="connsiteX17" fmla="*/ 2149 w 43256"/>
                  <a:gd name="connsiteY17" fmla="*/ 25410 h 43219"/>
                  <a:gd name="connsiteX18" fmla="*/ 31 w 43256"/>
                  <a:gd name="connsiteY18" fmla="*/ 19563 h 43219"/>
                  <a:gd name="connsiteX19" fmla="*/ 3899 w 43256"/>
                  <a:gd name="connsiteY19" fmla="*/ 14366 h 43219"/>
                  <a:gd name="connsiteX20" fmla="*/ 3936 w 43256"/>
                  <a:gd name="connsiteY20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4165 w 43256"/>
                  <a:gd name="connsiteY8" fmla="*/ 22813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8220 w 43256"/>
                  <a:gd name="connsiteY1" fmla="*/ 1209 h 43219"/>
                  <a:gd name="connsiteX2" fmla="*/ 22492 w 43256"/>
                  <a:gd name="connsiteY2" fmla="*/ 3291 h 43219"/>
                  <a:gd name="connsiteX3" fmla="*/ 25785 w 43256"/>
                  <a:gd name="connsiteY3" fmla="*/ 59 h 43219"/>
                  <a:gd name="connsiteX4" fmla="*/ 29869 w 43256"/>
                  <a:gd name="connsiteY4" fmla="*/ 2340 h 43219"/>
                  <a:gd name="connsiteX5" fmla="*/ 35499 w 43256"/>
                  <a:gd name="connsiteY5" fmla="*/ 549 h 43219"/>
                  <a:gd name="connsiteX6" fmla="*/ 38354 w 43256"/>
                  <a:gd name="connsiteY6" fmla="*/ 5435 h 43219"/>
                  <a:gd name="connsiteX7" fmla="*/ 42018 w 43256"/>
                  <a:gd name="connsiteY7" fmla="*/ 10177 h 43219"/>
                  <a:gd name="connsiteX8" fmla="*/ 41854 w 43256"/>
                  <a:gd name="connsiteY8" fmla="*/ 15319 h 43219"/>
                  <a:gd name="connsiteX9" fmla="*/ 43052 w 43256"/>
                  <a:gd name="connsiteY9" fmla="*/ 23181 h 43219"/>
                  <a:gd name="connsiteX10" fmla="*/ 37440 w 43256"/>
                  <a:gd name="connsiteY10" fmla="*/ 30063 h 43219"/>
                  <a:gd name="connsiteX11" fmla="*/ 35431 w 43256"/>
                  <a:gd name="connsiteY11" fmla="*/ 35960 h 43219"/>
                  <a:gd name="connsiteX12" fmla="*/ 28591 w 43256"/>
                  <a:gd name="connsiteY12" fmla="*/ 36674 h 43219"/>
                  <a:gd name="connsiteX13" fmla="*/ 23703 w 43256"/>
                  <a:gd name="connsiteY13" fmla="*/ 42965 h 43219"/>
                  <a:gd name="connsiteX14" fmla="*/ 16516 w 43256"/>
                  <a:gd name="connsiteY14" fmla="*/ 39125 h 43219"/>
                  <a:gd name="connsiteX15" fmla="*/ 5840 w 43256"/>
                  <a:gd name="connsiteY15" fmla="*/ 35331 h 43219"/>
                  <a:gd name="connsiteX16" fmla="*/ 1146 w 43256"/>
                  <a:gd name="connsiteY16" fmla="*/ 31109 h 43219"/>
                  <a:gd name="connsiteX17" fmla="*/ 2149 w 43256"/>
                  <a:gd name="connsiteY17" fmla="*/ 25410 h 43219"/>
                  <a:gd name="connsiteX18" fmla="*/ 31 w 43256"/>
                  <a:gd name="connsiteY18" fmla="*/ 19563 h 43219"/>
                  <a:gd name="connsiteX19" fmla="*/ 3899 w 43256"/>
                  <a:gd name="connsiteY19" fmla="*/ 14366 h 43219"/>
                  <a:gd name="connsiteX20" fmla="*/ 3936 w 43256"/>
                  <a:gd name="connsiteY20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4165 w 43256"/>
                  <a:gd name="connsiteY8" fmla="*/ 22813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8220 w 43256"/>
                  <a:gd name="connsiteY1" fmla="*/ 1209 h 43219"/>
                  <a:gd name="connsiteX2" fmla="*/ 22492 w 43256"/>
                  <a:gd name="connsiteY2" fmla="*/ 3291 h 43219"/>
                  <a:gd name="connsiteX3" fmla="*/ 25785 w 43256"/>
                  <a:gd name="connsiteY3" fmla="*/ 59 h 43219"/>
                  <a:gd name="connsiteX4" fmla="*/ 29869 w 43256"/>
                  <a:gd name="connsiteY4" fmla="*/ 2340 h 43219"/>
                  <a:gd name="connsiteX5" fmla="*/ 35499 w 43256"/>
                  <a:gd name="connsiteY5" fmla="*/ 549 h 43219"/>
                  <a:gd name="connsiteX6" fmla="*/ 38354 w 43256"/>
                  <a:gd name="connsiteY6" fmla="*/ 5435 h 43219"/>
                  <a:gd name="connsiteX7" fmla="*/ 42018 w 43256"/>
                  <a:gd name="connsiteY7" fmla="*/ 10177 h 43219"/>
                  <a:gd name="connsiteX8" fmla="*/ 41854 w 43256"/>
                  <a:gd name="connsiteY8" fmla="*/ 15319 h 43219"/>
                  <a:gd name="connsiteX9" fmla="*/ 43052 w 43256"/>
                  <a:gd name="connsiteY9" fmla="*/ 23181 h 43219"/>
                  <a:gd name="connsiteX10" fmla="*/ 37440 w 43256"/>
                  <a:gd name="connsiteY10" fmla="*/ 30063 h 43219"/>
                  <a:gd name="connsiteX11" fmla="*/ 35431 w 43256"/>
                  <a:gd name="connsiteY11" fmla="*/ 35960 h 43219"/>
                  <a:gd name="connsiteX12" fmla="*/ 28591 w 43256"/>
                  <a:gd name="connsiteY12" fmla="*/ 36674 h 43219"/>
                  <a:gd name="connsiteX13" fmla="*/ 23703 w 43256"/>
                  <a:gd name="connsiteY13" fmla="*/ 42965 h 43219"/>
                  <a:gd name="connsiteX14" fmla="*/ 16516 w 43256"/>
                  <a:gd name="connsiteY14" fmla="*/ 39125 h 43219"/>
                  <a:gd name="connsiteX15" fmla="*/ 5840 w 43256"/>
                  <a:gd name="connsiteY15" fmla="*/ 35331 h 43219"/>
                  <a:gd name="connsiteX16" fmla="*/ 1146 w 43256"/>
                  <a:gd name="connsiteY16" fmla="*/ 31109 h 43219"/>
                  <a:gd name="connsiteX17" fmla="*/ 2149 w 43256"/>
                  <a:gd name="connsiteY17" fmla="*/ 25410 h 43219"/>
                  <a:gd name="connsiteX18" fmla="*/ 31 w 43256"/>
                  <a:gd name="connsiteY18" fmla="*/ 19563 h 43219"/>
                  <a:gd name="connsiteX19" fmla="*/ 3899 w 43256"/>
                  <a:gd name="connsiteY19" fmla="*/ 14366 h 43219"/>
                  <a:gd name="connsiteX20" fmla="*/ 3936 w 43256"/>
                  <a:gd name="connsiteY20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4165 w 43256"/>
                  <a:gd name="connsiteY8" fmla="*/ 22813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8220 w 43256"/>
                  <a:gd name="connsiteY1" fmla="*/ 1209 h 43219"/>
                  <a:gd name="connsiteX2" fmla="*/ 22492 w 43256"/>
                  <a:gd name="connsiteY2" fmla="*/ 3291 h 43219"/>
                  <a:gd name="connsiteX3" fmla="*/ 25785 w 43256"/>
                  <a:gd name="connsiteY3" fmla="*/ 59 h 43219"/>
                  <a:gd name="connsiteX4" fmla="*/ 29869 w 43256"/>
                  <a:gd name="connsiteY4" fmla="*/ 2340 h 43219"/>
                  <a:gd name="connsiteX5" fmla="*/ 35499 w 43256"/>
                  <a:gd name="connsiteY5" fmla="*/ 549 h 43219"/>
                  <a:gd name="connsiteX6" fmla="*/ 38354 w 43256"/>
                  <a:gd name="connsiteY6" fmla="*/ 5435 h 43219"/>
                  <a:gd name="connsiteX7" fmla="*/ 42018 w 43256"/>
                  <a:gd name="connsiteY7" fmla="*/ 10177 h 43219"/>
                  <a:gd name="connsiteX8" fmla="*/ 41854 w 43256"/>
                  <a:gd name="connsiteY8" fmla="*/ 15319 h 43219"/>
                  <a:gd name="connsiteX9" fmla="*/ 43052 w 43256"/>
                  <a:gd name="connsiteY9" fmla="*/ 23181 h 43219"/>
                  <a:gd name="connsiteX10" fmla="*/ 37440 w 43256"/>
                  <a:gd name="connsiteY10" fmla="*/ 30063 h 43219"/>
                  <a:gd name="connsiteX11" fmla="*/ 35431 w 43256"/>
                  <a:gd name="connsiteY11" fmla="*/ 35960 h 43219"/>
                  <a:gd name="connsiteX12" fmla="*/ 28591 w 43256"/>
                  <a:gd name="connsiteY12" fmla="*/ 36674 h 43219"/>
                  <a:gd name="connsiteX13" fmla="*/ 23703 w 43256"/>
                  <a:gd name="connsiteY13" fmla="*/ 42965 h 43219"/>
                  <a:gd name="connsiteX14" fmla="*/ 16516 w 43256"/>
                  <a:gd name="connsiteY14" fmla="*/ 39125 h 43219"/>
                  <a:gd name="connsiteX15" fmla="*/ 5840 w 43256"/>
                  <a:gd name="connsiteY15" fmla="*/ 35331 h 43219"/>
                  <a:gd name="connsiteX16" fmla="*/ 1146 w 43256"/>
                  <a:gd name="connsiteY16" fmla="*/ 31109 h 43219"/>
                  <a:gd name="connsiteX17" fmla="*/ 2149 w 43256"/>
                  <a:gd name="connsiteY17" fmla="*/ 25410 h 43219"/>
                  <a:gd name="connsiteX18" fmla="*/ 31 w 43256"/>
                  <a:gd name="connsiteY18" fmla="*/ 19563 h 43219"/>
                  <a:gd name="connsiteX19" fmla="*/ 3899 w 43256"/>
                  <a:gd name="connsiteY19" fmla="*/ 14366 h 43219"/>
                  <a:gd name="connsiteX20" fmla="*/ 3936 w 43256"/>
                  <a:gd name="connsiteY20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4165 w 43256"/>
                  <a:gd name="connsiteY8" fmla="*/ 22813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8220 w 43256"/>
                  <a:gd name="connsiteY1" fmla="*/ 1209 h 43219"/>
                  <a:gd name="connsiteX2" fmla="*/ 22492 w 43256"/>
                  <a:gd name="connsiteY2" fmla="*/ 3291 h 43219"/>
                  <a:gd name="connsiteX3" fmla="*/ 25785 w 43256"/>
                  <a:gd name="connsiteY3" fmla="*/ 59 h 43219"/>
                  <a:gd name="connsiteX4" fmla="*/ 29869 w 43256"/>
                  <a:gd name="connsiteY4" fmla="*/ 2340 h 43219"/>
                  <a:gd name="connsiteX5" fmla="*/ 35499 w 43256"/>
                  <a:gd name="connsiteY5" fmla="*/ 549 h 43219"/>
                  <a:gd name="connsiteX6" fmla="*/ 38354 w 43256"/>
                  <a:gd name="connsiteY6" fmla="*/ 5435 h 43219"/>
                  <a:gd name="connsiteX7" fmla="*/ 42018 w 43256"/>
                  <a:gd name="connsiteY7" fmla="*/ 10177 h 43219"/>
                  <a:gd name="connsiteX8" fmla="*/ 41854 w 43256"/>
                  <a:gd name="connsiteY8" fmla="*/ 15319 h 43219"/>
                  <a:gd name="connsiteX9" fmla="*/ 43052 w 43256"/>
                  <a:gd name="connsiteY9" fmla="*/ 23181 h 43219"/>
                  <a:gd name="connsiteX10" fmla="*/ 37440 w 43256"/>
                  <a:gd name="connsiteY10" fmla="*/ 30063 h 43219"/>
                  <a:gd name="connsiteX11" fmla="*/ 35431 w 43256"/>
                  <a:gd name="connsiteY11" fmla="*/ 35960 h 43219"/>
                  <a:gd name="connsiteX12" fmla="*/ 28591 w 43256"/>
                  <a:gd name="connsiteY12" fmla="*/ 36674 h 43219"/>
                  <a:gd name="connsiteX13" fmla="*/ 23703 w 43256"/>
                  <a:gd name="connsiteY13" fmla="*/ 42965 h 43219"/>
                  <a:gd name="connsiteX14" fmla="*/ 16516 w 43256"/>
                  <a:gd name="connsiteY14" fmla="*/ 39125 h 43219"/>
                  <a:gd name="connsiteX15" fmla="*/ 5840 w 43256"/>
                  <a:gd name="connsiteY15" fmla="*/ 35331 h 43219"/>
                  <a:gd name="connsiteX16" fmla="*/ 1146 w 43256"/>
                  <a:gd name="connsiteY16" fmla="*/ 31109 h 43219"/>
                  <a:gd name="connsiteX17" fmla="*/ 2149 w 43256"/>
                  <a:gd name="connsiteY17" fmla="*/ 25410 h 43219"/>
                  <a:gd name="connsiteX18" fmla="*/ 31 w 43256"/>
                  <a:gd name="connsiteY18" fmla="*/ 19563 h 43219"/>
                  <a:gd name="connsiteX19" fmla="*/ 3899 w 43256"/>
                  <a:gd name="connsiteY19" fmla="*/ 14366 h 43219"/>
                  <a:gd name="connsiteX20" fmla="*/ 3936 w 43256"/>
                  <a:gd name="connsiteY20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8220 w 43256"/>
                  <a:gd name="connsiteY1" fmla="*/ 1209 h 43219"/>
                  <a:gd name="connsiteX2" fmla="*/ 22492 w 43256"/>
                  <a:gd name="connsiteY2" fmla="*/ 3291 h 43219"/>
                  <a:gd name="connsiteX3" fmla="*/ 25785 w 43256"/>
                  <a:gd name="connsiteY3" fmla="*/ 59 h 43219"/>
                  <a:gd name="connsiteX4" fmla="*/ 29869 w 43256"/>
                  <a:gd name="connsiteY4" fmla="*/ 2340 h 43219"/>
                  <a:gd name="connsiteX5" fmla="*/ 35499 w 43256"/>
                  <a:gd name="connsiteY5" fmla="*/ 549 h 43219"/>
                  <a:gd name="connsiteX6" fmla="*/ 38354 w 43256"/>
                  <a:gd name="connsiteY6" fmla="*/ 5435 h 43219"/>
                  <a:gd name="connsiteX7" fmla="*/ 42018 w 43256"/>
                  <a:gd name="connsiteY7" fmla="*/ 10177 h 43219"/>
                  <a:gd name="connsiteX8" fmla="*/ 41854 w 43256"/>
                  <a:gd name="connsiteY8" fmla="*/ 15319 h 43219"/>
                  <a:gd name="connsiteX9" fmla="*/ 43052 w 43256"/>
                  <a:gd name="connsiteY9" fmla="*/ 23181 h 43219"/>
                  <a:gd name="connsiteX10" fmla="*/ 37440 w 43256"/>
                  <a:gd name="connsiteY10" fmla="*/ 30063 h 43219"/>
                  <a:gd name="connsiteX11" fmla="*/ 35431 w 43256"/>
                  <a:gd name="connsiteY11" fmla="*/ 35960 h 43219"/>
                  <a:gd name="connsiteX12" fmla="*/ 28591 w 43256"/>
                  <a:gd name="connsiteY12" fmla="*/ 36674 h 43219"/>
                  <a:gd name="connsiteX13" fmla="*/ 23703 w 43256"/>
                  <a:gd name="connsiteY13" fmla="*/ 42965 h 43219"/>
                  <a:gd name="connsiteX14" fmla="*/ 16516 w 43256"/>
                  <a:gd name="connsiteY14" fmla="*/ 39125 h 43219"/>
                  <a:gd name="connsiteX15" fmla="*/ 5840 w 43256"/>
                  <a:gd name="connsiteY15" fmla="*/ 35331 h 43219"/>
                  <a:gd name="connsiteX16" fmla="*/ 1146 w 43256"/>
                  <a:gd name="connsiteY16" fmla="*/ 31109 h 43219"/>
                  <a:gd name="connsiteX17" fmla="*/ 2149 w 43256"/>
                  <a:gd name="connsiteY17" fmla="*/ 25410 h 43219"/>
                  <a:gd name="connsiteX18" fmla="*/ 31 w 43256"/>
                  <a:gd name="connsiteY18" fmla="*/ 19563 h 43219"/>
                  <a:gd name="connsiteX19" fmla="*/ 3899 w 43256"/>
                  <a:gd name="connsiteY19" fmla="*/ 14366 h 43219"/>
                  <a:gd name="connsiteX20" fmla="*/ 3936 w 43256"/>
                  <a:gd name="connsiteY20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16514 w 43256"/>
                  <a:gd name="connsiteY2" fmla="*/ 38949 h 43219"/>
                  <a:gd name="connsiteX3" fmla="*/ 15846 w 43256"/>
                  <a:gd name="connsiteY3" fmla="*/ 3720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4163 w 43256"/>
                  <a:gd name="connsiteY10" fmla="*/ 15648 h 43219"/>
                  <a:gd name="connsiteX11" fmla="*/ 3936 w 43256"/>
                  <a:gd name="connsiteY11" fmla="*/ 14229 h 43219"/>
                  <a:gd name="connsiteX0" fmla="*/ 3936 w 43256"/>
                  <a:gd name="connsiteY0" fmla="*/ 14229 h 43219"/>
                  <a:gd name="connsiteX1" fmla="*/ 8220 w 43256"/>
                  <a:gd name="connsiteY1" fmla="*/ 1209 h 43219"/>
                  <a:gd name="connsiteX2" fmla="*/ 22492 w 43256"/>
                  <a:gd name="connsiteY2" fmla="*/ 3291 h 43219"/>
                  <a:gd name="connsiteX3" fmla="*/ 25785 w 43256"/>
                  <a:gd name="connsiteY3" fmla="*/ 59 h 43219"/>
                  <a:gd name="connsiteX4" fmla="*/ 29869 w 43256"/>
                  <a:gd name="connsiteY4" fmla="*/ 2340 h 43219"/>
                  <a:gd name="connsiteX5" fmla="*/ 35499 w 43256"/>
                  <a:gd name="connsiteY5" fmla="*/ 549 h 43219"/>
                  <a:gd name="connsiteX6" fmla="*/ 38354 w 43256"/>
                  <a:gd name="connsiteY6" fmla="*/ 5435 h 43219"/>
                  <a:gd name="connsiteX7" fmla="*/ 42018 w 43256"/>
                  <a:gd name="connsiteY7" fmla="*/ 10177 h 43219"/>
                  <a:gd name="connsiteX8" fmla="*/ 41854 w 43256"/>
                  <a:gd name="connsiteY8" fmla="*/ 15319 h 43219"/>
                  <a:gd name="connsiteX9" fmla="*/ 43052 w 43256"/>
                  <a:gd name="connsiteY9" fmla="*/ 23181 h 43219"/>
                  <a:gd name="connsiteX10" fmla="*/ 37440 w 43256"/>
                  <a:gd name="connsiteY10" fmla="*/ 30063 h 43219"/>
                  <a:gd name="connsiteX11" fmla="*/ 35431 w 43256"/>
                  <a:gd name="connsiteY11" fmla="*/ 35960 h 43219"/>
                  <a:gd name="connsiteX12" fmla="*/ 28591 w 43256"/>
                  <a:gd name="connsiteY12" fmla="*/ 36674 h 43219"/>
                  <a:gd name="connsiteX13" fmla="*/ 23703 w 43256"/>
                  <a:gd name="connsiteY13" fmla="*/ 42965 h 43219"/>
                  <a:gd name="connsiteX14" fmla="*/ 16516 w 43256"/>
                  <a:gd name="connsiteY14" fmla="*/ 39125 h 43219"/>
                  <a:gd name="connsiteX15" fmla="*/ 5840 w 43256"/>
                  <a:gd name="connsiteY15" fmla="*/ 35331 h 43219"/>
                  <a:gd name="connsiteX16" fmla="*/ 1146 w 43256"/>
                  <a:gd name="connsiteY16" fmla="*/ 31109 h 43219"/>
                  <a:gd name="connsiteX17" fmla="*/ 2149 w 43256"/>
                  <a:gd name="connsiteY17" fmla="*/ 25410 h 43219"/>
                  <a:gd name="connsiteX18" fmla="*/ 31 w 43256"/>
                  <a:gd name="connsiteY18" fmla="*/ 19563 h 43219"/>
                  <a:gd name="connsiteX19" fmla="*/ 3899 w 43256"/>
                  <a:gd name="connsiteY19" fmla="*/ 14366 h 43219"/>
                  <a:gd name="connsiteX20" fmla="*/ 3936 w 43256"/>
                  <a:gd name="connsiteY20" fmla="*/ 14229 h 43219"/>
                  <a:gd name="connsiteX0" fmla="*/ 16514 w 43256"/>
                  <a:gd name="connsiteY0" fmla="*/ 38949 h 43219"/>
                  <a:gd name="connsiteX1" fmla="*/ 15846 w 43256"/>
                  <a:gd name="connsiteY1" fmla="*/ 3720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4163 w 43256"/>
                  <a:gd name="connsiteY8" fmla="*/ 15648 h 43219"/>
                  <a:gd name="connsiteX9" fmla="*/ 3936 w 43256"/>
                  <a:gd name="connsiteY9" fmla="*/ 14229 h 43219"/>
                  <a:gd name="connsiteX0" fmla="*/ 4061 w 43381"/>
                  <a:gd name="connsiteY0" fmla="*/ 14229 h 43219"/>
                  <a:gd name="connsiteX1" fmla="*/ 8345 w 43381"/>
                  <a:gd name="connsiteY1" fmla="*/ 1209 h 43219"/>
                  <a:gd name="connsiteX2" fmla="*/ 22617 w 43381"/>
                  <a:gd name="connsiteY2" fmla="*/ 3291 h 43219"/>
                  <a:gd name="connsiteX3" fmla="*/ 25910 w 43381"/>
                  <a:gd name="connsiteY3" fmla="*/ 59 h 43219"/>
                  <a:gd name="connsiteX4" fmla="*/ 29994 w 43381"/>
                  <a:gd name="connsiteY4" fmla="*/ 2340 h 43219"/>
                  <a:gd name="connsiteX5" fmla="*/ 35624 w 43381"/>
                  <a:gd name="connsiteY5" fmla="*/ 549 h 43219"/>
                  <a:gd name="connsiteX6" fmla="*/ 38479 w 43381"/>
                  <a:gd name="connsiteY6" fmla="*/ 5435 h 43219"/>
                  <a:gd name="connsiteX7" fmla="*/ 42143 w 43381"/>
                  <a:gd name="connsiteY7" fmla="*/ 10177 h 43219"/>
                  <a:gd name="connsiteX8" fmla="*/ 41979 w 43381"/>
                  <a:gd name="connsiteY8" fmla="*/ 15319 h 43219"/>
                  <a:gd name="connsiteX9" fmla="*/ 43177 w 43381"/>
                  <a:gd name="connsiteY9" fmla="*/ 23181 h 43219"/>
                  <a:gd name="connsiteX10" fmla="*/ 37565 w 43381"/>
                  <a:gd name="connsiteY10" fmla="*/ 30063 h 43219"/>
                  <a:gd name="connsiteX11" fmla="*/ 35556 w 43381"/>
                  <a:gd name="connsiteY11" fmla="*/ 35960 h 43219"/>
                  <a:gd name="connsiteX12" fmla="*/ 28716 w 43381"/>
                  <a:gd name="connsiteY12" fmla="*/ 36674 h 43219"/>
                  <a:gd name="connsiteX13" fmla="*/ 23828 w 43381"/>
                  <a:gd name="connsiteY13" fmla="*/ 42965 h 43219"/>
                  <a:gd name="connsiteX14" fmla="*/ 16641 w 43381"/>
                  <a:gd name="connsiteY14" fmla="*/ 39125 h 43219"/>
                  <a:gd name="connsiteX15" fmla="*/ 5965 w 43381"/>
                  <a:gd name="connsiteY15" fmla="*/ 35331 h 43219"/>
                  <a:gd name="connsiteX16" fmla="*/ 1271 w 43381"/>
                  <a:gd name="connsiteY16" fmla="*/ 31109 h 43219"/>
                  <a:gd name="connsiteX17" fmla="*/ 156 w 43381"/>
                  <a:gd name="connsiteY17" fmla="*/ 19563 h 43219"/>
                  <a:gd name="connsiteX18" fmla="*/ 4024 w 43381"/>
                  <a:gd name="connsiteY18" fmla="*/ 14366 h 43219"/>
                  <a:gd name="connsiteX19" fmla="*/ 4061 w 43381"/>
                  <a:gd name="connsiteY19" fmla="*/ 14229 h 43219"/>
                  <a:gd name="connsiteX0" fmla="*/ 16639 w 43381"/>
                  <a:gd name="connsiteY0" fmla="*/ 38949 h 43219"/>
                  <a:gd name="connsiteX1" fmla="*/ 15971 w 43381"/>
                  <a:gd name="connsiteY1" fmla="*/ 37209 h 43219"/>
                  <a:gd name="connsiteX2" fmla="*/ 28988 w 43381"/>
                  <a:gd name="connsiteY2" fmla="*/ 34610 h 43219"/>
                  <a:gd name="connsiteX3" fmla="*/ 28721 w 43381"/>
                  <a:gd name="connsiteY3" fmla="*/ 36519 h 43219"/>
                  <a:gd name="connsiteX4" fmla="*/ 41959 w 43381"/>
                  <a:gd name="connsiteY4" fmla="*/ 15213 h 43219"/>
                  <a:gd name="connsiteX5" fmla="*/ 40511 w 43381"/>
                  <a:gd name="connsiteY5" fmla="*/ 17889 h 43219"/>
                  <a:gd name="connsiteX6" fmla="*/ 38485 w 43381"/>
                  <a:gd name="connsiteY6" fmla="*/ 5285 h 43219"/>
                  <a:gd name="connsiteX7" fmla="*/ 38561 w 43381"/>
                  <a:gd name="connsiteY7" fmla="*/ 6549 h 43219"/>
                  <a:gd name="connsiteX8" fmla="*/ 4288 w 43381"/>
                  <a:gd name="connsiteY8" fmla="*/ 15648 h 43219"/>
                  <a:gd name="connsiteX9" fmla="*/ 4061 w 43381"/>
                  <a:gd name="connsiteY9" fmla="*/ 14229 h 43219"/>
                  <a:gd name="connsiteX0" fmla="*/ 4061 w 43381"/>
                  <a:gd name="connsiteY0" fmla="*/ 14229 h 43219"/>
                  <a:gd name="connsiteX1" fmla="*/ 8345 w 43381"/>
                  <a:gd name="connsiteY1" fmla="*/ 1209 h 43219"/>
                  <a:gd name="connsiteX2" fmla="*/ 22617 w 43381"/>
                  <a:gd name="connsiteY2" fmla="*/ 3291 h 43219"/>
                  <a:gd name="connsiteX3" fmla="*/ 25910 w 43381"/>
                  <a:gd name="connsiteY3" fmla="*/ 59 h 43219"/>
                  <a:gd name="connsiteX4" fmla="*/ 29994 w 43381"/>
                  <a:gd name="connsiteY4" fmla="*/ 2340 h 43219"/>
                  <a:gd name="connsiteX5" fmla="*/ 35624 w 43381"/>
                  <a:gd name="connsiteY5" fmla="*/ 549 h 43219"/>
                  <a:gd name="connsiteX6" fmla="*/ 38479 w 43381"/>
                  <a:gd name="connsiteY6" fmla="*/ 5435 h 43219"/>
                  <a:gd name="connsiteX7" fmla="*/ 42143 w 43381"/>
                  <a:gd name="connsiteY7" fmla="*/ 10177 h 43219"/>
                  <a:gd name="connsiteX8" fmla="*/ 41979 w 43381"/>
                  <a:gd name="connsiteY8" fmla="*/ 15319 h 43219"/>
                  <a:gd name="connsiteX9" fmla="*/ 43177 w 43381"/>
                  <a:gd name="connsiteY9" fmla="*/ 23181 h 43219"/>
                  <a:gd name="connsiteX10" fmla="*/ 37565 w 43381"/>
                  <a:gd name="connsiteY10" fmla="*/ 30063 h 43219"/>
                  <a:gd name="connsiteX11" fmla="*/ 35556 w 43381"/>
                  <a:gd name="connsiteY11" fmla="*/ 35960 h 43219"/>
                  <a:gd name="connsiteX12" fmla="*/ 28716 w 43381"/>
                  <a:gd name="connsiteY12" fmla="*/ 36674 h 43219"/>
                  <a:gd name="connsiteX13" fmla="*/ 23828 w 43381"/>
                  <a:gd name="connsiteY13" fmla="*/ 42965 h 43219"/>
                  <a:gd name="connsiteX14" fmla="*/ 16641 w 43381"/>
                  <a:gd name="connsiteY14" fmla="*/ 39125 h 43219"/>
                  <a:gd name="connsiteX15" fmla="*/ 5965 w 43381"/>
                  <a:gd name="connsiteY15" fmla="*/ 35331 h 43219"/>
                  <a:gd name="connsiteX16" fmla="*/ 1271 w 43381"/>
                  <a:gd name="connsiteY16" fmla="*/ 31109 h 43219"/>
                  <a:gd name="connsiteX17" fmla="*/ 156 w 43381"/>
                  <a:gd name="connsiteY17" fmla="*/ 19563 h 43219"/>
                  <a:gd name="connsiteX18" fmla="*/ 4024 w 43381"/>
                  <a:gd name="connsiteY18" fmla="*/ 14366 h 43219"/>
                  <a:gd name="connsiteX19" fmla="*/ 4061 w 43381"/>
                  <a:gd name="connsiteY19" fmla="*/ 14229 h 43219"/>
                  <a:gd name="connsiteX0" fmla="*/ 16639 w 43381"/>
                  <a:gd name="connsiteY0" fmla="*/ 38949 h 43219"/>
                  <a:gd name="connsiteX1" fmla="*/ 15971 w 43381"/>
                  <a:gd name="connsiteY1" fmla="*/ 37209 h 43219"/>
                  <a:gd name="connsiteX2" fmla="*/ 28988 w 43381"/>
                  <a:gd name="connsiteY2" fmla="*/ 34610 h 43219"/>
                  <a:gd name="connsiteX3" fmla="*/ 28721 w 43381"/>
                  <a:gd name="connsiteY3" fmla="*/ 36519 h 43219"/>
                  <a:gd name="connsiteX4" fmla="*/ 41959 w 43381"/>
                  <a:gd name="connsiteY4" fmla="*/ 15213 h 43219"/>
                  <a:gd name="connsiteX5" fmla="*/ 40511 w 43381"/>
                  <a:gd name="connsiteY5" fmla="*/ 17889 h 43219"/>
                  <a:gd name="connsiteX6" fmla="*/ 38485 w 43381"/>
                  <a:gd name="connsiteY6" fmla="*/ 5285 h 43219"/>
                  <a:gd name="connsiteX7" fmla="*/ 38561 w 43381"/>
                  <a:gd name="connsiteY7" fmla="*/ 6549 h 43219"/>
                  <a:gd name="connsiteX0" fmla="*/ 4061 w 43381"/>
                  <a:gd name="connsiteY0" fmla="*/ 14229 h 43219"/>
                  <a:gd name="connsiteX1" fmla="*/ 8345 w 43381"/>
                  <a:gd name="connsiteY1" fmla="*/ 1209 h 43219"/>
                  <a:gd name="connsiteX2" fmla="*/ 22617 w 43381"/>
                  <a:gd name="connsiteY2" fmla="*/ 3291 h 43219"/>
                  <a:gd name="connsiteX3" fmla="*/ 25910 w 43381"/>
                  <a:gd name="connsiteY3" fmla="*/ 59 h 43219"/>
                  <a:gd name="connsiteX4" fmla="*/ 29994 w 43381"/>
                  <a:gd name="connsiteY4" fmla="*/ 2340 h 43219"/>
                  <a:gd name="connsiteX5" fmla="*/ 35624 w 43381"/>
                  <a:gd name="connsiteY5" fmla="*/ 549 h 43219"/>
                  <a:gd name="connsiteX6" fmla="*/ 38479 w 43381"/>
                  <a:gd name="connsiteY6" fmla="*/ 5435 h 43219"/>
                  <a:gd name="connsiteX7" fmla="*/ 42143 w 43381"/>
                  <a:gd name="connsiteY7" fmla="*/ 10177 h 43219"/>
                  <a:gd name="connsiteX8" fmla="*/ 41979 w 43381"/>
                  <a:gd name="connsiteY8" fmla="*/ 15319 h 43219"/>
                  <a:gd name="connsiteX9" fmla="*/ 43177 w 43381"/>
                  <a:gd name="connsiteY9" fmla="*/ 23181 h 43219"/>
                  <a:gd name="connsiteX10" fmla="*/ 37565 w 43381"/>
                  <a:gd name="connsiteY10" fmla="*/ 30063 h 43219"/>
                  <a:gd name="connsiteX11" fmla="*/ 35556 w 43381"/>
                  <a:gd name="connsiteY11" fmla="*/ 35960 h 43219"/>
                  <a:gd name="connsiteX12" fmla="*/ 28716 w 43381"/>
                  <a:gd name="connsiteY12" fmla="*/ 36674 h 43219"/>
                  <a:gd name="connsiteX13" fmla="*/ 23828 w 43381"/>
                  <a:gd name="connsiteY13" fmla="*/ 42965 h 43219"/>
                  <a:gd name="connsiteX14" fmla="*/ 16641 w 43381"/>
                  <a:gd name="connsiteY14" fmla="*/ 39125 h 43219"/>
                  <a:gd name="connsiteX15" fmla="*/ 5965 w 43381"/>
                  <a:gd name="connsiteY15" fmla="*/ 35331 h 43219"/>
                  <a:gd name="connsiteX16" fmla="*/ 1271 w 43381"/>
                  <a:gd name="connsiteY16" fmla="*/ 31109 h 43219"/>
                  <a:gd name="connsiteX17" fmla="*/ 156 w 43381"/>
                  <a:gd name="connsiteY17" fmla="*/ 19563 h 43219"/>
                  <a:gd name="connsiteX18" fmla="*/ 4061 w 43381"/>
                  <a:gd name="connsiteY18" fmla="*/ 14229 h 43219"/>
                  <a:gd name="connsiteX0" fmla="*/ 16639 w 43381"/>
                  <a:gd name="connsiteY0" fmla="*/ 38949 h 43219"/>
                  <a:gd name="connsiteX1" fmla="*/ 15971 w 43381"/>
                  <a:gd name="connsiteY1" fmla="*/ 37209 h 43219"/>
                  <a:gd name="connsiteX2" fmla="*/ 28988 w 43381"/>
                  <a:gd name="connsiteY2" fmla="*/ 34610 h 43219"/>
                  <a:gd name="connsiteX3" fmla="*/ 28721 w 43381"/>
                  <a:gd name="connsiteY3" fmla="*/ 36519 h 43219"/>
                  <a:gd name="connsiteX4" fmla="*/ 41959 w 43381"/>
                  <a:gd name="connsiteY4" fmla="*/ 15213 h 43219"/>
                  <a:gd name="connsiteX5" fmla="*/ 40511 w 43381"/>
                  <a:gd name="connsiteY5" fmla="*/ 17889 h 43219"/>
                  <a:gd name="connsiteX6" fmla="*/ 38485 w 43381"/>
                  <a:gd name="connsiteY6" fmla="*/ 5285 h 43219"/>
                  <a:gd name="connsiteX7" fmla="*/ 38561 w 43381"/>
                  <a:gd name="connsiteY7" fmla="*/ 6549 h 43219"/>
                  <a:gd name="connsiteX0" fmla="*/ 4061 w 43381"/>
                  <a:gd name="connsiteY0" fmla="*/ 14229 h 43219"/>
                  <a:gd name="connsiteX1" fmla="*/ 8345 w 43381"/>
                  <a:gd name="connsiteY1" fmla="*/ 1209 h 43219"/>
                  <a:gd name="connsiteX2" fmla="*/ 22617 w 43381"/>
                  <a:gd name="connsiteY2" fmla="*/ 3291 h 43219"/>
                  <a:gd name="connsiteX3" fmla="*/ 25910 w 43381"/>
                  <a:gd name="connsiteY3" fmla="*/ 59 h 43219"/>
                  <a:gd name="connsiteX4" fmla="*/ 29994 w 43381"/>
                  <a:gd name="connsiteY4" fmla="*/ 2340 h 43219"/>
                  <a:gd name="connsiteX5" fmla="*/ 35624 w 43381"/>
                  <a:gd name="connsiteY5" fmla="*/ 549 h 43219"/>
                  <a:gd name="connsiteX6" fmla="*/ 38479 w 43381"/>
                  <a:gd name="connsiteY6" fmla="*/ 5435 h 43219"/>
                  <a:gd name="connsiteX7" fmla="*/ 42143 w 43381"/>
                  <a:gd name="connsiteY7" fmla="*/ 10177 h 43219"/>
                  <a:gd name="connsiteX8" fmla="*/ 41979 w 43381"/>
                  <a:gd name="connsiteY8" fmla="*/ 15319 h 43219"/>
                  <a:gd name="connsiteX9" fmla="*/ 43177 w 43381"/>
                  <a:gd name="connsiteY9" fmla="*/ 23181 h 43219"/>
                  <a:gd name="connsiteX10" fmla="*/ 37565 w 43381"/>
                  <a:gd name="connsiteY10" fmla="*/ 30063 h 43219"/>
                  <a:gd name="connsiteX11" fmla="*/ 35556 w 43381"/>
                  <a:gd name="connsiteY11" fmla="*/ 35960 h 43219"/>
                  <a:gd name="connsiteX12" fmla="*/ 28716 w 43381"/>
                  <a:gd name="connsiteY12" fmla="*/ 36674 h 43219"/>
                  <a:gd name="connsiteX13" fmla="*/ 23828 w 43381"/>
                  <a:gd name="connsiteY13" fmla="*/ 42965 h 43219"/>
                  <a:gd name="connsiteX14" fmla="*/ 16641 w 43381"/>
                  <a:gd name="connsiteY14" fmla="*/ 39125 h 43219"/>
                  <a:gd name="connsiteX15" fmla="*/ 5965 w 43381"/>
                  <a:gd name="connsiteY15" fmla="*/ 35331 h 43219"/>
                  <a:gd name="connsiteX16" fmla="*/ 1271 w 43381"/>
                  <a:gd name="connsiteY16" fmla="*/ 31109 h 43219"/>
                  <a:gd name="connsiteX17" fmla="*/ 156 w 43381"/>
                  <a:gd name="connsiteY17" fmla="*/ 19563 h 43219"/>
                  <a:gd name="connsiteX18" fmla="*/ 4061 w 43381"/>
                  <a:gd name="connsiteY18" fmla="*/ 14229 h 43219"/>
                  <a:gd name="connsiteX0" fmla="*/ 16639 w 43381"/>
                  <a:gd name="connsiteY0" fmla="*/ 38949 h 43219"/>
                  <a:gd name="connsiteX1" fmla="*/ 15971 w 43381"/>
                  <a:gd name="connsiteY1" fmla="*/ 37209 h 43219"/>
                  <a:gd name="connsiteX2" fmla="*/ 28988 w 43381"/>
                  <a:gd name="connsiteY2" fmla="*/ 34610 h 43219"/>
                  <a:gd name="connsiteX3" fmla="*/ 28721 w 43381"/>
                  <a:gd name="connsiteY3" fmla="*/ 36519 h 43219"/>
                  <a:gd name="connsiteX4" fmla="*/ 41959 w 43381"/>
                  <a:gd name="connsiteY4" fmla="*/ 15213 h 43219"/>
                  <a:gd name="connsiteX5" fmla="*/ 40511 w 43381"/>
                  <a:gd name="connsiteY5" fmla="*/ 17889 h 43219"/>
                  <a:gd name="connsiteX0" fmla="*/ 4061 w 43381"/>
                  <a:gd name="connsiteY0" fmla="*/ 14229 h 43219"/>
                  <a:gd name="connsiteX1" fmla="*/ 8345 w 43381"/>
                  <a:gd name="connsiteY1" fmla="*/ 1209 h 43219"/>
                  <a:gd name="connsiteX2" fmla="*/ 22617 w 43381"/>
                  <a:gd name="connsiteY2" fmla="*/ 3291 h 43219"/>
                  <a:gd name="connsiteX3" fmla="*/ 25910 w 43381"/>
                  <a:gd name="connsiteY3" fmla="*/ 59 h 43219"/>
                  <a:gd name="connsiteX4" fmla="*/ 29994 w 43381"/>
                  <a:gd name="connsiteY4" fmla="*/ 2340 h 43219"/>
                  <a:gd name="connsiteX5" fmla="*/ 35624 w 43381"/>
                  <a:gd name="connsiteY5" fmla="*/ 549 h 43219"/>
                  <a:gd name="connsiteX6" fmla="*/ 38479 w 43381"/>
                  <a:gd name="connsiteY6" fmla="*/ 5435 h 43219"/>
                  <a:gd name="connsiteX7" fmla="*/ 42143 w 43381"/>
                  <a:gd name="connsiteY7" fmla="*/ 10177 h 43219"/>
                  <a:gd name="connsiteX8" fmla="*/ 41979 w 43381"/>
                  <a:gd name="connsiteY8" fmla="*/ 15319 h 43219"/>
                  <a:gd name="connsiteX9" fmla="*/ 43177 w 43381"/>
                  <a:gd name="connsiteY9" fmla="*/ 23181 h 43219"/>
                  <a:gd name="connsiteX10" fmla="*/ 37565 w 43381"/>
                  <a:gd name="connsiteY10" fmla="*/ 30063 h 43219"/>
                  <a:gd name="connsiteX11" fmla="*/ 35556 w 43381"/>
                  <a:gd name="connsiteY11" fmla="*/ 35960 h 43219"/>
                  <a:gd name="connsiteX12" fmla="*/ 28716 w 43381"/>
                  <a:gd name="connsiteY12" fmla="*/ 36674 h 43219"/>
                  <a:gd name="connsiteX13" fmla="*/ 23828 w 43381"/>
                  <a:gd name="connsiteY13" fmla="*/ 42965 h 43219"/>
                  <a:gd name="connsiteX14" fmla="*/ 16641 w 43381"/>
                  <a:gd name="connsiteY14" fmla="*/ 39125 h 43219"/>
                  <a:gd name="connsiteX15" fmla="*/ 5965 w 43381"/>
                  <a:gd name="connsiteY15" fmla="*/ 35331 h 43219"/>
                  <a:gd name="connsiteX16" fmla="*/ 1271 w 43381"/>
                  <a:gd name="connsiteY16" fmla="*/ 31109 h 43219"/>
                  <a:gd name="connsiteX17" fmla="*/ 156 w 43381"/>
                  <a:gd name="connsiteY17" fmla="*/ 19563 h 43219"/>
                  <a:gd name="connsiteX18" fmla="*/ 4061 w 43381"/>
                  <a:gd name="connsiteY18" fmla="*/ 14229 h 43219"/>
                  <a:gd name="connsiteX0" fmla="*/ 16639 w 43381"/>
                  <a:gd name="connsiteY0" fmla="*/ 38949 h 43219"/>
                  <a:gd name="connsiteX1" fmla="*/ 15971 w 43381"/>
                  <a:gd name="connsiteY1" fmla="*/ 37209 h 43219"/>
                  <a:gd name="connsiteX2" fmla="*/ 28988 w 43381"/>
                  <a:gd name="connsiteY2" fmla="*/ 34610 h 43219"/>
                  <a:gd name="connsiteX3" fmla="*/ 28721 w 43381"/>
                  <a:gd name="connsiteY3" fmla="*/ 36519 h 43219"/>
                  <a:gd name="connsiteX0" fmla="*/ 4061 w 43381"/>
                  <a:gd name="connsiteY0" fmla="*/ 14229 h 43219"/>
                  <a:gd name="connsiteX1" fmla="*/ 8345 w 43381"/>
                  <a:gd name="connsiteY1" fmla="*/ 1209 h 43219"/>
                  <a:gd name="connsiteX2" fmla="*/ 22617 w 43381"/>
                  <a:gd name="connsiteY2" fmla="*/ 3291 h 43219"/>
                  <a:gd name="connsiteX3" fmla="*/ 25910 w 43381"/>
                  <a:gd name="connsiteY3" fmla="*/ 59 h 43219"/>
                  <a:gd name="connsiteX4" fmla="*/ 29994 w 43381"/>
                  <a:gd name="connsiteY4" fmla="*/ 2340 h 43219"/>
                  <a:gd name="connsiteX5" fmla="*/ 38479 w 43381"/>
                  <a:gd name="connsiteY5" fmla="*/ 5435 h 43219"/>
                  <a:gd name="connsiteX6" fmla="*/ 42143 w 43381"/>
                  <a:gd name="connsiteY6" fmla="*/ 10177 h 43219"/>
                  <a:gd name="connsiteX7" fmla="*/ 41979 w 43381"/>
                  <a:gd name="connsiteY7" fmla="*/ 15319 h 43219"/>
                  <a:gd name="connsiteX8" fmla="*/ 43177 w 43381"/>
                  <a:gd name="connsiteY8" fmla="*/ 23181 h 43219"/>
                  <a:gd name="connsiteX9" fmla="*/ 37565 w 43381"/>
                  <a:gd name="connsiteY9" fmla="*/ 30063 h 43219"/>
                  <a:gd name="connsiteX10" fmla="*/ 35556 w 43381"/>
                  <a:gd name="connsiteY10" fmla="*/ 35960 h 43219"/>
                  <a:gd name="connsiteX11" fmla="*/ 28716 w 43381"/>
                  <a:gd name="connsiteY11" fmla="*/ 36674 h 43219"/>
                  <a:gd name="connsiteX12" fmla="*/ 23828 w 43381"/>
                  <a:gd name="connsiteY12" fmla="*/ 42965 h 43219"/>
                  <a:gd name="connsiteX13" fmla="*/ 16641 w 43381"/>
                  <a:gd name="connsiteY13" fmla="*/ 39125 h 43219"/>
                  <a:gd name="connsiteX14" fmla="*/ 5965 w 43381"/>
                  <a:gd name="connsiteY14" fmla="*/ 35331 h 43219"/>
                  <a:gd name="connsiteX15" fmla="*/ 1271 w 43381"/>
                  <a:gd name="connsiteY15" fmla="*/ 31109 h 43219"/>
                  <a:gd name="connsiteX16" fmla="*/ 156 w 43381"/>
                  <a:gd name="connsiteY16" fmla="*/ 19563 h 43219"/>
                  <a:gd name="connsiteX17" fmla="*/ 4061 w 43381"/>
                  <a:gd name="connsiteY17" fmla="*/ 14229 h 43219"/>
                  <a:gd name="connsiteX0" fmla="*/ 16639 w 43381"/>
                  <a:gd name="connsiteY0" fmla="*/ 38949 h 43219"/>
                  <a:gd name="connsiteX1" fmla="*/ 15971 w 43381"/>
                  <a:gd name="connsiteY1" fmla="*/ 37209 h 43219"/>
                  <a:gd name="connsiteX2" fmla="*/ 28988 w 43381"/>
                  <a:gd name="connsiteY2" fmla="*/ 34610 h 43219"/>
                  <a:gd name="connsiteX3" fmla="*/ 28721 w 43381"/>
                  <a:gd name="connsiteY3" fmla="*/ 36519 h 43219"/>
                  <a:gd name="connsiteX0" fmla="*/ 4061 w 43381"/>
                  <a:gd name="connsiteY0" fmla="*/ 14215 h 43205"/>
                  <a:gd name="connsiteX1" fmla="*/ 8345 w 43381"/>
                  <a:gd name="connsiteY1" fmla="*/ 1195 h 43205"/>
                  <a:gd name="connsiteX2" fmla="*/ 22617 w 43381"/>
                  <a:gd name="connsiteY2" fmla="*/ 3277 h 43205"/>
                  <a:gd name="connsiteX3" fmla="*/ 25910 w 43381"/>
                  <a:gd name="connsiteY3" fmla="*/ 45 h 43205"/>
                  <a:gd name="connsiteX4" fmla="*/ 38479 w 43381"/>
                  <a:gd name="connsiteY4" fmla="*/ 5421 h 43205"/>
                  <a:gd name="connsiteX5" fmla="*/ 42143 w 43381"/>
                  <a:gd name="connsiteY5" fmla="*/ 10163 h 43205"/>
                  <a:gd name="connsiteX6" fmla="*/ 41979 w 43381"/>
                  <a:gd name="connsiteY6" fmla="*/ 15305 h 43205"/>
                  <a:gd name="connsiteX7" fmla="*/ 43177 w 43381"/>
                  <a:gd name="connsiteY7" fmla="*/ 23167 h 43205"/>
                  <a:gd name="connsiteX8" fmla="*/ 37565 w 43381"/>
                  <a:gd name="connsiteY8" fmla="*/ 30049 h 43205"/>
                  <a:gd name="connsiteX9" fmla="*/ 35556 w 43381"/>
                  <a:gd name="connsiteY9" fmla="*/ 35946 h 43205"/>
                  <a:gd name="connsiteX10" fmla="*/ 28716 w 43381"/>
                  <a:gd name="connsiteY10" fmla="*/ 36660 h 43205"/>
                  <a:gd name="connsiteX11" fmla="*/ 23828 w 43381"/>
                  <a:gd name="connsiteY11" fmla="*/ 42951 h 43205"/>
                  <a:gd name="connsiteX12" fmla="*/ 16641 w 43381"/>
                  <a:gd name="connsiteY12" fmla="*/ 39111 h 43205"/>
                  <a:gd name="connsiteX13" fmla="*/ 5965 w 43381"/>
                  <a:gd name="connsiteY13" fmla="*/ 35317 h 43205"/>
                  <a:gd name="connsiteX14" fmla="*/ 1271 w 43381"/>
                  <a:gd name="connsiteY14" fmla="*/ 31095 h 43205"/>
                  <a:gd name="connsiteX15" fmla="*/ 156 w 43381"/>
                  <a:gd name="connsiteY15" fmla="*/ 19549 h 43205"/>
                  <a:gd name="connsiteX16" fmla="*/ 4061 w 43381"/>
                  <a:gd name="connsiteY16" fmla="*/ 14215 h 43205"/>
                  <a:gd name="connsiteX0" fmla="*/ 16639 w 43381"/>
                  <a:gd name="connsiteY0" fmla="*/ 38935 h 43205"/>
                  <a:gd name="connsiteX1" fmla="*/ 15971 w 43381"/>
                  <a:gd name="connsiteY1" fmla="*/ 37195 h 43205"/>
                  <a:gd name="connsiteX2" fmla="*/ 28988 w 43381"/>
                  <a:gd name="connsiteY2" fmla="*/ 34596 h 43205"/>
                  <a:gd name="connsiteX3" fmla="*/ 28721 w 43381"/>
                  <a:gd name="connsiteY3" fmla="*/ 36505 h 43205"/>
                  <a:gd name="connsiteX0" fmla="*/ 4061 w 43381"/>
                  <a:gd name="connsiteY0" fmla="*/ 14215 h 43205"/>
                  <a:gd name="connsiteX1" fmla="*/ 8345 w 43381"/>
                  <a:gd name="connsiteY1" fmla="*/ 1195 h 43205"/>
                  <a:gd name="connsiteX2" fmla="*/ 22617 w 43381"/>
                  <a:gd name="connsiteY2" fmla="*/ 3277 h 43205"/>
                  <a:gd name="connsiteX3" fmla="*/ 25910 w 43381"/>
                  <a:gd name="connsiteY3" fmla="*/ 45 h 43205"/>
                  <a:gd name="connsiteX4" fmla="*/ 38479 w 43381"/>
                  <a:gd name="connsiteY4" fmla="*/ 5421 h 43205"/>
                  <a:gd name="connsiteX5" fmla="*/ 42143 w 43381"/>
                  <a:gd name="connsiteY5" fmla="*/ 10163 h 43205"/>
                  <a:gd name="connsiteX6" fmla="*/ 41979 w 43381"/>
                  <a:gd name="connsiteY6" fmla="*/ 15305 h 43205"/>
                  <a:gd name="connsiteX7" fmla="*/ 43177 w 43381"/>
                  <a:gd name="connsiteY7" fmla="*/ 23167 h 43205"/>
                  <a:gd name="connsiteX8" fmla="*/ 37565 w 43381"/>
                  <a:gd name="connsiteY8" fmla="*/ 30049 h 43205"/>
                  <a:gd name="connsiteX9" fmla="*/ 35556 w 43381"/>
                  <a:gd name="connsiteY9" fmla="*/ 35946 h 43205"/>
                  <a:gd name="connsiteX10" fmla="*/ 28716 w 43381"/>
                  <a:gd name="connsiteY10" fmla="*/ 36660 h 43205"/>
                  <a:gd name="connsiteX11" fmla="*/ 23828 w 43381"/>
                  <a:gd name="connsiteY11" fmla="*/ 42951 h 43205"/>
                  <a:gd name="connsiteX12" fmla="*/ 16641 w 43381"/>
                  <a:gd name="connsiteY12" fmla="*/ 39111 h 43205"/>
                  <a:gd name="connsiteX13" fmla="*/ 5965 w 43381"/>
                  <a:gd name="connsiteY13" fmla="*/ 35317 h 43205"/>
                  <a:gd name="connsiteX14" fmla="*/ 1271 w 43381"/>
                  <a:gd name="connsiteY14" fmla="*/ 31095 h 43205"/>
                  <a:gd name="connsiteX15" fmla="*/ 156 w 43381"/>
                  <a:gd name="connsiteY15" fmla="*/ 19549 h 43205"/>
                  <a:gd name="connsiteX16" fmla="*/ 4061 w 43381"/>
                  <a:gd name="connsiteY16" fmla="*/ 14215 h 43205"/>
                  <a:gd name="connsiteX0" fmla="*/ 16639 w 43381"/>
                  <a:gd name="connsiteY0" fmla="*/ 38935 h 43205"/>
                  <a:gd name="connsiteX1" fmla="*/ 15971 w 43381"/>
                  <a:gd name="connsiteY1" fmla="*/ 37195 h 43205"/>
                  <a:gd name="connsiteX0" fmla="*/ 4061 w 43381"/>
                  <a:gd name="connsiteY0" fmla="*/ 14215 h 43985"/>
                  <a:gd name="connsiteX1" fmla="*/ 8345 w 43381"/>
                  <a:gd name="connsiteY1" fmla="*/ 1195 h 43985"/>
                  <a:gd name="connsiteX2" fmla="*/ 22617 w 43381"/>
                  <a:gd name="connsiteY2" fmla="*/ 3277 h 43985"/>
                  <a:gd name="connsiteX3" fmla="*/ 25910 w 43381"/>
                  <a:gd name="connsiteY3" fmla="*/ 45 h 43985"/>
                  <a:gd name="connsiteX4" fmla="*/ 38479 w 43381"/>
                  <a:gd name="connsiteY4" fmla="*/ 5421 h 43985"/>
                  <a:gd name="connsiteX5" fmla="*/ 42143 w 43381"/>
                  <a:gd name="connsiteY5" fmla="*/ 10163 h 43985"/>
                  <a:gd name="connsiteX6" fmla="*/ 41979 w 43381"/>
                  <a:gd name="connsiteY6" fmla="*/ 15305 h 43985"/>
                  <a:gd name="connsiteX7" fmla="*/ 43177 w 43381"/>
                  <a:gd name="connsiteY7" fmla="*/ 23167 h 43985"/>
                  <a:gd name="connsiteX8" fmla="*/ 37565 w 43381"/>
                  <a:gd name="connsiteY8" fmla="*/ 30049 h 43985"/>
                  <a:gd name="connsiteX9" fmla="*/ 35556 w 43381"/>
                  <a:gd name="connsiteY9" fmla="*/ 35946 h 43985"/>
                  <a:gd name="connsiteX10" fmla="*/ 28716 w 43381"/>
                  <a:gd name="connsiteY10" fmla="*/ 36660 h 43985"/>
                  <a:gd name="connsiteX11" fmla="*/ 23828 w 43381"/>
                  <a:gd name="connsiteY11" fmla="*/ 42951 h 43985"/>
                  <a:gd name="connsiteX12" fmla="*/ 16641 w 43381"/>
                  <a:gd name="connsiteY12" fmla="*/ 39111 h 43985"/>
                  <a:gd name="connsiteX13" fmla="*/ 5965 w 43381"/>
                  <a:gd name="connsiteY13" fmla="*/ 35317 h 43985"/>
                  <a:gd name="connsiteX14" fmla="*/ 1271 w 43381"/>
                  <a:gd name="connsiteY14" fmla="*/ 31095 h 43985"/>
                  <a:gd name="connsiteX15" fmla="*/ 156 w 43381"/>
                  <a:gd name="connsiteY15" fmla="*/ 19549 h 43985"/>
                  <a:gd name="connsiteX16" fmla="*/ 4061 w 43381"/>
                  <a:gd name="connsiteY16" fmla="*/ 14215 h 43985"/>
                  <a:gd name="connsiteX0" fmla="*/ 16639 w 43381"/>
                  <a:gd name="connsiteY0" fmla="*/ 38935 h 43985"/>
                  <a:gd name="connsiteX1" fmla="*/ 17744 w 43381"/>
                  <a:gd name="connsiteY1" fmla="*/ 43943 h 43985"/>
                  <a:gd name="connsiteX0" fmla="*/ 4061 w 43381"/>
                  <a:gd name="connsiteY0" fmla="*/ 14215 h 43205"/>
                  <a:gd name="connsiteX1" fmla="*/ 8345 w 43381"/>
                  <a:gd name="connsiteY1" fmla="*/ 1195 h 43205"/>
                  <a:gd name="connsiteX2" fmla="*/ 22617 w 43381"/>
                  <a:gd name="connsiteY2" fmla="*/ 3277 h 43205"/>
                  <a:gd name="connsiteX3" fmla="*/ 25910 w 43381"/>
                  <a:gd name="connsiteY3" fmla="*/ 45 h 43205"/>
                  <a:gd name="connsiteX4" fmla="*/ 38479 w 43381"/>
                  <a:gd name="connsiteY4" fmla="*/ 5421 h 43205"/>
                  <a:gd name="connsiteX5" fmla="*/ 42143 w 43381"/>
                  <a:gd name="connsiteY5" fmla="*/ 10163 h 43205"/>
                  <a:gd name="connsiteX6" fmla="*/ 41979 w 43381"/>
                  <a:gd name="connsiteY6" fmla="*/ 15305 h 43205"/>
                  <a:gd name="connsiteX7" fmla="*/ 43177 w 43381"/>
                  <a:gd name="connsiteY7" fmla="*/ 23167 h 43205"/>
                  <a:gd name="connsiteX8" fmla="*/ 37565 w 43381"/>
                  <a:gd name="connsiteY8" fmla="*/ 30049 h 43205"/>
                  <a:gd name="connsiteX9" fmla="*/ 35556 w 43381"/>
                  <a:gd name="connsiteY9" fmla="*/ 35946 h 43205"/>
                  <a:gd name="connsiteX10" fmla="*/ 28716 w 43381"/>
                  <a:gd name="connsiteY10" fmla="*/ 36660 h 43205"/>
                  <a:gd name="connsiteX11" fmla="*/ 23828 w 43381"/>
                  <a:gd name="connsiteY11" fmla="*/ 42951 h 43205"/>
                  <a:gd name="connsiteX12" fmla="*/ 16641 w 43381"/>
                  <a:gd name="connsiteY12" fmla="*/ 39111 h 43205"/>
                  <a:gd name="connsiteX13" fmla="*/ 5965 w 43381"/>
                  <a:gd name="connsiteY13" fmla="*/ 35317 h 43205"/>
                  <a:gd name="connsiteX14" fmla="*/ 1271 w 43381"/>
                  <a:gd name="connsiteY14" fmla="*/ 31095 h 43205"/>
                  <a:gd name="connsiteX15" fmla="*/ 156 w 43381"/>
                  <a:gd name="connsiteY15" fmla="*/ 19549 h 43205"/>
                  <a:gd name="connsiteX16" fmla="*/ 4061 w 43381"/>
                  <a:gd name="connsiteY16" fmla="*/ 14215 h 43205"/>
                  <a:gd name="connsiteX0" fmla="*/ 16639 w 43381"/>
                  <a:gd name="connsiteY0" fmla="*/ 38935 h 43205"/>
                  <a:gd name="connsiteX1" fmla="*/ 15380 w 43381"/>
                  <a:gd name="connsiteY1" fmla="*/ 16555 h 43205"/>
                  <a:gd name="connsiteX0" fmla="*/ 9564 w 48884"/>
                  <a:gd name="connsiteY0" fmla="*/ 14215 h 44775"/>
                  <a:gd name="connsiteX1" fmla="*/ 13848 w 48884"/>
                  <a:gd name="connsiteY1" fmla="*/ 1195 h 44775"/>
                  <a:gd name="connsiteX2" fmla="*/ 28120 w 48884"/>
                  <a:gd name="connsiteY2" fmla="*/ 3277 h 44775"/>
                  <a:gd name="connsiteX3" fmla="*/ 31413 w 48884"/>
                  <a:gd name="connsiteY3" fmla="*/ 45 h 44775"/>
                  <a:gd name="connsiteX4" fmla="*/ 43982 w 48884"/>
                  <a:gd name="connsiteY4" fmla="*/ 5421 h 44775"/>
                  <a:gd name="connsiteX5" fmla="*/ 47646 w 48884"/>
                  <a:gd name="connsiteY5" fmla="*/ 10163 h 44775"/>
                  <a:gd name="connsiteX6" fmla="*/ 47482 w 48884"/>
                  <a:gd name="connsiteY6" fmla="*/ 15305 h 44775"/>
                  <a:gd name="connsiteX7" fmla="*/ 48680 w 48884"/>
                  <a:gd name="connsiteY7" fmla="*/ 23167 h 44775"/>
                  <a:gd name="connsiteX8" fmla="*/ 43068 w 48884"/>
                  <a:gd name="connsiteY8" fmla="*/ 30049 h 44775"/>
                  <a:gd name="connsiteX9" fmla="*/ 41059 w 48884"/>
                  <a:gd name="connsiteY9" fmla="*/ 35946 h 44775"/>
                  <a:gd name="connsiteX10" fmla="*/ 34219 w 48884"/>
                  <a:gd name="connsiteY10" fmla="*/ 36660 h 44775"/>
                  <a:gd name="connsiteX11" fmla="*/ 29331 w 48884"/>
                  <a:gd name="connsiteY11" fmla="*/ 42951 h 44775"/>
                  <a:gd name="connsiteX12" fmla="*/ 22144 w 48884"/>
                  <a:gd name="connsiteY12" fmla="*/ 39111 h 44775"/>
                  <a:gd name="connsiteX13" fmla="*/ 11468 w 48884"/>
                  <a:gd name="connsiteY13" fmla="*/ 35317 h 44775"/>
                  <a:gd name="connsiteX14" fmla="*/ 6774 w 48884"/>
                  <a:gd name="connsiteY14" fmla="*/ 31095 h 44775"/>
                  <a:gd name="connsiteX15" fmla="*/ 5659 w 48884"/>
                  <a:gd name="connsiteY15" fmla="*/ 19549 h 44775"/>
                  <a:gd name="connsiteX16" fmla="*/ 9564 w 48884"/>
                  <a:gd name="connsiteY16" fmla="*/ 14215 h 44775"/>
                  <a:gd name="connsiteX0" fmla="*/ 22142 w 48884"/>
                  <a:gd name="connsiteY0" fmla="*/ 38935 h 44775"/>
                  <a:gd name="connsiteX1" fmla="*/ 0 w 48884"/>
                  <a:gd name="connsiteY1" fmla="*/ 44737 h 44775"/>
                  <a:gd name="connsiteX0" fmla="*/ 4062 w 43382"/>
                  <a:gd name="connsiteY0" fmla="*/ 14215 h 43205"/>
                  <a:gd name="connsiteX1" fmla="*/ 8346 w 43382"/>
                  <a:gd name="connsiteY1" fmla="*/ 1195 h 43205"/>
                  <a:gd name="connsiteX2" fmla="*/ 22618 w 43382"/>
                  <a:gd name="connsiteY2" fmla="*/ 3277 h 43205"/>
                  <a:gd name="connsiteX3" fmla="*/ 25911 w 43382"/>
                  <a:gd name="connsiteY3" fmla="*/ 45 h 43205"/>
                  <a:gd name="connsiteX4" fmla="*/ 38480 w 43382"/>
                  <a:gd name="connsiteY4" fmla="*/ 5421 h 43205"/>
                  <a:gd name="connsiteX5" fmla="*/ 42144 w 43382"/>
                  <a:gd name="connsiteY5" fmla="*/ 10163 h 43205"/>
                  <a:gd name="connsiteX6" fmla="*/ 41980 w 43382"/>
                  <a:gd name="connsiteY6" fmla="*/ 15305 h 43205"/>
                  <a:gd name="connsiteX7" fmla="*/ 43178 w 43382"/>
                  <a:gd name="connsiteY7" fmla="*/ 23167 h 43205"/>
                  <a:gd name="connsiteX8" fmla="*/ 37566 w 43382"/>
                  <a:gd name="connsiteY8" fmla="*/ 30049 h 43205"/>
                  <a:gd name="connsiteX9" fmla="*/ 35557 w 43382"/>
                  <a:gd name="connsiteY9" fmla="*/ 35946 h 43205"/>
                  <a:gd name="connsiteX10" fmla="*/ 28717 w 43382"/>
                  <a:gd name="connsiteY10" fmla="*/ 36660 h 43205"/>
                  <a:gd name="connsiteX11" fmla="*/ 23829 w 43382"/>
                  <a:gd name="connsiteY11" fmla="*/ 42951 h 43205"/>
                  <a:gd name="connsiteX12" fmla="*/ 16642 w 43382"/>
                  <a:gd name="connsiteY12" fmla="*/ 39111 h 43205"/>
                  <a:gd name="connsiteX13" fmla="*/ 5966 w 43382"/>
                  <a:gd name="connsiteY13" fmla="*/ 35317 h 43205"/>
                  <a:gd name="connsiteX14" fmla="*/ 1272 w 43382"/>
                  <a:gd name="connsiteY14" fmla="*/ 31095 h 43205"/>
                  <a:gd name="connsiteX15" fmla="*/ 157 w 43382"/>
                  <a:gd name="connsiteY15" fmla="*/ 19549 h 43205"/>
                  <a:gd name="connsiteX16" fmla="*/ 4062 w 43382"/>
                  <a:gd name="connsiteY16" fmla="*/ 14215 h 43205"/>
                  <a:gd name="connsiteX0" fmla="*/ 16640 w 43382"/>
                  <a:gd name="connsiteY0" fmla="*/ 38935 h 43205"/>
                  <a:gd name="connsiteX1" fmla="*/ 20109 w 43382"/>
                  <a:gd name="connsiteY1" fmla="*/ 28860 h 43205"/>
                  <a:gd name="connsiteX0" fmla="*/ 4062 w 43382"/>
                  <a:gd name="connsiteY0" fmla="*/ 14215 h 43205"/>
                  <a:gd name="connsiteX1" fmla="*/ 8346 w 43382"/>
                  <a:gd name="connsiteY1" fmla="*/ 1195 h 43205"/>
                  <a:gd name="connsiteX2" fmla="*/ 22618 w 43382"/>
                  <a:gd name="connsiteY2" fmla="*/ 3277 h 43205"/>
                  <a:gd name="connsiteX3" fmla="*/ 25911 w 43382"/>
                  <a:gd name="connsiteY3" fmla="*/ 45 h 43205"/>
                  <a:gd name="connsiteX4" fmla="*/ 38480 w 43382"/>
                  <a:gd name="connsiteY4" fmla="*/ 5421 h 43205"/>
                  <a:gd name="connsiteX5" fmla="*/ 42144 w 43382"/>
                  <a:gd name="connsiteY5" fmla="*/ 10163 h 43205"/>
                  <a:gd name="connsiteX6" fmla="*/ 41980 w 43382"/>
                  <a:gd name="connsiteY6" fmla="*/ 15305 h 43205"/>
                  <a:gd name="connsiteX7" fmla="*/ 43178 w 43382"/>
                  <a:gd name="connsiteY7" fmla="*/ 23167 h 43205"/>
                  <a:gd name="connsiteX8" fmla="*/ 37566 w 43382"/>
                  <a:gd name="connsiteY8" fmla="*/ 30049 h 43205"/>
                  <a:gd name="connsiteX9" fmla="*/ 35557 w 43382"/>
                  <a:gd name="connsiteY9" fmla="*/ 35946 h 43205"/>
                  <a:gd name="connsiteX10" fmla="*/ 28717 w 43382"/>
                  <a:gd name="connsiteY10" fmla="*/ 36660 h 43205"/>
                  <a:gd name="connsiteX11" fmla="*/ 23829 w 43382"/>
                  <a:gd name="connsiteY11" fmla="*/ 42951 h 43205"/>
                  <a:gd name="connsiteX12" fmla="*/ 16642 w 43382"/>
                  <a:gd name="connsiteY12" fmla="*/ 39111 h 43205"/>
                  <a:gd name="connsiteX13" fmla="*/ 5966 w 43382"/>
                  <a:gd name="connsiteY13" fmla="*/ 35317 h 43205"/>
                  <a:gd name="connsiteX14" fmla="*/ 1272 w 43382"/>
                  <a:gd name="connsiteY14" fmla="*/ 31095 h 43205"/>
                  <a:gd name="connsiteX15" fmla="*/ 157 w 43382"/>
                  <a:gd name="connsiteY15" fmla="*/ 19549 h 43205"/>
                  <a:gd name="connsiteX16" fmla="*/ 4062 w 43382"/>
                  <a:gd name="connsiteY16" fmla="*/ 14215 h 43205"/>
                  <a:gd name="connsiteX0" fmla="*/ 16640 w 43382"/>
                  <a:gd name="connsiteY0" fmla="*/ 38935 h 43205"/>
                  <a:gd name="connsiteX1" fmla="*/ 16760 w 43382"/>
                  <a:gd name="connsiteY1" fmla="*/ 33623 h 43205"/>
                  <a:gd name="connsiteX0" fmla="*/ 4062 w 43382"/>
                  <a:gd name="connsiteY0" fmla="*/ 14215 h 43205"/>
                  <a:gd name="connsiteX1" fmla="*/ 8346 w 43382"/>
                  <a:gd name="connsiteY1" fmla="*/ 1195 h 43205"/>
                  <a:gd name="connsiteX2" fmla="*/ 22618 w 43382"/>
                  <a:gd name="connsiteY2" fmla="*/ 3277 h 43205"/>
                  <a:gd name="connsiteX3" fmla="*/ 25911 w 43382"/>
                  <a:gd name="connsiteY3" fmla="*/ 45 h 43205"/>
                  <a:gd name="connsiteX4" fmla="*/ 38480 w 43382"/>
                  <a:gd name="connsiteY4" fmla="*/ 5421 h 43205"/>
                  <a:gd name="connsiteX5" fmla="*/ 42144 w 43382"/>
                  <a:gd name="connsiteY5" fmla="*/ 10163 h 43205"/>
                  <a:gd name="connsiteX6" fmla="*/ 41980 w 43382"/>
                  <a:gd name="connsiteY6" fmla="*/ 15305 h 43205"/>
                  <a:gd name="connsiteX7" fmla="*/ 43178 w 43382"/>
                  <a:gd name="connsiteY7" fmla="*/ 23167 h 43205"/>
                  <a:gd name="connsiteX8" fmla="*/ 37566 w 43382"/>
                  <a:gd name="connsiteY8" fmla="*/ 30049 h 43205"/>
                  <a:gd name="connsiteX9" fmla="*/ 35557 w 43382"/>
                  <a:gd name="connsiteY9" fmla="*/ 35946 h 43205"/>
                  <a:gd name="connsiteX10" fmla="*/ 28717 w 43382"/>
                  <a:gd name="connsiteY10" fmla="*/ 36660 h 43205"/>
                  <a:gd name="connsiteX11" fmla="*/ 23829 w 43382"/>
                  <a:gd name="connsiteY11" fmla="*/ 42951 h 43205"/>
                  <a:gd name="connsiteX12" fmla="*/ 16642 w 43382"/>
                  <a:gd name="connsiteY12" fmla="*/ 39111 h 43205"/>
                  <a:gd name="connsiteX13" fmla="*/ 5966 w 43382"/>
                  <a:gd name="connsiteY13" fmla="*/ 37302 h 43205"/>
                  <a:gd name="connsiteX14" fmla="*/ 1272 w 43382"/>
                  <a:gd name="connsiteY14" fmla="*/ 31095 h 43205"/>
                  <a:gd name="connsiteX15" fmla="*/ 157 w 43382"/>
                  <a:gd name="connsiteY15" fmla="*/ 19549 h 43205"/>
                  <a:gd name="connsiteX16" fmla="*/ 4062 w 43382"/>
                  <a:gd name="connsiteY16" fmla="*/ 14215 h 43205"/>
                  <a:gd name="connsiteX0" fmla="*/ 16640 w 43382"/>
                  <a:gd name="connsiteY0" fmla="*/ 38935 h 43205"/>
                  <a:gd name="connsiteX1" fmla="*/ 16760 w 43382"/>
                  <a:gd name="connsiteY1" fmla="*/ 33623 h 43205"/>
                  <a:gd name="connsiteX0" fmla="*/ 4550 w 43870"/>
                  <a:gd name="connsiteY0" fmla="*/ 14215 h 43205"/>
                  <a:gd name="connsiteX1" fmla="*/ 8834 w 43870"/>
                  <a:gd name="connsiteY1" fmla="*/ 1195 h 43205"/>
                  <a:gd name="connsiteX2" fmla="*/ 23106 w 43870"/>
                  <a:gd name="connsiteY2" fmla="*/ 3277 h 43205"/>
                  <a:gd name="connsiteX3" fmla="*/ 26399 w 43870"/>
                  <a:gd name="connsiteY3" fmla="*/ 45 h 43205"/>
                  <a:gd name="connsiteX4" fmla="*/ 38968 w 43870"/>
                  <a:gd name="connsiteY4" fmla="*/ 5421 h 43205"/>
                  <a:gd name="connsiteX5" fmla="*/ 42632 w 43870"/>
                  <a:gd name="connsiteY5" fmla="*/ 10163 h 43205"/>
                  <a:gd name="connsiteX6" fmla="*/ 42468 w 43870"/>
                  <a:gd name="connsiteY6" fmla="*/ 15305 h 43205"/>
                  <a:gd name="connsiteX7" fmla="*/ 43666 w 43870"/>
                  <a:gd name="connsiteY7" fmla="*/ 23167 h 43205"/>
                  <a:gd name="connsiteX8" fmla="*/ 38054 w 43870"/>
                  <a:gd name="connsiteY8" fmla="*/ 30049 h 43205"/>
                  <a:gd name="connsiteX9" fmla="*/ 36045 w 43870"/>
                  <a:gd name="connsiteY9" fmla="*/ 35946 h 43205"/>
                  <a:gd name="connsiteX10" fmla="*/ 29205 w 43870"/>
                  <a:gd name="connsiteY10" fmla="*/ 36660 h 43205"/>
                  <a:gd name="connsiteX11" fmla="*/ 24317 w 43870"/>
                  <a:gd name="connsiteY11" fmla="*/ 42951 h 43205"/>
                  <a:gd name="connsiteX12" fmla="*/ 17130 w 43870"/>
                  <a:gd name="connsiteY12" fmla="*/ 39111 h 43205"/>
                  <a:gd name="connsiteX13" fmla="*/ 1760 w 43870"/>
                  <a:gd name="connsiteY13" fmla="*/ 31095 h 43205"/>
                  <a:gd name="connsiteX14" fmla="*/ 645 w 43870"/>
                  <a:gd name="connsiteY14" fmla="*/ 19549 h 43205"/>
                  <a:gd name="connsiteX15" fmla="*/ 4550 w 43870"/>
                  <a:gd name="connsiteY15" fmla="*/ 14215 h 43205"/>
                  <a:gd name="connsiteX0" fmla="*/ 17128 w 43870"/>
                  <a:gd name="connsiteY0" fmla="*/ 38935 h 43205"/>
                  <a:gd name="connsiteX1" fmla="*/ 17248 w 43870"/>
                  <a:gd name="connsiteY1" fmla="*/ 33623 h 43205"/>
                  <a:gd name="connsiteX0" fmla="*/ 4550 w 43870"/>
                  <a:gd name="connsiteY0" fmla="*/ 14215 h 43073"/>
                  <a:gd name="connsiteX1" fmla="*/ 8834 w 43870"/>
                  <a:gd name="connsiteY1" fmla="*/ 1195 h 43073"/>
                  <a:gd name="connsiteX2" fmla="*/ 23106 w 43870"/>
                  <a:gd name="connsiteY2" fmla="*/ 3277 h 43073"/>
                  <a:gd name="connsiteX3" fmla="*/ 26399 w 43870"/>
                  <a:gd name="connsiteY3" fmla="*/ 45 h 43073"/>
                  <a:gd name="connsiteX4" fmla="*/ 38968 w 43870"/>
                  <a:gd name="connsiteY4" fmla="*/ 5421 h 43073"/>
                  <a:gd name="connsiteX5" fmla="*/ 42632 w 43870"/>
                  <a:gd name="connsiteY5" fmla="*/ 10163 h 43073"/>
                  <a:gd name="connsiteX6" fmla="*/ 42468 w 43870"/>
                  <a:gd name="connsiteY6" fmla="*/ 15305 h 43073"/>
                  <a:gd name="connsiteX7" fmla="*/ 43666 w 43870"/>
                  <a:gd name="connsiteY7" fmla="*/ 23167 h 43073"/>
                  <a:gd name="connsiteX8" fmla="*/ 38054 w 43870"/>
                  <a:gd name="connsiteY8" fmla="*/ 30049 h 43073"/>
                  <a:gd name="connsiteX9" fmla="*/ 36045 w 43870"/>
                  <a:gd name="connsiteY9" fmla="*/ 35946 h 43073"/>
                  <a:gd name="connsiteX10" fmla="*/ 24317 w 43870"/>
                  <a:gd name="connsiteY10" fmla="*/ 42951 h 43073"/>
                  <a:gd name="connsiteX11" fmla="*/ 17130 w 43870"/>
                  <a:gd name="connsiteY11" fmla="*/ 39111 h 43073"/>
                  <a:gd name="connsiteX12" fmla="*/ 1760 w 43870"/>
                  <a:gd name="connsiteY12" fmla="*/ 31095 h 43073"/>
                  <a:gd name="connsiteX13" fmla="*/ 645 w 43870"/>
                  <a:gd name="connsiteY13" fmla="*/ 19549 h 43073"/>
                  <a:gd name="connsiteX14" fmla="*/ 4550 w 43870"/>
                  <a:gd name="connsiteY14" fmla="*/ 14215 h 43073"/>
                  <a:gd name="connsiteX0" fmla="*/ 17128 w 43870"/>
                  <a:gd name="connsiteY0" fmla="*/ 38935 h 43073"/>
                  <a:gd name="connsiteX1" fmla="*/ 17248 w 43870"/>
                  <a:gd name="connsiteY1" fmla="*/ 33623 h 43073"/>
                  <a:gd name="connsiteX0" fmla="*/ 4550 w 44117"/>
                  <a:gd name="connsiteY0" fmla="*/ 14215 h 43073"/>
                  <a:gd name="connsiteX1" fmla="*/ 8834 w 44117"/>
                  <a:gd name="connsiteY1" fmla="*/ 1195 h 43073"/>
                  <a:gd name="connsiteX2" fmla="*/ 23106 w 44117"/>
                  <a:gd name="connsiteY2" fmla="*/ 3277 h 43073"/>
                  <a:gd name="connsiteX3" fmla="*/ 26399 w 44117"/>
                  <a:gd name="connsiteY3" fmla="*/ 45 h 43073"/>
                  <a:gd name="connsiteX4" fmla="*/ 38968 w 44117"/>
                  <a:gd name="connsiteY4" fmla="*/ 5421 h 43073"/>
                  <a:gd name="connsiteX5" fmla="*/ 42632 w 44117"/>
                  <a:gd name="connsiteY5" fmla="*/ 10163 h 43073"/>
                  <a:gd name="connsiteX6" fmla="*/ 42468 w 44117"/>
                  <a:gd name="connsiteY6" fmla="*/ 15305 h 43073"/>
                  <a:gd name="connsiteX7" fmla="*/ 43666 w 44117"/>
                  <a:gd name="connsiteY7" fmla="*/ 23167 h 43073"/>
                  <a:gd name="connsiteX8" fmla="*/ 36045 w 44117"/>
                  <a:gd name="connsiteY8" fmla="*/ 35946 h 43073"/>
                  <a:gd name="connsiteX9" fmla="*/ 24317 w 44117"/>
                  <a:gd name="connsiteY9" fmla="*/ 42951 h 43073"/>
                  <a:gd name="connsiteX10" fmla="*/ 17130 w 44117"/>
                  <a:gd name="connsiteY10" fmla="*/ 39111 h 43073"/>
                  <a:gd name="connsiteX11" fmla="*/ 1760 w 44117"/>
                  <a:gd name="connsiteY11" fmla="*/ 31095 h 43073"/>
                  <a:gd name="connsiteX12" fmla="*/ 645 w 44117"/>
                  <a:gd name="connsiteY12" fmla="*/ 19549 h 43073"/>
                  <a:gd name="connsiteX13" fmla="*/ 4550 w 44117"/>
                  <a:gd name="connsiteY13" fmla="*/ 14215 h 43073"/>
                  <a:gd name="connsiteX0" fmla="*/ 17128 w 44117"/>
                  <a:gd name="connsiteY0" fmla="*/ 38935 h 43073"/>
                  <a:gd name="connsiteX1" fmla="*/ 17248 w 44117"/>
                  <a:gd name="connsiteY1" fmla="*/ 33623 h 43073"/>
                  <a:gd name="connsiteX0" fmla="*/ 4550 w 42900"/>
                  <a:gd name="connsiteY0" fmla="*/ 14215 h 43073"/>
                  <a:gd name="connsiteX1" fmla="*/ 8834 w 42900"/>
                  <a:gd name="connsiteY1" fmla="*/ 1195 h 43073"/>
                  <a:gd name="connsiteX2" fmla="*/ 23106 w 42900"/>
                  <a:gd name="connsiteY2" fmla="*/ 3277 h 43073"/>
                  <a:gd name="connsiteX3" fmla="*/ 26399 w 42900"/>
                  <a:gd name="connsiteY3" fmla="*/ 45 h 43073"/>
                  <a:gd name="connsiteX4" fmla="*/ 38968 w 42900"/>
                  <a:gd name="connsiteY4" fmla="*/ 5421 h 43073"/>
                  <a:gd name="connsiteX5" fmla="*/ 42632 w 42900"/>
                  <a:gd name="connsiteY5" fmla="*/ 10163 h 43073"/>
                  <a:gd name="connsiteX6" fmla="*/ 42468 w 42900"/>
                  <a:gd name="connsiteY6" fmla="*/ 15305 h 43073"/>
                  <a:gd name="connsiteX7" fmla="*/ 37362 w 42900"/>
                  <a:gd name="connsiteY7" fmla="*/ 25152 h 43073"/>
                  <a:gd name="connsiteX8" fmla="*/ 36045 w 42900"/>
                  <a:gd name="connsiteY8" fmla="*/ 35946 h 43073"/>
                  <a:gd name="connsiteX9" fmla="*/ 24317 w 42900"/>
                  <a:gd name="connsiteY9" fmla="*/ 42951 h 43073"/>
                  <a:gd name="connsiteX10" fmla="*/ 17130 w 42900"/>
                  <a:gd name="connsiteY10" fmla="*/ 39111 h 43073"/>
                  <a:gd name="connsiteX11" fmla="*/ 1760 w 42900"/>
                  <a:gd name="connsiteY11" fmla="*/ 31095 h 43073"/>
                  <a:gd name="connsiteX12" fmla="*/ 645 w 42900"/>
                  <a:gd name="connsiteY12" fmla="*/ 19549 h 43073"/>
                  <a:gd name="connsiteX13" fmla="*/ 4550 w 42900"/>
                  <a:gd name="connsiteY13" fmla="*/ 14215 h 43073"/>
                  <a:gd name="connsiteX0" fmla="*/ 17128 w 42900"/>
                  <a:gd name="connsiteY0" fmla="*/ 38935 h 43073"/>
                  <a:gd name="connsiteX1" fmla="*/ 17248 w 42900"/>
                  <a:gd name="connsiteY1" fmla="*/ 33623 h 43073"/>
                  <a:gd name="connsiteX0" fmla="*/ 4550 w 42900"/>
                  <a:gd name="connsiteY0" fmla="*/ 14215 h 43073"/>
                  <a:gd name="connsiteX1" fmla="*/ 8834 w 42900"/>
                  <a:gd name="connsiteY1" fmla="*/ 1195 h 43073"/>
                  <a:gd name="connsiteX2" fmla="*/ 23106 w 42900"/>
                  <a:gd name="connsiteY2" fmla="*/ 3277 h 43073"/>
                  <a:gd name="connsiteX3" fmla="*/ 26399 w 42900"/>
                  <a:gd name="connsiteY3" fmla="*/ 45 h 43073"/>
                  <a:gd name="connsiteX4" fmla="*/ 38968 w 42900"/>
                  <a:gd name="connsiteY4" fmla="*/ 5421 h 43073"/>
                  <a:gd name="connsiteX5" fmla="*/ 42632 w 42900"/>
                  <a:gd name="connsiteY5" fmla="*/ 10163 h 43073"/>
                  <a:gd name="connsiteX6" fmla="*/ 42468 w 42900"/>
                  <a:gd name="connsiteY6" fmla="*/ 15305 h 43073"/>
                  <a:gd name="connsiteX7" fmla="*/ 37559 w 42900"/>
                  <a:gd name="connsiteY7" fmla="*/ 23564 h 43073"/>
                  <a:gd name="connsiteX8" fmla="*/ 36045 w 42900"/>
                  <a:gd name="connsiteY8" fmla="*/ 35946 h 43073"/>
                  <a:gd name="connsiteX9" fmla="*/ 24317 w 42900"/>
                  <a:gd name="connsiteY9" fmla="*/ 42951 h 43073"/>
                  <a:gd name="connsiteX10" fmla="*/ 17130 w 42900"/>
                  <a:gd name="connsiteY10" fmla="*/ 39111 h 43073"/>
                  <a:gd name="connsiteX11" fmla="*/ 1760 w 42900"/>
                  <a:gd name="connsiteY11" fmla="*/ 31095 h 43073"/>
                  <a:gd name="connsiteX12" fmla="*/ 645 w 42900"/>
                  <a:gd name="connsiteY12" fmla="*/ 19549 h 43073"/>
                  <a:gd name="connsiteX13" fmla="*/ 4550 w 42900"/>
                  <a:gd name="connsiteY13" fmla="*/ 14215 h 43073"/>
                  <a:gd name="connsiteX0" fmla="*/ 17128 w 42900"/>
                  <a:gd name="connsiteY0" fmla="*/ 38935 h 43073"/>
                  <a:gd name="connsiteX1" fmla="*/ 17248 w 42900"/>
                  <a:gd name="connsiteY1" fmla="*/ 33623 h 43073"/>
                  <a:gd name="connsiteX0" fmla="*/ 4550 w 42900"/>
                  <a:gd name="connsiteY0" fmla="*/ 14215 h 43073"/>
                  <a:gd name="connsiteX1" fmla="*/ 8834 w 42900"/>
                  <a:gd name="connsiteY1" fmla="*/ 1195 h 43073"/>
                  <a:gd name="connsiteX2" fmla="*/ 23106 w 42900"/>
                  <a:gd name="connsiteY2" fmla="*/ 3277 h 43073"/>
                  <a:gd name="connsiteX3" fmla="*/ 26399 w 42900"/>
                  <a:gd name="connsiteY3" fmla="*/ 45 h 43073"/>
                  <a:gd name="connsiteX4" fmla="*/ 38968 w 42900"/>
                  <a:gd name="connsiteY4" fmla="*/ 5421 h 43073"/>
                  <a:gd name="connsiteX5" fmla="*/ 42632 w 42900"/>
                  <a:gd name="connsiteY5" fmla="*/ 10163 h 43073"/>
                  <a:gd name="connsiteX6" fmla="*/ 42468 w 42900"/>
                  <a:gd name="connsiteY6" fmla="*/ 15305 h 43073"/>
                  <a:gd name="connsiteX7" fmla="*/ 37559 w 42900"/>
                  <a:gd name="connsiteY7" fmla="*/ 23564 h 43073"/>
                  <a:gd name="connsiteX8" fmla="*/ 36045 w 42900"/>
                  <a:gd name="connsiteY8" fmla="*/ 35946 h 43073"/>
                  <a:gd name="connsiteX9" fmla="*/ 24317 w 42900"/>
                  <a:gd name="connsiteY9" fmla="*/ 42951 h 43073"/>
                  <a:gd name="connsiteX10" fmla="*/ 17130 w 42900"/>
                  <a:gd name="connsiteY10" fmla="*/ 39111 h 43073"/>
                  <a:gd name="connsiteX11" fmla="*/ 1760 w 42900"/>
                  <a:gd name="connsiteY11" fmla="*/ 31095 h 43073"/>
                  <a:gd name="connsiteX12" fmla="*/ 645 w 42900"/>
                  <a:gd name="connsiteY12" fmla="*/ 19549 h 43073"/>
                  <a:gd name="connsiteX13" fmla="*/ 4550 w 42900"/>
                  <a:gd name="connsiteY13" fmla="*/ 14215 h 43073"/>
                  <a:gd name="connsiteX0" fmla="*/ 17128 w 42900"/>
                  <a:gd name="connsiteY0" fmla="*/ 38935 h 43073"/>
                  <a:gd name="connsiteX1" fmla="*/ 17248 w 42900"/>
                  <a:gd name="connsiteY1" fmla="*/ 33623 h 43073"/>
                  <a:gd name="connsiteX0" fmla="*/ 4550 w 42900"/>
                  <a:gd name="connsiteY0" fmla="*/ 14177 h 43035"/>
                  <a:gd name="connsiteX1" fmla="*/ 8834 w 42900"/>
                  <a:gd name="connsiteY1" fmla="*/ 1157 h 43035"/>
                  <a:gd name="connsiteX2" fmla="*/ 18772 w 42900"/>
                  <a:gd name="connsiteY2" fmla="*/ 4430 h 43035"/>
                  <a:gd name="connsiteX3" fmla="*/ 26399 w 42900"/>
                  <a:gd name="connsiteY3" fmla="*/ 7 h 43035"/>
                  <a:gd name="connsiteX4" fmla="*/ 38968 w 42900"/>
                  <a:gd name="connsiteY4" fmla="*/ 5383 h 43035"/>
                  <a:gd name="connsiteX5" fmla="*/ 42632 w 42900"/>
                  <a:gd name="connsiteY5" fmla="*/ 10125 h 43035"/>
                  <a:gd name="connsiteX6" fmla="*/ 42468 w 42900"/>
                  <a:gd name="connsiteY6" fmla="*/ 15267 h 43035"/>
                  <a:gd name="connsiteX7" fmla="*/ 37559 w 42900"/>
                  <a:gd name="connsiteY7" fmla="*/ 23526 h 43035"/>
                  <a:gd name="connsiteX8" fmla="*/ 36045 w 42900"/>
                  <a:gd name="connsiteY8" fmla="*/ 35908 h 43035"/>
                  <a:gd name="connsiteX9" fmla="*/ 24317 w 42900"/>
                  <a:gd name="connsiteY9" fmla="*/ 42913 h 43035"/>
                  <a:gd name="connsiteX10" fmla="*/ 17130 w 42900"/>
                  <a:gd name="connsiteY10" fmla="*/ 39073 h 43035"/>
                  <a:gd name="connsiteX11" fmla="*/ 1760 w 42900"/>
                  <a:gd name="connsiteY11" fmla="*/ 31057 h 43035"/>
                  <a:gd name="connsiteX12" fmla="*/ 645 w 42900"/>
                  <a:gd name="connsiteY12" fmla="*/ 19511 h 43035"/>
                  <a:gd name="connsiteX13" fmla="*/ 4550 w 42900"/>
                  <a:gd name="connsiteY13" fmla="*/ 14177 h 43035"/>
                  <a:gd name="connsiteX0" fmla="*/ 17128 w 42900"/>
                  <a:gd name="connsiteY0" fmla="*/ 38897 h 43035"/>
                  <a:gd name="connsiteX1" fmla="*/ 17248 w 42900"/>
                  <a:gd name="connsiteY1" fmla="*/ 33585 h 430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2900" h="43035">
                    <a:moveTo>
                      <a:pt x="4550" y="14177"/>
                    </a:moveTo>
                    <a:cubicBezTo>
                      <a:pt x="5915" y="11118"/>
                      <a:pt x="6464" y="2782"/>
                      <a:pt x="8834" y="1157"/>
                    </a:cubicBezTo>
                    <a:cubicBezTo>
                      <a:pt x="11204" y="-468"/>
                      <a:pt x="18131" y="6179"/>
                      <a:pt x="18772" y="4430"/>
                    </a:cubicBezTo>
                    <a:cubicBezTo>
                      <a:pt x="19413" y="2681"/>
                      <a:pt x="23033" y="-152"/>
                      <a:pt x="26399" y="7"/>
                    </a:cubicBezTo>
                    <a:cubicBezTo>
                      <a:pt x="29765" y="166"/>
                      <a:pt x="36263" y="3697"/>
                      <a:pt x="38968" y="5383"/>
                    </a:cubicBezTo>
                    <a:cubicBezTo>
                      <a:pt x="40696" y="6025"/>
                      <a:pt x="42072" y="7805"/>
                      <a:pt x="42632" y="10125"/>
                    </a:cubicBezTo>
                    <a:cubicBezTo>
                      <a:pt x="43039" y="11809"/>
                      <a:pt x="42981" y="13638"/>
                      <a:pt x="42468" y="15267"/>
                    </a:cubicBezTo>
                    <a:cubicBezTo>
                      <a:pt x="43729" y="17501"/>
                      <a:pt x="38629" y="20086"/>
                      <a:pt x="37559" y="23526"/>
                    </a:cubicBezTo>
                    <a:cubicBezTo>
                      <a:pt x="36489" y="26966"/>
                      <a:pt x="38252" y="32677"/>
                      <a:pt x="36045" y="35908"/>
                    </a:cubicBezTo>
                    <a:cubicBezTo>
                      <a:pt x="33838" y="39139"/>
                      <a:pt x="27469" y="42386"/>
                      <a:pt x="24317" y="42913"/>
                    </a:cubicBezTo>
                    <a:cubicBezTo>
                      <a:pt x="21165" y="43440"/>
                      <a:pt x="18701" y="42280"/>
                      <a:pt x="17130" y="39073"/>
                    </a:cubicBezTo>
                    <a:cubicBezTo>
                      <a:pt x="13371" y="37097"/>
                      <a:pt x="4508" y="34317"/>
                      <a:pt x="1760" y="31057"/>
                    </a:cubicBezTo>
                    <a:cubicBezTo>
                      <a:pt x="-988" y="27797"/>
                      <a:pt x="186" y="22301"/>
                      <a:pt x="645" y="19511"/>
                    </a:cubicBezTo>
                    <a:cubicBezTo>
                      <a:pt x="1110" y="16698"/>
                      <a:pt x="3185" y="17236"/>
                      <a:pt x="4550" y="14177"/>
                    </a:cubicBezTo>
                    <a:close/>
                  </a:path>
                  <a:path w="42900" h="43035" fill="none" extrusionOk="0">
                    <a:moveTo>
                      <a:pt x="17128" y="38897"/>
                    </a:moveTo>
                    <a:cubicBezTo>
                      <a:pt x="16861" y="38351"/>
                      <a:pt x="17425" y="34196"/>
                      <a:pt x="17248" y="33585"/>
                    </a:cubicBezTo>
                  </a:path>
                </a:pathLst>
              </a:custGeom>
              <a:grpFill/>
              <a:ln w="25400">
                <a:solidFill>
                  <a:srgbClr val="D8EAF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1250" tIns="50625" rIns="101250" bIns="50625" rtlCol="0" anchor="ctr"/>
              <a:lstStyle/>
              <a:p>
                <a:pPr marL="0" marR="0" lvl="0" indent="0" algn="ctr" defTabSz="76808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813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CDF0C95D-4234-774C-5508-D23CAF6F33CC}"/>
              </a:ext>
            </a:extLst>
          </p:cNvPr>
          <p:cNvSpPr txBox="1"/>
          <p:nvPr/>
        </p:nvSpPr>
        <p:spPr>
          <a:xfrm>
            <a:off x="8030328" y="2727271"/>
            <a:ext cx="372966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7680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normalizeH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People with </a:t>
            </a:r>
            <a:r>
              <a:rPr kumimoji="0" lang="en-US" b="1" i="0" u="none" strike="noStrike" kern="1200" cap="none" normalizeH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hypertension </a:t>
            </a:r>
            <a:br>
              <a:rPr kumimoji="0" lang="en-US" b="1" i="0" u="none" strike="noStrike" kern="1200" cap="none" normalizeH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</a:br>
            <a:r>
              <a:rPr kumimoji="0" lang="en-US" b="1" i="0" u="none" strike="noStrike" kern="1200" cap="none" normalizeH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low HDL, or elevated  triglycerides</a:t>
            </a:r>
            <a:endParaRPr kumimoji="0" lang="en-GB" b="1" i="0" u="none" strike="noStrike" kern="1200" cap="none" normalizeH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13" name="Graphic 12" descr="Heart organ with solid fill">
            <a:extLst>
              <a:ext uri="{FF2B5EF4-FFF2-40B4-BE49-F238E27FC236}">
                <a16:creationId xmlns:a16="http://schemas.microsoft.com/office/drawing/2014/main" id="{42277C1E-4763-7950-882C-81DE884F41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334804" y="1586269"/>
            <a:ext cx="1121022" cy="1121022"/>
          </a:xfrm>
          <a:prstGeom prst="rect">
            <a:avLst/>
          </a:prstGeom>
        </p:spPr>
      </p:pic>
      <p:pic>
        <p:nvPicPr>
          <p:cNvPr id="44" name="Graphic 43" descr="Weight Loss outline">
            <a:extLst>
              <a:ext uri="{FF2B5EF4-FFF2-40B4-BE49-F238E27FC236}">
                <a16:creationId xmlns:a16="http://schemas.microsoft.com/office/drawing/2014/main" id="{1FD2D2F1-B9FC-E4FB-1641-778423332F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462678" y="1504309"/>
            <a:ext cx="1256804" cy="1256804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6DA2E2BD-91C6-11C0-1E53-15ACB8CBA7B8}"/>
              </a:ext>
            </a:extLst>
          </p:cNvPr>
          <p:cNvSpPr txBox="1"/>
          <p:nvPr/>
        </p:nvSpPr>
        <p:spPr>
          <a:xfrm>
            <a:off x="4636868" y="2727271"/>
            <a:ext cx="2908422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7680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People living with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excess weight* </a:t>
            </a:r>
            <a:r>
              <a:rPr kumimoji="0" lang="en-US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or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metabolic syndrome</a:t>
            </a:r>
            <a:endParaRPr kumimoji="0" lang="en-GB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2229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4A06346-4F68-F45D-2C39-866DE60DC398}"/>
              </a:ext>
            </a:extLst>
          </p:cNvPr>
          <p:cNvSpPr/>
          <p:nvPr/>
        </p:nvSpPr>
        <p:spPr>
          <a:xfrm>
            <a:off x="2110646" y="1174784"/>
            <a:ext cx="9649354" cy="1728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90000" rIns="288000" bIns="90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Prevent progression to, or achieve regression from, advanced liver disease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Identifying MASLD at an earlier fibrosis stage allows time for intervention, supporting fibrosis regression, prevention of further progression, and potentially reversibility of disease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/>
              <a:ea typeface="+mn-ea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Lifestyle changes and treatment of metabolic risk factors can improve liver health and </a:t>
            </a: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prevent progression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/>
              <a:ea typeface="+mn-ea"/>
              <a:cs typeface="Arial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6218EC0-B867-72F8-4B2C-2AE46077F3FD}"/>
              </a:ext>
            </a:extLst>
          </p:cNvPr>
          <p:cNvSpPr/>
          <p:nvPr/>
        </p:nvSpPr>
        <p:spPr>
          <a:xfrm>
            <a:off x="2121347" y="2999125"/>
            <a:ext cx="9638652" cy="1332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90000" rIns="288000" bIns="90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Improve management of cardiometabolic risk factors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Early intervention can improve cardiometabolic health and reduce liver-related complications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/>
              <a:ea typeface="+mn-ea"/>
              <a:cs typeface="Arial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43CE3BF-4721-2F30-7345-C23581C1DE66}"/>
              </a:ext>
            </a:extLst>
          </p:cNvPr>
          <p:cNvSpPr/>
          <p:nvPr/>
        </p:nvSpPr>
        <p:spPr>
          <a:xfrm>
            <a:off x="2110647" y="4445000"/>
            <a:ext cx="9649354" cy="1440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90000" rIns="288000" bIns="90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Lower healthcare costs through appropriate differentiation for specialty referrals  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/>
              <a:ea typeface="+mn-ea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Risk stratification using non-invasive tests (NITs) such as FIB-4, ELF™, or VCTE helps determine low-risk and high-risk patients leading to decreased low-risk referrals to hepatology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C023A7B-E893-D0A5-5072-EC1C384677D0}"/>
              </a:ext>
            </a:extLst>
          </p:cNvPr>
          <p:cNvSpPr/>
          <p:nvPr/>
        </p:nvSpPr>
        <p:spPr>
          <a:xfrm>
            <a:off x="431997" y="3009888"/>
            <a:ext cx="1692000" cy="131841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EF9879D-FF57-B737-0D2C-3D8F8C579AA4}"/>
              </a:ext>
            </a:extLst>
          </p:cNvPr>
          <p:cNvSpPr/>
          <p:nvPr/>
        </p:nvSpPr>
        <p:spPr>
          <a:xfrm>
            <a:off x="431997" y="4444999"/>
            <a:ext cx="1692000" cy="1439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EF65EC3-01BF-7D10-17BC-80FCB6292FC1}"/>
              </a:ext>
            </a:extLst>
          </p:cNvPr>
          <p:cNvSpPr/>
          <p:nvPr/>
        </p:nvSpPr>
        <p:spPr>
          <a:xfrm>
            <a:off x="431997" y="1169134"/>
            <a:ext cx="1692000" cy="17336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E254D51-5F93-741E-32C8-818543425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/>
                <a:latin typeface="+mn-lt"/>
              </a:rPr>
              <a:t>Impact of early screening and identification</a:t>
            </a:r>
            <a:endParaRPr lang="en-US">
              <a:latin typeface="+mn-lt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81B528-850D-0381-F7CC-281B2378EA4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FIB-4, fibrosis-4 index.</a:t>
            </a:r>
            <a:br>
              <a:rPr lang="en-US"/>
            </a:br>
            <a:r>
              <a:rPr lang="en-US"/>
              <a:t>Cusi K et al. </a:t>
            </a:r>
            <a:r>
              <a:rPr lang="en-US" i="1"/>
              <a:t>Diabetes Care</a:t>
            </a:r>
            <a:r>
              <a:rPr lang="en-US"/>
              <a:t>. 2025;48(7):1057–1082.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0B06C30C-E0DA-6588-10D4-97C684C6A2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5826" y="3305182"/>
            <a:ext cx="710800" cy="71080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2DF33BFF-FF22-F20B-0240-E9897215F0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47383" y="4735010"/>
            <a:ext cx="858515" cy="858515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52751CB7-3C2B-A1BE-CADA-C6A66DD4695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42457" y="1501515"/>
            <a:ext cx="919238" cy="919238"/>
          </a:xfrm>
          <a:prstGeom prst="rect">
            <a:avLst/>
          </a:prstGeom>
        </p:spPr>
      </p:pic>
      <p:grpSp>
        <p:nvGrpSpPr>
          <p:cNvPr id="30" name="Graphic 20">
            <a:extLst>
              <a:ext uri="{FF2B5EF4-FFF2-40B4-BE49-F238E27FC236}">
                <a16:creationId xmlns:a16="http://schemas.microsoft.com/office/drawing/2014/main" id="{628E8CF0-BB86-4EFC-9875-E671713A5C59}"/>
              </a:ext>
            </a:extLst>
          </p:cNvPr>
          <p:cNvGrpSpPr/>
          <p:nvPr/>
        </p:nvGrpSpPr>
        <p:grpSpPr>
          <a:xfrm>
            <a:off x="1485346" y="2079799"/>
            <a:ext cx="178987" cy="178987"/>
            <a:chOff x="-684212" y="1865865"/>
            <a:chExt cx="200025" cy="200025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A886DEC-BFC6-48E9-B670-943B7091F78A}"/>
                </a:ext>
              </a:extLst>
            </p:cNvPr>
            <p:cNvSpPr/>
            <p:nvPr/>
          </p:nvSpPr>
          <p:spPr>
            <a:xfrm>
              <a:off x="-584200" y="1865865"/>
              <a:ext cx="9525" cy="200025"/>
            </a:xfrm>
            <a:custGeom>
              <a:avLst/>
              <a:gdLst>
                <a:gd name="csX0" fmla="*/ 0 w 9525"/>
                <a:gd name="csY0" fmla="*/ 0 h 200025"/>
                <a:gd name="csX1" fmla="*/ 0 w 9525"/>
                <a:gd name="csY1" fmla="*/ 200025 h 20002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9525" h="200025">
                  <a:moveTo>
                    <a:pt x="0" y="0"/>
                  </a:moveTo>
                  <a:lnTo>
                    <a:pt x="0" y="200025"/>
                  </a:lnTo>
                </a:path>
              </a:pathLst>
            </a:custGeom>
            <a:ln w="31750" cap="rnd">
              <a:solidFill>
                <a:schemeClr val="bg1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B4A3658-EA4C-585B-A692-7E025E741FAA}"/>
                </a:ext>
              </a:extLst>
            </p:cNvPr>
            <p:cNvSpPr/>
            <p:nvPr/>
          </p:nvSpPr>
          <p:spPr>
            <a:xfrm>
              <a:off x="-684212" y="1965877"/>
              <a:ext cx="200025" cy="9525"/>
            </a:xfrm>
            <a:custGeom>
              <a:avLst/>
              <a:gdLst>
                <a:gd name="csX0" fmla="*/ 200025 w 200025"/>
                <a:gd name="csY0" fmla="*/ 0 h 9525"/>
                <a:gd name="csX1" fmla="*/ 0 w 200025"/>
                <a:gd name="csY1" fmla="*/ 0 h 952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w="200025" h="9525">
                  <a:moveTo>
                    <a:pt x="200025" y="0"/>
                  </a:moveTo>
                  <a:lnTo>
                    <a:pt x="0" y="0"/>
                  </a:lnTo>
                </a:path>
              </a:pathLst>
            </a:custGeom>
            <a:ln w="31750" cap="rnd">
              <a:solidFill>
                <a:schemeClr val="bg1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9938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AD976-B3D2-BCC1-484C-9C09518CA2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DE1B9B8-66A3-91DE-DE1F-4EF6FAE2A76F}"/>
              </a:ext>
            </a:extLst>
          </p:cNvPr>
          <p:cNvSpPr/>
          <p:nvPr/>
        </p:nvSpPr>
        <p:spPr>
          <a:xfrm>
            <a:off x="432000" y="1224000"/>
            <a:ext cx="2743200" cy="458994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044000" rIns="144000" bIns="36000" rtlCol="0" anchor="ctr"/>
          <a:lstStyle/>
          <a:p>
            <a:r>
              <a:rPr lang="en-US" sz="1600">
                <a:solidFill>
                  <a:schemeClr val="tx1"/>
                </a:solidFill>
              </a:rPr>
              <a:t>Key MASH risk factors include </a:t>
            </a:r>
            <a:r>
              <a:rPr lang="en-US" sz="1600" b="1">
                <a:solidFill>
                  <a:schemeClr val="tx1"/>
                </a:solidFill>
              </a:rPr>
              <a:t>obesity, type 2 diabetes/insulin resistance, metabolic syndrome, and sedentary behavior and/or diet types</a:t>
            </a:r>
            <a:r>
              <a:rPr lang="en-US" sz="1600" b="1" baseline="30000">
                <a:solidFill>
                  <a:schemeClr val="tx1"/>
                </a:solidFill>
              </a:rPr>
              <a:t>1</a:t>
            </a:r>
            <a:r>
              <a:rPr lang="en-US" sz="1600" baseline="3000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68DF7FE-E993-63E2-0486-C50D2861EA6A}"/>
              </a:ext>
            </a:extLst>
          </p:cNvPr>
          <p:cNvSpPr/>
          <p:nvPr/>
        </p:nvSpPr>
        <p:spPr>
          <a:xfrm>
            <a:off x="3303270" y="1224000"/>
            <a:ext cx="2743200" cy="458994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612000" rIns="180000" bIns="36000" rtlCol="0" anchor="ctr"/>
          <a:lstStyle/>
          <a:p>
            <a:r>
              <a:rPr lang="en-US" sz="1600">
                <a:solidFill>
                  <a:schemeClr val="tx1"/>
                </a:solidFill>
              </a:rPr>
              <a:t>Disease burden and health </a:t>
            </a:r>
            <a:r>
              <a:rPr lang="en-US" sz="1600" b="1">
                <a:solidFill>
                  <a:schemeClr val="tx1"/>
                </a:solidFill>
              </a:rPr>
              <a:t>complications rise significantly </a:t>
            </a:r>
            <a:r>
              <a:rPr lang="en-US" sz="1600">
                <a:solidFill>
                  <a:schemeClr val="tx1"/>
                </a:solidFill>
              </a:rPr>
              <a:t>with advancing fibrosis</a:t>
            </a:r>
            <a:r>
              <a:rPr lang="en-US" sz="1600" baseline="30000">
                <a:solidFill>
                  <a:schemeClr val="tx1"/>
                </a:solidFill>
              </a:rPr>
              <a:t>3,4</a:t>
            </a:r>
            <a:endParaRPr lang="en-US" sz="1600">
              <a:solidFill>
                <a:schemeClr val="tx1"/>
              </a:solidFill>
            </a:endParaRPr>
          </a:p>
          <a:p>
            <a:pPr algn="ctr"/>
            <a:endParaRPr lang="en-US" sz="2000" noProof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5FD6D61-DA0A-9D2B-6C1D-7319A3BA0C2D}"/>
              </a:ext>
            </a:extLst>
          </p:cNvPr>
          <p:cNvSpPr/>
          <p:nvPr/>
        </p:nvSpPr>
        <p:spPr>
          <a:xfrm>
            <a:off x="6222165" y="1224000"/>
            <a:ext cx="2743200" cy="458994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827999" rIns="72000" bIns="36000" rtlCol="0" anchor="ctr"/>
          <a:lstStyle/>
          <a:p>
            <a:r>
              <a:rPr lang="en-US" sz="1600">
                <a:solidFill>
                  <a:schemeClr val="tx1"/>
                </a:solidFill>
              </a:rPr>
              <a:t>Guidelines support </a:t>
            </a:r>
            <a:r>
              <a:rPr lang="en-US" sz="1600" b="1">
                <a:solidFill>
                  <a:schemeClr val="tx1"/>
                </a:solidFill>
              </a:rPr>
              <a:t>screening high-risk patients using non-invasive tests (NITs) </a:t>
            </a:r>
            <a:r>
              <a:rPr lang="en-US" sz="1600">
                <a:solidFill>
                  <a:schemeClr val="tx1"/>
                </a:solidFill>
              </a:rPr>
              <a:t>to guide care</a:t>
            </a:r>
            <a:r>
              <a:rPr lang="en-US" sz="1600" baseline="30000">
                <a:solidFill>
                  <a:schemeClr val="tx1"/>
                </a:solidFill>
              </a:rPr>
              <a:t>5-11</a:t>
            </a:r>
          </a:p>
          <a:p>
            <a:endParaRPr lang="en-US" sz="1600" noProof="0">
              <a:solidFill>
                <a:schemeClr val="tx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269F25D-E872-7EFE-27B0-BDD837CB8A94}"/>
              </a:ext>
            </a:extLst>
          </p:cNvPr>
          <p:cNvSpPr/>
          <p:nvPr/>
        </p:nvSpPr>
        <p:spPr>
          <a:xfrm>
            <a:off x="9136815" y="1224000"/>
            <a:ext cx="2743200" cy="458994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72000" rIns="180000" bIns="36000" rtlCol="0" anchor="ctr"/>
          <a:lstStyle/>
          <a:p>
            <a:r>
              <a:rPr lang="en-US" sz="1600">
                <a:solidFill>
                  <a:schemeClr val="tx1"/>
                </a:solidFill>
              </a:rPr>
              <a:t>Early identification leads to favorable patient outcomes including </a:t>
            </a:r>
            <a:r>
              <a:rPr lang="en-US" sz="1600" b="1">
                <a:solidFill>
                  <a:schemeClr val="tx1"/>
                </a:solidFill>
              </a:rPr>
              <a:t>appropriate referral to specialty care, reduced cardiovascular risk, and possibility for disease reversal through timely intervention</a:t>
            </a:r>
            <a:r>
              <a:rPr lang="en-US" sz="1600" b="1" baseline="30000">
                <a:solidFill>
                  <a:schemeClr val="tx1"/>
                </a:solidFill>
              </a:rPr>
              <a:t>12</a:t>
            </a:r>
          </a:p>
          <a:p>
            <a:endParaRPr lang="en-US" sz="1600" noProof="0">
              <a:solidFill>
                <a:schemeClr val="tx1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69D6434-6FC3-7069-7AD3-F3D28CEE1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+mn-lt"/>
              </a:rPr>
              <a:t>Summary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24910DA-9AE8-D263-5074-AEE321622E8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MASH, metabolic dysfunction-associated steatohepatitis.</a:t>
            </a:r>
            <a:br>
              <a:rPr lang="en-US"/>
            </a:br>
            <a:r>
              <a:rPr lang="en-US"/>
              <a:t>1. 10 Causes or Contributing Factors for </a:t>
            </a:r>
            <a:r>
              <a:rPr lang="en-US" err="1"/>
              <a:t>MASLD</a:t>
            </a:r>
            <a:r>
              <a:rPr lang="en-US"/>
              <a:t> and MASH. Fatty Liver Alliance. January 19, 2024. https://fattyliver.ca/blog/f/10-causes-or-contributing-factors-for-masld-and-mash. Accessed July 14, 2025. </a:t>
            </a:r>
            <a:r>
              <a:rPr lang="fi-FI"/>
              <a:t>2. </a:t>
            </a:r>
            <a:r>
              <a:rPr lang="en-US"/>
              <a:t>Younossi </a:t>
            </a:r>
            <a:r>
              <a:rPr lang="en-US" err="1"/>
              <a:t>ZM</a:t>
            </a:r>
            <a:r>
              <a:rPr lang="en-US"/>
              <a:t> et al. </a:t>
            </a:r>
            <a:r>
              <a:rPr lang="en-US" i="1"/>
              <a:t>Hepatology</a:t>
            </a:r>
            <a:r>
              <a:rPr lang="en-US"/>
              <a:t>. 2016;64(1):73–84. </a:t>
            </a:r>
            <a:r>
              <a:rPr lang="en-GB"/>
              <a:t>3. </a:t>
            </a:r>
            <a:r>
              <a:rPr lang="en-US"/>
              <a:t>Dulai PS et al. </a:t>
            </a:r>
            <a:r>
              <a:rPr lang="en-US" i="1"/>
              <a:t>Hepatology.</a:t>
            </a:r>
            <a:r>
              <a:rPr lang="en-US"/>
              <a:t> 2017;65(5):1557–1565. 4. Ekstedt M et al. </a:t>
            </a:r>
            <a:r>
              <a:rPr lang="en-US" i="1"/>
              <a:t>Hepatology.</a:t>
            </a:r>
            <a:r>
              <a:rPr lang="en-US"/>
              <a:t> 2015;61(5):1547–1554.</a:t>
            </a:r>
            <a:r>
              <a:rPr lang="en-GB"/>
              <a:t> 5. </a:t>
            </a:r>
            <a:r>
              <a:rPr lang="en-US"/>
              <a:t>Chalasani N et al. </a:t>
            </a:r>
            <a:r>
              <a:rPr lang="en-US" i="1"/>
              <a:t>Hepatology</a:t>
            </a:r>
            <a:r>
              <a:rPr lang="en-US"/>
              <a:t>. 2018;67(1):328–335. 6. EASL-</a:t>
            </a:r>
            <a:r>
              <a:rPr lang="en-US" err="1"/>
              <a:t>EASD</a:t>
            </a:r>
            <a:r>
              <a:rPr lang="en-US"/>
              <a:t>-EASO. </a:t>
            </a:r>
            <a:r>
              <a:rPr lang="en-US" i="1"/>
              <a:t>J Hepatol</a:t>
            </a:r>
            <a:r>
              <a:rPr lang="en-US"/>
              <a:t>. 2024;81(3):492–542. 7. Kanwal F et al. </a:t>
            </a:r>
            <a:r>
              <a:rPr lang="en-US" i="1"/>
              <a:t>Gastroenterology</a:t>
            </a:r>
            <a:r>
              <a:rPr lang="en-US"/>
              <a:t>. 2021:161(5):1657–1669. 8. </a:t>
            </a:r>
            <a:r>
              <a:rPr lang="en-US" err="1"/>
              <a:t>Tokushige</a:t>
            </a:r>
            <a:r>
              <a:rPr lang="en-US"/>
              <a:t> K et al. </a:t>
            </a:r>
            <a:r>
              <a:rPr lang="en-US" i="1"/>
              <a:t>J Gastroenterol. </a:t>
            </a:r>
            <a:r>
              <a:rPr lang="en-US"/>
              <a:t>2021;56(11):951–963. 9. American Diabetes Association Professional Practice Committee. </a:t>
            </a:r>
            <a:r>
              <a:rPr lang="en-US" i="1"/>
              <a:t>Diabetes Care</a:t>
            </a:r>
            <a:r>
              <a:rPr lang="en-US"/>
              <a:t>. 2022;45:46–59. 10. Eslam M et al. </a:t>
            </a:r>
            <a:r>
              <a:rPr lang="en-US" i="1"/>
              <a:t>Hepatol Int</a:t>
            </a:r>
            <a:r>
              <a:rPr lang="en-US"/>
              <a:t>. 2020;14(6):889–919. 11. Rinella ME et al. </a:t>
            </a:r>
            <a:r>
              <a:rPr lang="en-US" i="1"/>
              <a:t>Hepatology</a:t>
            </a:r>
            <a:r>
              <a:rPr lang="en-US"/>
              <a:t>. 2023;77(5):1797–1835. 12. Cusi K et al. </a:t>
            </a:r>
            <a:r>
              <a:rPr lang="en-US" i="1"/>
              <a:t>Diabetes Care</a:t>
            </a:r>
            <a:r>
              <a:rPr lang="en-US"/>
              <a:t>. 2025;48(7):1057–1082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E7358144-59D3-E0AA-1F2E-9AC3406891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67824" y="1860261"/>
            <a:ext cx="1271552" cy="918343"/>
          </a:xfrm>
          <a:prstGeom prst="rect">
            <a:avLst/>
          </a:prstGeom>
        </p:spPr>
      </p:pic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8755754D-4BC1-BA80-83C6-241B986F6DA2}"/>
              </a:ext>
            </a:extLst>
          </p:cNvPr>
          <p:cNvSpPr txBox="1">
            <a:spLocks/>
          </p:cNvSpPr>
          <p:nvPr/>
        </p:nvSpPr>
        <p:spPr>
          <a:xfrm>
            <a:off x="3426550" y="3356361"/>
            <a:ext cx="2464083" cy="124532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9993" indent="-269993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987" indent="-269993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9980" indent="-269993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377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377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900" b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9996" indent="-179996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4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800" baseline="30000"/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DA32FB0A-5205-18E5-0F62-7733C0E5B58C}"/>
              </a:ext>
            </a:extLst>
          </p:cNvPr>
          <p:cNvSpPr txBox="1">
            <a:spLocks/>
          </p:cNvSpPr>
          <p:nvPr/>
        </p:nvSpPr>
        <p:spPr>
          <a:xfrm>
            <a:off x="9347200" y="3182292"/>
            <a:ext cx="2438200" cy="170720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9993" indent="-269993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9987" indent="-269993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9980" indent="-269993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377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377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900" b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9996" indent="-179996" algn="l" defTabSz="914377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4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600" b="1" baseline="3000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06B8C354-54A9-1E70-8282-EA7A3CD458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917567" y="1637583"/>
            <a:ext cx="1181697" cy="1181697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C3CCBF09-3F51-4357-B410-FB5B80597BE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129427" y="1750429"/>
            <a:ext cx="1090887" cy="1090887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CDE1DD00-65ED-5260-F5E8-28060FBAE8D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159812" y="1554272"/>
            <a:ext cx="867908" cy="1278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444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heme/theme1.xml><?xml version="1.0" encoding="utf-8"?>
<a:theme xmlns:a="http://schemas.openxmlformats.org/drawingml/2006/main" name="2020 Novo Nordisk widescreen_NNI">
  <a:themeElements>
    <a:clrScheme name="NN 2020 Rebrand">
      <a:dk1>
        <a:srgbClr val="000000"/>
      </a:dk1>
      <a:lt1>
        <a:srgbClr val="FFFFFF"/>
      </a:lt1>
      <a:dk2>
        <a:srgbClr val="001965"/>
      </a:dk2>
      <a:lt2>
        <a:srgbClr val="CCC5BD"/>
      </a:lt2>
      <a:accent1>
        <a:srgbClr val="001965"/>
      </a:accent1>
      <a:accent2>
        <a:srgbClr val="005AD2"/>
      </a:accent2>
      <a:accent3>
        <a:srgbClr val="2A918B"/>
      </a:accent3>
      <a:accent4>
        <a:srgbClr val="EEA7BF"/>
      </a:accent4>
      <a:accent5>
        <a:srgbClr val="3B97DE"/>
      </a:accent5>
      <a:accent6>
        <a:srgbClr val="939AA7"/>
      </a:accent6>
      <a:hlink>
        <a:srgbClr val="005AD2"/>
      </a:hlink>
      <a:folHlink>
        <a:srgbClr val="3B97DE"/>
      </a:folHlink>
    </a:clrScheme>
    <a:fontScheme name="Apis for Office">
      <a:majorFont>
        <a:latin typeface="Apis For Office"/>
        <a:ea typeface=""/>
        <a:cs typeface=""/>
      </a:majorFont>
      <a:minorFont>
        <a:latin typeface="Apis For Offic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91440" tIns="91440" rIns="91440" bIns="91440" rtlCol="0" anchor="ctr" anchorCtr="0">
        <a:spAutoFit/>
      </a:bodyPr>
      <a:lstStyle>
        <a:defPPr algn="ctr">
          <a:defRPr sz="1600" dirty="0" smtClean="0">
            <a:solidFill>
              <a:schemeClr val="tx2"/>
            </a:solidFill>
          </a:defRPr>
        </a:defPPr>
      </a:lstStyle>
    </a:txDef>
  </a:objectDefaults>
  <a:extraClrSchemeLst/>
  <a:custClrLst>
    <a:custClr name="Accent 1">
      <a:srgbClr val="001965"/>
    </a:custClr>
    <a:custClr name="Accent 2">
      <a:srgbClr val="005AD2"/>
    </a:custClr>
    <a:custClr name="Accent 3">
      <a:srgbClr val="3B97DE"/>
    </a:custClr>
    <a:custClr name="Accent 4">
      <a:srgbClr val="EEA7BF"/>
    </a:custClr>
    <a:custClr name="Accent 5">
      <a:srgbClr val="2A918B"/>
    </a:custClr>
    <a:custClr name="Accent 6">
      <a:srgbClr val="939AA7"/>
    </a:custClr>
    <a:custClr name="Light 2">
      <a:srgbClr val="CCC5BD"/>
    </a:custClr>
    <a:custClr name="Dark 1">
      <a:srgbClr val="000000"/>
    </a:custClr>
    <a:custClr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99BDED"/>
    </a:custClr>
    <a:custClr name="Accent 3">
      <a:srgbClr val="B1D5F2"/>
    </a:custClr>
    <a:custClr name="Accent 4">
      <a:srgbClr val="F8DCE5"/>
    </a:custClr>
    <a:custClr name="Accent 5">
      <a:srgbClr val="AAD3D1"/>
    </a:custClr>
    <a:custClr name="Accent 6">
      <a:srgbClr val="D4D7DC"/>
    </a:custClr>
    <a:custClr name="Light 2">
      <a:srgbClr val="EBE8E5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CCDEF6"/>
    </a:custClr>
    <a:custClr name="Accent 3">
      <a:srgbClr val="D8EAF8"/>
    </a:custClr>
    <a:custClr name="Accent 4">
      <a:srgbClr val="FCEDF2"/>
    </a:custClr>
    <a:custClr name="Accent 5">
      <a:srgbClr val="D4E9E8"/>
    </a:custClr>
    <a:custClr name="Accent 6">
      <a:srgbClr val="E9EBED"/>
    </a:custClr>
    <a:custClr name="Light 2">
      <a:srgbClr val="F5F3F2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Golden Sun">
      <a:srgbClr val="EAAB00"/>
    </a:custClr>
    <a:custClr name="Lava Red">
      <a:srgbClr val="E6553F"/>
    </a:custClr>
    <a:custClr name="Forest Green">
      <a:srgbClr val="3F9C35"/>
    </a:custClr>
  </a:custClrLst>
  <a:extLst>
    <a:ext uri="{05A4C25C-085E-4340-85A3-A5531E510DB2}">
      <thm15:themeFamily xmlns:thm15="http://schemas.microsoft.com/office/thememl/2012/main" name="Blank.potx" id="{909C29A5-E88E-48A9-8FEA-98397920CF68}" vid="{8A5C03E6-BC19-4ABC-A5C6-B7977B8DD495}"/>
    </a:ext>
  </a:extLst>
</a:theme>
</file>

<file path=ppt/theme/theme2.xml><?xml version="1.0" encoding="utf-8"?>
<a:theme xmlns:a="http://schemas.openxmlformats.org/drawingml/2006/main" name="1_2020 Novo Nordisk widescreen_NNI">
  <a:themeElements>
    <a:clrScheme name="Elivate">
      <a:dk1>
        <a:srgbClr val="001965"/>
      </a:dk1>
      <a:lt1>
        <a:srgbClr val="FFFFFF"/>
      </a:lt1>
      <a:dk2>
        <a:srgbClr val="3B97DE"/>
      </a:dk2>
      <a:lt2>
        <a:srgbClr val="939AA7"/>
      </a:lt2>
      <a:accent1>
        <a:srgbClr val="E6553F"/>
      </a:accent1>
      <a:accent2>
        <a:srgbClr val="EAAB00"/>
      </a:accent2>
      <a:accent3>
        <a:srgbClr val="0059D2"/>
      </a:accent3>
      <a:accent4>
        <a:srgbClr val="3B97DE"/>
      </a:accent4>
      <a:accent5>
        <a:srgbClr val="3B97DE"/>
      </a:accent5>
      <a:accent6>
        <a:srgbClr val="4EA72E"/>
      </a:accent6>
      <a:hlink>
        <a:srgbClr val="0059D2"/>
      </a:hlink>
      <a:folHlink>
        <a:srgbClr val="965C8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91440" tIns="91440" rIns="91440" bIns="91440" rtlCol="0" anchor="ctr" anchorCtr="0">
        <a:spAutoFit/>
      </a:bodyPr>
      <a:lstStyle>
        <a:defPPr algn="ctr">
          <a:defRPr sz="1600" dirty="0" smtClean="0">
            <a:solidFill>
              <a:schemeClr val="tx2"/>
            </a:solidFill>
          </a:defRPr>
        </a:defPPr>
      </a:lstStyle>
    </a:txDef>
  </a:objectDefaults>
  <a:extraClrSchemeLst/>
  <a:custClrLst>
    <a:custClr name="Accent 1">
      <a:srgbClr val="001965"/>
    </a:custClr>
    <a:custClr name="Accent 2">
      <a:srgbClr val="005AD2"/>
    </a:custClr>
    <a:custClr name="Accent 3">
      <a:srgbClr val="3B97DE"/>
    </a:custClr>
    <a:custClr name="Accent 4">
      <a:srgbClr val="EEA7BF"/>
    </a:custClr>
    <a:custClr name="Accent 5">
      <a:srgbClr val="2A918B"/>
    </a:custClr>
    <a:custClr name="Accent 6">
      <a:srgbClr val="939AA7"/>
    </a:custClr>
    <a:custClr name="Light 2">
      <a:srgbClr val="CCC5BD"/>
    </a:custClr>
    <a:custClr name="Dark 1">
      <a:srgbClr val="000000"/>
    </a:custClr>
    <a:custClr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99BDED"/>
    </a:custClr>
    <a:custClr name="Accent 3">
      <a:srgbClr val="B1D5F2"/>
    </a:custClr>
    <a:custClr name="Accent 4">
      <a:srgbClr val="F8DCE5"/>
    </a:custClr>
    <a:custClr name="Accent 5">
      <a:srgbClr val="AAD3D1"/>
    </a:custClr>
    <a:custClr name="Accent 6">
      <a:srgbClr val="D4D7DC"/>
    </a:custClr>
    <a:custClr name="Light 2">
      <a:srgbClr val="EBE8E5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CCDEF6"/>
    </a:custClr>
    <a:custClr name="Accent 3">
      <a:srgbClr val="D8EAF8"/>
    </a:custClr>
    <a:custClr name="Accent 4">
      <a:srgbClr val="FCEDF2"/>
    </a:custClr>
    <a:custClr name="Accent 5">
      <a:srgbClr val="D4E9E8"/>
    </a:custClr>
    <a:custClr name="Accent 6">
      <a:srgbClr val="E9EBED"/>
    </a:custClr>
    <a:custClr name="Light 2">
      <a:srgbClr val="F5F3F2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Golden Sun">
      <a:srgbClr val="EAAB00"/>
    </a:custClr>
    <a:custClr name="Lava Red">
      <a:srgbClr val="E6553F"/>
    </a:custClr>
    <a:custClr name="Forest Green">
      <a:srgbClr val="3F9C35"/>
    </a:custClr>
  </a:custClrLst>
  <a:extLst>
    <a:ext uri="{05A4C25C-085E-4340-85A3-A5531E510DB2}">
      <thm15:themeFamily xmlns:thm15="http://schemas.microsoft.com/office/thememl/2012/main" name="Blank.potx" id="{909C29A5-E88E-48A9-8FEA-98397920CF68}" vid="{8A5C03E6-BC19-4ABC-A5C6-B7977B8DD495}"/>
    </a:ext>
  </a:extLst>
</a:theme>
</file>

<file path=ppt/theme/theme3.xml><?xml version="1.0" encoding="utf-8"?>
<a:theme xmlns:a="http://schemas.openxmlformats.org/drawingml/2006/main" name="2_2020 Novo Nordisk widescreen_NNI">
  <a:themeElements>
    <a:clrScheme name="Elivate">
      <a:dk1>
        <a:srgbClr val="001965"/>
      </a:dk1>
      <a:lt1>
        <a:srgbClr val="FFFFFF"/>
      </a:lt1>
      <a:dk2>
        <a:srgbClr val="3B97DE"/>
      </a:dk2>
      <a:lt2>
        <a:srgbClr val="939AA7"/>
      </a:lt2>
      <a:accent1>
        <a:srgbClr val="E6553F"/>
      </a:accent1>
      <a:accent2>
        <a:srgbClr val="EAAB00"/>
      </a:accent2>
      <a:accent3>
        <a:srgbClr val="0059D2"/>
      </a:accent3>
      <a:accent4>
        <a:srgbClr val="3B97DE"/>
      </a:accent4>
      <a:accent5>
        <a:srgbClr val="3B97DE"/>
      </a:accent5>
      <a:accent6>
        <a:srgbClr val="4EA72E"/>
      </a:accent6>
      <a:hlink>
        <a:srgbClr val="0059D2"/>
      </a:hlink>
      <a:folHlink>
        <a:srgbClr val="965C8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91440" tIns="91440" rIns="91440" bIns="91440" rtlCol="0" anchor="ctr" anchorCtr="0">
        <a:spAutoFit/>
      </a:bodyPr>
      <a:lstStyle>
        <a:defPPr algn="ctr">
          <a:defRPr sz="1600" dirty="0" smtClean="0">
            <a:solidFill>
              <a:schemeClr val="tx2"/>
            </a:solidFill>
          </a:defRPr>
        </a:defPPr>
      </a:lstStyle>
    </a:txDef>
  </a:objectDefaults>
  <a:extraClrSchemeLst/>
  <a:custClrLst>
    <a:custClr name="Accent 1">
      <a:srgbClr val="001965"/>
    </a:custClr>
    <a:custClr name="Accent 2">
      <a:srgbClr val="005AD2"/>
    </a:custClr>
    <a:custClr name="Accent 3">
      <a:srgbClr val="3B97DE"/>
    </a:custClr>
    <a:custClr name="Accent 4">
      <a:srgbClr val="EEA7BF"/>
    </a:custClr>
    <a:custClr name="Accent 5">
      <a:srgbClr val="2A918B"/>
    </a:custClr>
    <a:custClr name="Accent 6">
      <a:srgbClr val="939AA7"/>
    </a:custClr>
    <a:custClr name="Light 2">
      <a:srgbClr val="CCC5BD"/>
    </a:custClr>
    <a:custClr name="Dark 1">
      <a:srgbClr val="000000"/>
    </a:custClr>
    <a:custClr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99BDED"/>
    </a:custClr>
    <a:custClr name="Accent 3">
      <a:srgbClr val="B1D5F2"/>
    </a:custClr>
    <a:custClr name="Accent 4">
      <a:srgbClr val="F8DCE5"/>
    </a:custClr>
    <a:custClr name="Accent 5">
      <a:srgbClr val="AAD3D1"/>
    </a:custClr>
    <a:custClr name="Accent 6">
      <a:srgbClr val="D4D7DC"/>
    </a:custClr>
    <a:custClr name="Light 2">
      <a:srgbClr val="EBE8E5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CCDEF6"/>
    </a:custClr>
    <a:custClr name="Accent 3">
      <a:srgbClr val="D8EAF8"/>
    </a:custClr>
    <a:custClr name="Accent 4">
      <a:srgbClr val="FCEDF2"/>
    </a:custClr>
    <a:custClr name="Accent 5">
      <a:srgbClr val="D4E9E8"/>
    </a:custClr>
    <a:custClr name="Accent 6">
      <a:srgbClr val="E9EBED"/>
    </a:custClr>
    <a:custClr name="Light 2">
      <a:srgbClr val="F5F3F2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Golden Sun">
      <a:srgbClr val="EAAB00"/>
    </a:custClr>
    <a:custClr name="Lava Red">
      <a:srgbClr val="E6553F"/>
    </a:custClr>
    <a:custClr name="Forest Green">
      <a:srgbClr val="3F9C35"/>
    </a:custClr>
  </a:custClrLst>
  <a:extLst>
    <a:ext uri="{05A4C25C-085E-4340-85A3-A5531E510DB2}">
      <thm15:themeFamily xmlns:thm15="http://schemas.microsoft.com/office/thememl/2012/main" name="Blank.potx" id="{909C29A5-E88E-48A9-8FEA-98397920CF68}" vid="{8A5C03E6-BC19-4ABC-A5C6-B7977B8DD495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0E2A301C5D52D4CB3521A0DADB98D30" ma:contentTypeVersion="3" ma:contentTypeDescription="Create a new document." ma:contentTypeScope="" ma:versionID="1ac113da3df0049c42c3a2c53fd0178e">
  <xsd:schema xmlns:xsd="http://www.w3.org/2001/XMLSchema" xmlns:xs="http://www.w3.org/2001/XMLSchema" xmlns:p="http://schemas.microsoft.com/office/2006/metadata/properties" xmlns:ns2="dbaa0b84-04f5-4665-89b4-d072b4ec7c3a" targetNamespace="http://schemas.microsoft.com/office/2006/metadata/properties" ma:root="true" ma:fieldsID="1ebe4446521fb89c1f1f5583d7b3f4b7" ns2:_="">
    <xsd:import namespace="dbaa0b84-04f5-4665-89b4-d072b4ec7c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aa0b84-04f5-4665-89b4-d072b4ec7c3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4F97EEF-A707-4405-A640-9CB818F360B9}">
  <ds:schemaRefs>
    <ds:schemaRef ds:uri="dbaa0b84-04f5-4665-89b4-d072b4ec7c3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EF552090-01F2-45BE-B109-D93F4F27C9D2}">
  <ds:schemaRefs>
    <ds:schemaRef ds:uri="dbaa0b84-04f5-4665-89b4-d072b4ec7c3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6F27DC3-C003-447D-8CE8-564C6E244EA9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f743b317-4758-44cb-8b65-8b43e4619766}" enabled="1" method="Standard" siteId="{fdfed7bd-9f6a-44a1-b694-6e39c468c150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577</Words>
  <Application>Microsoft Office PowerPoint</Application>
  <PresentationFormat>Widescreen</PresentationFormat>
  <Paragraphs>27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Apis For Office</vt:lpstr>
      <vt:lpstr>Arial</vt:lpstr>
      <vt:lpstr>Calibri</vt:lpstr>
      <vt:lpstr>2020 Novo Nordisk widescreen_NNI</vt:lpstr>
      <vt:lpstr>1_2020 Novo Nordisk widescreen_NNI</vt:lpstr>
      <vt:lpstr>2_2020 Novo Nordisk widescreen_NNI</vt:lpstr>
      <vt:lpstr>Patient identification and risk factors</vt:lpstr>
      <vt:lpstr>Guidelines recommend screening patient at high risk of MASH, including1-5:</vt:lpstr>
      <vt:lpstr>Impact of early screening and identification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Obermeyer, Jackie</dc:creator>
  <cp:lastModifiedBy>Aponso, Teshan</cp:lastModifiedBy>
  <cp:revision>4</cp:revision>
  <dcterms:created xsi:type="dcterms:W3CDTF">2024-12-20T16:58:29Z</dcterms:created>
  <dcterms:modified xsi:type="dcterms:W3CDTF">2026-02-02T16:45:27Z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BibliographyPresentationMultiline">
    <vt:lpwstr>False</vt:lpwstr>
  </property>
  <property fmtid="{D5CDD505-2E9C-101B-9397-08002B2CF9AE}" pid="3" name="BibliographyInNotes">
    <vt:lpwstr>False</vt:lpwstr>
  </property>
  <property fmtid="{D5CDD505-2E9C-101B-9397-08002B2CF9AE}" pid="4" name="ContentTypeId">
    <vt:lpwstr>0x01010060E2A301C5D52D4CB3521A0DADB98D30</vt:lpwstr>
  </property>
  <property fmtid="{D5CDD505-2E9C-101B-9397-08002B2CF9AE}" pid="5" name="ContinuousBibliography">
    <vt:lpwstr>False</vt:lpwstr>
  </property>
  <property fmtid="{D5CDD505-2E9C-101B-9397-08002B2CF9AE}" pid="6" name="MediaServiceImageTags">
    <vt:lpwstr/>
  </property>
</Properties>
</file>