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4"/>
    <p:sldMasterId id="2147483750" r:id="rId5"/>
    <p:sldMasterId id="2147483769" r:id="rId6"/>
  </p:sldMasterIdLst>
  <p:notesMasterIdLst>
    <p:notesMasterId r:id="rId12"/>
  </p:notesMasterIdLst>
  <p:sldIdLst>
    <p:sldId id="2147482498" r:id="rId7"/>
    <p:sldId id="264" r:id="rId8"/>
    <p:sldId id="2147483205" r:id="rId9"/>
    <p:sldId id="262" r:id="rId10"/>
    <p:sldId id="214748008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odule 3" id="{04235045-5F43-4D41-A23E-C85D3B78E687}">
          <p14:sldIdLst>
            <p14:sldId id="2147482498"/>
            <p14:sldId id="264"/>
            <p14:sldId id="2147483205"/>
            <p14:sldId id="262"/>
            <p14:sldId id="214748008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85ED502-B2F1-DB09-ADB4-5ACC50118982}" name="Ruth Chibueze" initials="RC" userId="Ruth Chibueze" providerId="None"/>
  <p188:author id="{F057A403-37A8-A1FF-28FE-1580E8633B74}" name="pperez@scresearchcenter.com" initials="pp" userId="S::urn:spo:guest#pperez@scresearchcenter.com::" providerId="AD"/>
  <p188:author id="{10157F05-79CC-881D-8906-B19F33261BB1}" name="Elizabeth Kita" initials="EK" userId="Elizabeth Kita" providerId="None"/>
  <p188:author id="{31D9EF20-E0CD-E1A3-D22A-FE42C1E062A0}" name="Melissa Chan" initials="MC" userId="Melissa Chan" providerId="None"/>
  <p188:author id="{BCE16125-5A93-757F-5976-2E5A7DFC1EAA}" name="AJQI (Andres Quintero)" initials="AQ" userId="S::AJQI@novonordisk.com::321d4ffd-6d9d-45b8-ad57-70ca4c73d66e" providerId="AD"/>
  <p188:author id="{284F0A2A-8490-6277-B16E-9958374D6EEA}" name="Vasquez, Cindy" initials="VC" userId="S::cvasquez@rednucleus.com::a908347e-4389-45e4-8c81-e937621d0947" providerId="AD"/>
  <p188:author id="{D62CB033-E14F-968E-E17F-7F4D841A555E}" name="AHHV (Anthony Hoovler)" initials="AH" userId="S::ahhv@novonordisk.com::96febda3-83ad-4759-886c-028408092c84" providerId="AD"/>
  <p188:author id="{F8E2FB37-60E9-A396-4E3B-2CB8BAA9BDF0}" name="EHUA (Ellen Huang)" initials="EH" userId="S::ehua@novonordisk.com::f9dad2c7-dfd4-442b-baf5-913d40f8799d" providerId="AD"/>
  <p188:author id="{1C6E0449-E6F3-8E25-0BBF-701155E810BD}" name="Derek Gillett" initials="DG" userId="Derek Gillett" providerId="None"/>
  <p188:author id="{FE7CFC4A-8CA3-B5AB-DE5E-8A147052CF2D}" name="Linder, Taryn" initials="LT" userId="S::tlinder@rednucleus.com::353a56e1-1da0-413d-8c0e-12c49b411f1d" providerId="AD"/>
  <p188:author id="{A8132257-8A43-75F0-0095-FE7030F5508F}" name="Rachel Abramczuk" initials="RA" userId="Rachel Abramczuk" providerId="None"/>
  <p188:author id="{1BBE9957-072F-275F-03EB-60DF89D183C8}" name="VAUY (Valerie Auyeung)" initials="VA" userId="S::vauy@novonordisk.com::f3f5ce31-1cd2-476c-8b52-50859fd5ec8e" providerId="AD"/>
  <p188:author id="{9B61DA67-E53A-D505-5265-8BBC02398D05}" name="VAUY (Valerie Auyeung)" initials="V(A" userId="S::Vauy@novonordisk.com::f3f5ce31-1cd2-476c-8b52-50859fd5ec8e" providerId="AD"/>
  <p188:author id="{37F19C68-8B79-1347-FA7B-9187DF3BF575}" name="Lindsay Ulrich" initials="LU" userId="Lindsay Ulrich" providerId="None"/>
  <p188:author id="{DD58876A-3491-1960-425D-5BBAFF3B93DA}" name="Vasquez, Cindy" initials="VC" userId="S::CVasquez@rednucleus.com::a908347e-4389-45e4-8c81-e937621d0947" providerId="AD"/>
  <p188:author id="{16820274-11BF-9E17-DA94-D034B03A3DA6}" name="Aponso, Teshan" initials="TA" userId="S::taponso@rednucleus.com::ffcca3a7-531d-477f-93a3-85b1f38706f2" providerId="AD"/>
  <p188:author id="{126E7D77-31F4-52A1-7BD4-56C6957FAA2B}" name="Mungin, Barbara" initials="MB" userId="S::kgmr392@astrazeneca.net::d53d836b-4d9b-4a82-bfbf-02e1a76a282c" providerId="AD"/>
  <p188:author id="{0B739586-2B1B-AD57-9DD5-2673EC82F7DE}" name="LZO (Liz ONeill)" initials="LO" userId="S::lzo@novonordisk.com::184da5b9-f3ab-410e-837a-19409b70f645" providerId="AD"/>
  <p188:author id="{65A2219D-796D-C25C-3F20-3C3EFB365C9B}" name="Weiskopf, Emma" initials="WE" userId="S::kshq624@astrazeneca.net::4259f54c-5a36-4943-8b75-ae1227049724" providerId="AD"/>
  <p188:author id="{2F171DA7-6774-77DA-BB9B-E3098A008470}" name="Jordan Bowden" initials="JB" userId="ae0ba96224d2a086" providerId="Windows Live"/>
  <p188:author id="{23C1B1A7-76B6-BF1D-9D00-7D0FE2C0A02D}" name="Teshan Aponso" initials="TA" userId="Teshan Aponso" providerId="None"/>
  <p188:author id="{BEE071AC-0FE7-0A37-9959-4FEB1EE3BAE9}" name="Obermeyer, Jackie" initials="JO" userId="S::JObermeyer@rednucleus.com::fac7d026-44c7-436a-bba0-aff192f1d871" providerId="AD"/>
  <p188:author id="{55C77FAD-42C9-16FB-04F6-E2C0C1E03B64}" name="Ukwen" initials="U" userId="S::khmf929@astrazeneca.net::9181cc2e-d91e-4b73-b94f-5a0316d0efca" providerId="AD"/>
  <p188:author id="{949668B4-E4E7-2193-014F-A0235CD1F2EB}" name="MXJR (Maximilian Kurt Jara)" initials="MJ" userId="S::mxjr@novonordisk.com::a8db34eb-192c-4e9a-93c6-058097eeb4e2" providerId="AD"/>
  <p188:author id="{473B25B7-69FD-CF73-A8AB-22331EC7B559}" name="Samiya Karim" initials="SK" userId="372.rednucleus.egnyte.com_tp_egnyte_plus" providerId="Windows Live"/>
  <p188:author id="{FCD3C8BA-23F5-DF8C-9120-1CE710BF5B26}" name="Abramczuk, Rachel" initials="RA" userId="S::RAbramczuk@rednucleus.com::e2843a8d-61ae-4a46-9e11-4ec653513657" providerId="AD"/>
  <p188:author id="{2437D3BD-FABC-D118-B437-4A12AC9F6DF3}" name="Linder, Taryn" initials="TL" userId="S::TLinder@rednucleus.com::353a56e1-1da0-413d-8c0e-12c49b411f1d" providerId="AD"/>
  <p188:author id="{2857EFBE-FC37-6F38-878F-3463DCE8B723}" name="Taryn Linder" initials="TL" userId="Taryn Linder" providerId="None"/>
  <p188:author id="{A9DF02BF-FC7B-9E25-8744-BF5ED3EFB85A}" name="Henderson, Peter" initials="HP" userId="S::PHenderson@rednucleus.com::be0fa8aa-a396-42c6-9cf4-5844a05eac4d" providerId="AD"/>
  <p188:author id="{A9E9FFC6-8A9D-8B85-DA79-D0092D949EA1}" name="ACVG (Alicia Gesenhues)" initials="AG" userId="S::acvg@novonordisk.com::8ecf20fa-290f-4c04-a4b0-36400e310b0b" providerId="AD"/>
  <p188:author id="{23E21EC9-6485-2E97-A408-5D9353C8824F}" name="rmcarr@uw.edu" initials="rm" userId="S::urn:spo:guest#rmcarr@uw.edu::" providerId="AD"/>
  <p188:author id="{7B9243C9-3039-2D49-1BDF-B84BF6713FEF}" name="Tom Coxon" initials="TC" userId="S::tcoxon@rednucleus.com::ff96bc8f-5ddf-4e6d-9a1c-9dc1c210ef2c" providerId="AD"/>
  <p188:author id="{F91D61CB-A9AF-0ADA-327C-29B738CB77F6}" name="dredmena@gmail.com" initials="dr" userId="S::urn:spo:guest#dredmena@gmail.com::" providerId="AD"/>
  <p188:author id="{9C9910DB-DAFB-5478-BBD6-BCE2CB57EC8A}" name="rena.fox@ucsf.edu" initials="re" userId="S::urn:spo:guest#rena.fox@ucsf.edu::" providerId="AD"/>
  <p188:author id="{8CCBF5E0-1415-A401-161F-8CCA7E298DA8}" name="Campbell, Jordan" initials="JC" userId="S::JCampbell@rednucleus.com::414a9b43-dc1b-41f7-9dd8-26d23862c5a8" providerId="AD"/>
  <p188:author id="{B16805F0-424A-45CA-9194-402A16077DAD}" name="Vogan, Stephen" initials="SV" userId="S::svogan@rednucleus.com::6e311a7b-820f-45a3-932e-22301af91c8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AB00"/>
    <a:srgbClr val="001965"/>
    <a:srgbClr val="EBE8E5"/>
    <a:srgbClr val="AAD3D1"/>
    <a:srgbClr val="000000"/>
    <a:srgbClr val="E6553F"/>
    <a:srgbClr val="2A918B"/>
    <a:srgbClr val="F8DC4A"/>
    <a:srgbClr val="3B97DE"/>
    <a:srgbClr val="005A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62"/>
    <p:restoredTop sz="94658"/>
  </p:normalViewPr>
  <p:slideViewPr>
    <p:cSldViewPr snapToGrid="0">
      <p:cViewPr varScale="1">
        <p:scale>
          <a:sx n="54" d="100"/>
          <a:sy n="54" d="100"/>
        </p:scale>
        <p:origin x="9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4002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iya Karim" userId="372.rednucleus.egnyte.com_tp_egnyte_plus" providerId="OAuth2" clId="{4A417709-E0C2-5793-A582-3D878AC96C0F}"/>
    <pc:docChg chg="undo custSel modSld">
      <pc:chgData name="Samiya Karim" userId="372.rednucleus.egnyte.com_tp_egnyte_plus" providerId="OAuth2" clId="{4A417709-E0C2-5793-A582-3D878AC96C0F}" dt="2026-01-08T21:52:03.864" v="30" actId="478"/>
      <pc:docMkLst>
        <pc:docMk/>
      </pc:docMkLst>
    </pc:docChg>
  </pc:docChgLst>
  <pc:docChgLst>
    <pc:chgData name="Rachel Abramczuk" userId="557.rednucleus.egnyte.com_tp_egnyte_plus" providerId="OAuth2" clId="{229BECFC-A234-4040-8776-BD0152C8D98B}"/>
    <pc:docChg chg="undo custSel addSld delSld modSld sldOrd modSection">
      <pc:chgData name="Rachel Abramczuk" userId="557.rednucleus.egnyte.com_tp_egnyte_plus" providerId="OAuth2" clId="{229BECFC-A234-4040-8776-BD0152C8D98B}" dt="2026-01-27T18:05:19.339" v="1358" actId="47"/>
      <pc:docMkLst>
        <pc:docMk/>
      </pc:docMkLst>
      <pc:sldChg chg="addSp delSp modSp del mod modNotes">
        <pc:chgData name="Rachel Abramczuk" userId="557.rednucleus.egnyte.com_tp_egnyte_plus" providerId="OAuth2" clId="{229BECFC-A234-4040-8776-BD0152C8D98B}" dt="2026-01-27T17:34:14.004" v="1343" actId="47"/>
        <pc:sldMkLst>
          <pc:docMk/>
          <pc:sldMk cId="4207545233" sldId="257"/>
        </pc:sldMkLst>
      </pc:sldChg>
      <pc:sldChg chg="modSp del mod">
        <pc:chgData name="Rachel Abramczuk" userId="557.rednucleus.egnyte.com_tp_egnyte_plus" providerId="OAuth2" clId="{229BECFC-A234-4040-8776-BD0152C8D98B}" dt="2026-01-27T17:34:20.319" v="1355" actId="47"/>
        <pc:sldMkLst>
          <pc:docMk/>
          <pc:sldMk cId="399215796" sldId="258"/>
        </pc:sldMkLst>
      </pc:sldChg>
      <pc:sldChg chg="modSp del mod modNotes">
        <pc:chgData name="Rachel Abramczuk" userId="557.rednucleus.egnyte.com_tp_egnyte_plus" providerId="OAuth2" clId="{229BECFC-A234-4040-8776-BD0152C8D98B}" dt="2026-01-27T17:34:15.792" v="1347" actId="47"/>
        <pc:sldMkLst>
          <pc:docMk/>
          <pc:sldMk cId="1542142101" sldId="259"/>
        </pc:sldMkLst>
      </pc:sldChg>
      <pc:sldChg chg="modSp del mod modNotes">
        <pc:chgData name="Rachel Abramczuk" userId="557.rednucleus.egnyte.com_tp_egnyte_plus" providerId="OAuth2" clId="{229BECFC-A234-4040-8776-BD0152C8D98B}" dt="2026-01-27T17:34:14.917" v="1345" actId="47"/>
        <pc:sldMkLst>
          <pc:docMk/>
          <pc:sldMk cId="3828754743" sldId="260"/>
        </pc:sldMkLst>
      </pc:sldChg>
      <pc:sldChg chg="addSp delSp modSp del mod modNotes">
        <pc:chgData name="Rachel Abramczuk" userId="557.rednucleus.egnyte.com_tp_egnyte_plus" providerId="OAuth2" clId="{229BECFC-A234-4040-8776-BD0152C8D98B}" dt="2026-01-27T17:34:11.305" v="1338" actId="47"/>
        <pc:sldMkLst>
          <pc:docMk/>
          <pc:sldMk cId="2544016940" sldId="261"/>
        </pc:sldMkLst>
      </pc:sldChg>
      <pc:sldChg chg="addSp delSp modSp mod modNotes">
        <pc:chgData name="Rachel Abramczuk" userId="557.rednucleus.egnyte.com_tp_egnyte_plus" providerId="OAuth2" clId="{229BECFC-A234-4040-8776-BD0152C8D98B}" dt="2026-01-13T20:34:47.121" v="1307" actId="13926"/>
        <pc:sldMkLst>
          <pc:docMk/>
          <pc:sldMk cId="3911004441" sldId="262"/>
        </pc:sldMkLst>
        <pc:spChg chg="mod">
          <ac:chgData name="Rachel Abramczuk" userId="557.rednucleus.egnyte.com_tp_egnyte_plus" providerId="OAuth2" clId="{229BECFC-A234-4040-8776-BD0152C8D98B}" dt="2026-01-13T20:34:08.970" v="1306" actId="14100"/>
          <ac:spMkLst>
            <pc:docMk/>
            <pc:sldMk cId="3911004441" sldId="262"/>
            <ac:spMk id="8" creationId="{5C4F966B-D8A9-DD79-85AF-4EAC1AAA725D}"/>
          </ac:spMkLst>
        </pc:spChg>
        <pc:spChg chg="mod">
          <ac:chgData name="Rachel Abramczuk" userId="557.rednucleus.egnyte.com_tp_egnyte_plus" providerId="OAuth2" clId="{229BECFC-A234-4040-8776-BD0152C8D98B}" dt="2026-01-13T20:34:47.121" v="1307" actId="13926"/>
          <ac:spMkLst>
            <pc:docMk/>
            <pc:sldMk cId="3911004441" sldId="262"/>
            <ac:spMk id="27" creationId="{51894D5E-2F74-5E4D-D228-927A7E9A75A2}"/>
          </ac:spMkLst>
        </pc:spChg>
      </pc:sldChg>
      <pc:sldChg chg="addSp delSp modSp del mod modNotes">
        <pc:chgData name="Rachel Abramczuk" userId="557.rednucleus.egnyte.com_tp_egnyte_plus" providerId="OAuth2" clId="{229BECFC-A234-4040-8776-BD0152C8D98B}" dt="2026-01-27T17:34:12.708" v="1340" actId="47"/>
        <pc:sldMkLst>
          <pc:docMk/>
          <pc:sldMk cId="2443204621" sldId="263"/>
        </pc:sldMkLst>
      </pc:sldChg>
      <pc:sldChg chg="addSp delSp modSp mod">
        <pc:chgData name="Rachel Abramczuk" userId="557.rednucleus.egnyte.com_tp_egnyte_plus" providerId="OAuth2" clId="{229BECFC-A234-4040-8776-BD0152C8D98B}" dt="2026-01-16T17:43:12.246" v="1336" actId="1076"/>
        <pc:sldMkLst>
          <pc:docMk/>
          <pc:sldMk cId="2534547001" sldId="264"/>
        </pc:sldMkLst>
        <pc:spChg chg="add mod">
          <ac:chgData name="Rachel Abramczuk" userId="557.rednucleus.egnyte.com_tp_egnyte_plus" providerId="OAuth2" clId="{229BECFC-A234-4040-8776-BD0152C8D98B}" dt="2026-01-16T17:43:12.246" v="1336" actId="1076"/>
          <ac:spMkLst>
            <pc:docMk/>
            <pc:sldMk cId="2534547001" sldId="264"/>
            <ac:spMk id="5" creationId="{4DB7117B-82C5-ABCE-0136-1026C1EECAA7}"/>
          </ac:spMkLst>
        </pc:spChg>
        <pc:spChg chg="mod">
          <ac:chgData name="Rachel Abramczuk" userId="557.rednucleus.egnyte.com_tp_egnyte_plus" providerId="OAuth2" clId="{229BECFC-A234-4040-8776-BD0152C8D98B}" dt="2026-01-13T20:31:36.904" v="1168" actId="13926"/>
          <ac:spMkLst>
            <pc:docMk/>
            <pc:sldMk cId="2534547001" sldId="264"/>
            <ac:spMk id="7" creationId="{331D9B6B-5B18-65DE-8D10-D21234279374}"/>
          </ac:spMkLst>
        </pc:spChg>
      </pc:sldChg>
      <pc:sldChg chg="del modNotes">
        <pc:chgData name="Rachel Abramczuk" userId="557.rednucleus.egnyte.com_tp_egnyte_plus" providerId="OAuth2" clId="{229BECFC-A234-4040-8776-BD0152C8D98B}" dt="2026-01-27T17:34:14.458" v="1344" actId="47"/>
        <pc:sldMkLst>
          <pc:docMk/>
          <pc:sldMk cId="1591559741" sldId="274"/>
        </pc:sldMkLst>
      </pc:sldChg>
      <pc:sldChg chg="del">
        <pc:chgData name="Rachel Abramczuk" userId="557.rednucleus.egnyte.com_tp_egnyte_plus" providerId="OAuth2" clId="{229BECFC-A234-4040-8776-BD0152C8D98B}" dt="2026-01-27T17:34:17.894" v="1351" actId="47"/>
        <pc:sldMkLst>
          <pc:docMk/>
          <pc:sldMk cId="3442260203" sldId="275"/>
        </pc:sldMkLst>
      </pc:sldChg>
      <pc:sldChg chg="modSp del mod modNotes">
        <pc:chgData name="Rachel Abramczuk" userId="557.rednucleus.egnyte.com_tp_egnyte_plus" providerId="OAuth2" clId="{229BECFC-A234-4040-8776-BD0152C8D98B}" dt="2026-01-27T17:34:15.346" v="1346" actId="47"/>
        <pc:sldMkLst>
          <pc:docMk/>
          <pc:sldMk cId="362023926" sldId="279"/>
        </pc:sldMkLst>
      </pc:sldChg>
      <pc:sldChg chg="del">
        <pc:chgData name="Rachel Abramczuk" userId="557.rednucleus.egnyte.com_tp_egnyte_plus" providerId="OAuth2" clId="{229BECFC-A234-4040-8776-BD0152C8D98B}" dt="2026-01-27T18:05:19.339" v="1358" actId="47"/>
        <pc:sldMkLst>
          <pc:docMk/>
          <pc:sldMk cId="1026488198" sldId="286"/>
        </pc:sldMkLst>
      </pc:sldChg>
      <pc:sldChg chg="del ord modNotes">
        <pc:chgData name="Rachel Abramczuk" userId="557.rednucleus.egnyte.com_tp_egnyte_plus" providerId="OAuth2" clId="{229BECFC-A234-4040-8776-BD0152C8D98B}" dt="2026-01-27T17:34:11.923" v="1339" actId="47"/>
        <pc:sldMkLst>
          <pc:docMk/>
          <pc:sldMk cId="3788030040" sldId="601"/>
        </pc:sldMkLst>
      </pc:sldChg>
      <pc:sldChg chg="addSp modSp del mod modNotes">
        <pc:chgData name="Rachel Abramczuk" userId="557.rednucleus.egnyte.com_tp_egnyte_plus" providerId="OAuth2" clId="{229BECFC-A234-4040-8776-BD0152C8D98B}" dt="2026-01-27T17:34:16.239" v="1348" actId="47"/>
        <pc:sldMkLst>
          <pc:docMk/>
          <pc:sldMk cId="621172398" sldId="2096975274"/>
        </pc:sldMkLst>
      </pc:sldChg>
      <pc:sldChg chg="modSp del mod ord modNotes">
        <pc:chgData name="Rachel Abramczuk" userId="557.rednucleus.egnyte.com_tp_egnyte_plus" providerId="OAuth2" clId="{229BECFC-A234-4040-8776-BD0152C8D98B}" dt="2026-01-27T17:34:13.566" v="1342" actId="47"/>
        <pc:sldMkLst>
          <pc:docMk/>
          <pc:sldMk cId="1994731023" sldId="2147374996"/>
        </pc:sldMkLst>
      </pc:sldChg>
      <pc:sldChg chg="modSp del mod ord modNotes">
        <pc:chgData name="Rachel Abramczuk" userId="557.rednucleus.egnyte.com_tp_egnyte_plus" providerId="OAuth2" clId="{229BECFC-A234-4040-8776-BD0152C8D98B}" dt="2026-01-27T17:34:13.172" v="1341" actId="47"/>
        <pc:sldMkLst>
          <pc:docMk/>
          <pc:sldMk cId="1102422372" sldId="2147375042"/>
        </pc:sldMkLst>
      </pc:sldChg>
      <pc:sldChg chg="modSp del mod modNotes">
        <pc:chgData name="Rachel Abramczuk" userId="557.rednucleus.egnyte.com_tp_egnyte_plus" providerId="OAuth2" clId="{229BECFC-A234-4040-8776-BD0152C8D98B}" dt="2026-01-27T17:34:16.623" v="1349" actId="47"/>
        <pc:sldMkLst>
          <pc:docMk/>
          <pc:sldMk cId="151362293" sldId="2147473414"/>
        </pc:sldMkLst>
      </pc:sldChg>
      <pc:sldChg chg="addSp modSp del mod">
        <pc:chgData name="Rachel Abramczuk" userId="557.rednucleus.egnyte.com_tp_egnyte_plus" providerId="OAuth2" clId="{229BECFC-A234-4040-8776-BD0152C8D98B}" dt="2026-01-27T17:34:10.428" v="1337" actId="47"/>
        <pc:sldMkLst>
          <pc:docMk/>
          <pc:sldMk cId="1470617205" sldId="2147480067"/>
        </pc:sldMkLst>
      </pc:sldChg>
      <pc:sldChg chg="modSp mod">
        <pc:chgData name="Rachel Abramczuk" userId="557.rednucleus.egnyte.com_tp_egnyte_plus" providerId="OAuth2" clId="{229BECFC-A234-4040-8776-BD0152C8D98B}" dt="2026-01-13T20:34:52.357" v="1309" actId="13926"/>
        <pc:sldMkLst>
          <pc:docMk/>
          <pc:sldMk cId="1153740379" sldId="2147480083"/>
        </pc:sldMkLst>
        <pc:spChg chg="mod">
          <ac:chgData name="Rachel Abramczuk" userId="557.rednucleus.egnyte.com_tp_egnyte_plus" providerId="OAuth2" clId="{229BECFC-A234-4040-8776-BD0152C8D98B}" dt="2026-01-13T20:34:50.740" v="1308" actId="13926"/>
          <ac:spMkLst>
            <pc:docMk/>
            <pc:sldMk cId="1153740379" sldId="2147480083"/>
            <ac:spMk id="8" creationId="{53D7F847-F5D1-6AC5-B002-973B88610C7C}"/>
          </ac:spMkLst>
        </pc:spChg>
        <pc:spChg chg="mod">
          <ac:chgData name="Rachel Abramczuk" userId="557.rednucleus.egnyte.com_tp_egnyte_plus" providerId="OAuth2" clId="{229BECFC-A234-4040-8776-BD0152C8D98B}" dt="2026-01-13T20:34:52.357" v="1309" actId="13926"/>
          <ac:spMkLst>
            <pc:docMk/>
            <pc:sldMk cId="1153740379" sldId="2147480083"/>
            <ac:spMk id="16" creationId="{5C395425-CF71-251E-432D-F0804C2DCD06}"/>
          </ac:spMkLst>
        </pc:spChg>
      </pc:sldChg>
      <pc:sldChg chg="modSp del mod modNotes">
        <pc:chgData name="Rachel Abramczuk" userId="557.rednucleus.egnyte.com_tp_egnyte_plus" providerId="OAuth2" clId="{229BECFC-A234-4040-8776-BD0152C8D98B}" dt="2026-01-27T17:34:17.175" v="1350" actId="47"/>
        <pc:sldMkLst>
          <pc:docMk/>
          <pc:sldMk cId="460001265" sldId="2147482510"/>
        </pc:sldMkLst>
      </pc:sldChg>
      <pc:sldChg chg="modSp add del mod">
        <pc:chgData name="Rachel Abramczuk" userId="557.rednucleus.egnyte.com_tp_egnyte_plus" providerId="OAuth2" clId="{229BECFC-A234-4040-8776-BD0152C8D98B}" dt="2026-01-27T17:37:06.020" v="1357" actId="47"/>
        <pc:sldMkLst>
          <pc:docMk/>
          <pc:sldMk cId="33948851" sldId="2147483205"/>
        </pc:sldMkLst>
        <pc:spChg chg="mod">
          <ac:chgData name="Rachel Abramczuk" userId="557.rednucleus.egnyte.com_tp_egnyte_plus" providerId="OAuth2" clId="{229BECFC-A234-4040-8776-BD0152C8D98B}" dt="2026-01-13T20:31:39.593" v="1169" actId="13926"/>
          <ac:spMkLst>
            <pc:docMk/>
            <pc:sldMk cId="33948851" sldId="2147483205"/>
            <ac:spMk id="6" creationId="{2B3FA5ED-01C7-85F5-2DCC-B40A31A99370}"/>
          </ac:spMkLst>
        </pc:spChg>
      </pc:sldChg>
      <pc:sldChg chg="del">
        <pc:chgData name="Rachel Abramczuk" userId="557.rednucleus.egnyte.com_tp_egnyte_plus" providerId="OAuth2" clId="{229BECFC-A234-4040-8776-BD0152C8D98B}" dt="2026-01-27T17:34:18.902" v="1353" actId="47"/>
        <pc:sldMkLst>
          <pc:docMk/>
          <pc:sldMk cId="56497247" sldId="2147483645"/>
        </pc:sldMkLst>
      </pc:sldChg>
      <pc:sldChg chg="del">
        <pc:chgData name="Rachel Abramczuk" userId="557.rednucleus.egnyte.com_tp_egnyte_plus" providerId="OAuth2" clId="{229BECFC-A234-4040-8776-BD0152C8D98B}" dt="2026-01-27T17:34:19.746" v="1354" actId="47"/>
        <pc:sldMkLst>
          <pc:docMk/>
          <pc:sldMk cId="1226198389" sldId="2147483646"/>
        </pc:sldMkLst>
      </pc:sldChg>
      <pc:sldChg chg="del">
        <pc:chgData name="Rachel Abramczuk" userId="557.rednucleus.egnyte.com_tp_egnyte_plus" providerId="OAuth2" clId="{229BECFC-A234-4040-8776-BD0152C8D98B}" dt="2026-01-27T17:34:18.348" v="1352" actId="47"/>
        <pc:sldMkLst>
          <pc:docMk/>
          <pc:sldMk cId="322981135" sldId="214748364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A9CE28-CD15-453C-8A89-1EAECA4EDAD9}" type="datetimeFigureOut">
              <a:rPr lang="en-CA" smtClean="0"/>
              <a:t>2026-01-27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23597-792D-46BF-86E2-0B2A2E4FC80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6864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4267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52057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BB30B-DA56-3E7F-6958-9401B5890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133D79-68CD-E40A-4422-58419DEE75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26DD71-A83A-6605-8309-5CB85B92DC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0F5DAC-DFC2-DF55-AF73-948C4E83A9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423488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70439-827C-2CF7-6EB9-CDB23A9F2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C3AEE7-2740-9F42-F22C-D881E5DDCE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ECE0ED-DA91-FB60-78CB-DB65640506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9A13DE-3D37-B95D-F27C-CDFEC4650E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E89B1-B476-4C59-A1AE-E6F2A1941AB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06379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endParaRPr lang="en-US" sz="110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endParaRPr lang="en-US" sz="110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endParaRPr 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C6EBAF-7540-403B-800D-3C679B4787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2105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4.sv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980C894-9D8D-4E84-92B9-6EA4ECCC00D1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648000"/>
            <a:ext cx="8652001" cy="5562000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DBC0D27-79CE-4CB8-9819-041246B921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F363458-92CB-4BC5-8F81-D4DBE70473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1999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FDF5EDE-8F7F-4DF3-B844-7C0C4E6AC641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DD4078-7398-DE52-A22D-F333AFB2150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48324" y="6717511"/>
            <a:ext cx="3295351" cy="126000"/>
          </a:xfrm>
          <a:prstGeom prst="rect">
            <a:avLst/>
          </a:prstGeom>
        </p:spPr>
        <p:txBody>
          <a:bodyPr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18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3: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E220D0-2FD9-575A-B783-71C689C20B5B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F02D476C-2D84-758A-2352-65AE84E9CB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08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1: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1A00C2-F5B9-DA80-0DC1-087D153A473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60A256A4-9989-7A92-7B45-C9016FF1F6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02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0896000" cy="79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6264000"/>
            <a:ext cx="9360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700" i="0" dirty="0">
                <a:solidFill>
                  <a:schemeClr val="bg2"/>
                </a:solidFill>
              </a:defRPr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DDD04-F645-2CD4-B810-B387B15165E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800" y="1442434"/>
            <a:ext cx="11404600" cy="44043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4466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62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83BF171-11B0-4BBC-A5E0-54E06540B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AA248-E79B-425D-A481-907ECC478D31}" type="datetime3">
              <a:rPr lang="en-US" smtClean="0"/>
              <a:t>27 January 2026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D4BEBA1-3B3D-4B4B-9C17-2B3431510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Field Medical Employee Use in Scientific Exchange. ©2020 Novo Nordisk.</a:t>
            </a:r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4A63ACE-2F21-4C6E-8E2B-F2CF74469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105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3287682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7155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76674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1021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38695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5208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(1-line)">
    <p:bg>
      <p:bgPr>
        <a:solidFill>
          <a:srgbClr val="D8E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Rectangle 209">
            <a:extLst>
              <a:ext uri="{FF2B5EF4-FFF2-40B4-BE49-F238E27FC236}">
                <a16:creationId xmlns:a16="http://schemas.microsoft.com/office/drawing/2014/main" id="{0B2992AB-F67A-6688-7228-633DCB0B2D4C}"/>
              </a:ext>
            </a:extLst>
          </p:cNvPr>
          <p:cNvSpPr/>
          <p:nvPr userDrawn="1"/>
        </p:nvSpPr>
        <p:spPr>
          <a:xfrm>
            <a:off x="168505" y="154113"/>
            <a:ext cx="11867920" cy="6703888"/>
          </a:xfrm>
          <a:prstGeom prst="rect">
            <a:avLst/>
          </a:prstGeom>
          <a:solidFill>
            <a:schemeClr val="bg1"/>
          </a:solidFill>
          <a:ln w="127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263" name="Freeform: Shape 26">
            <a:extLst>
              <a:ext uri="{FF2B5EF4-FFF2-40B4-BE49-F238E27FC236}">
                <a16:creationId xmlns:a16="http://schemas.microsoft.com/office/drawing/2014/main" id="{3CEAC0C8-0EBF-2CDB-D59E-8E4C9ED17A5E}"/>
              </a:ext>
            </a:extLst>
          </p:cNvPr>
          <p:cNvSpPr/>
          <p:nvPr userDrawn="1"/>
        </p:nvSpPr>
        <p:spPr>
          <a:xfrm>
            <a:off x="11282638" y="329238"/>
            <a:ext cx="610916" cy="435514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tx2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1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290" name="Footer Placeholder 2">
            <a:extLst>
              <a:ext uri="{FF2B5EF4-FFF2-40B4-BE49-F238E27FC236}">
                <a16:creationId xmlns:a16="http://schemas.microsoft.com/office/drawing/2014/main" id="{88886D50-60AA-7F2E-0F5B-48D77E8CFDBB}"/>
              </a:ext>
            </a:extLst>
          </p:cNvPr>
          <p:cNvSpPr txBox="1">
            <a:spLocks/>
          </p:cNvSpPr>
          <p:nvPr userDrawn="1"/>
        </p:nvSpPr>
        <p:spPr>
          <a:xfrm>
            <a:off x="313089" y="6717361"/>
            <a:ext cx="3295351" cy="1260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+mn-cs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01" y="6180486"/>
            <a:ext cx="10675971" cy="324000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6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5901" y="546995"/>
            <a:ext cx="10413817" cy="369332"/>
          </a:xfrm>
        </p:spPr>
        <p:txBody>
          <a:bodyPr wrap="square" tIns="0" rIns="0" bIns="0">
            <a:spAutoFit/>
          </a:bodyPr>
          <a:lstStyle>
            <a:lvl1pPr>
              <a:defRPr sz="2400"/>
            </a:lvl1pPr>
          </a:lstStyle>
          <a:p>
            <a:r>
              <a:rPr lang="en-GB" noProof="0"/>
              <a:t>Click to add title (1-line)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5901" y="1089025"/>
            <a:ext cx="11590831" cy="4716463"/>
          </a:xfrm>
        </p:spPr>
        <p:txBody>
          <a:bodyPr tIns="0" rIns="0" bIns="0"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130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  <p15:guide id="2" pos="3840">
          <p15:clr>
            <a:srgbClr val="FBAE40"/>
          </p15:clr>
        </p15:guide>
        <p15:guide id="3" pos="98">
          <p15:clr>
            <a:srgbClr val="FBAE40"/>
          </p15:clr>
        </p15:guide>
        <p15:guide id="4" pos="7582">
          <p15:clr>
            <a:srgbClr val="FBAE40"/>
          </p15:clr>
        </p15:guide>
        <p15:guide id="5" pos="7491">
          <p15:clr>
            <a:srgbClr val="FBAE40"/>
          </p15:clr>
        </p15:guide>
        <p15:guide id="6" pos="189">
          <p15:clr>
            <a:srgbClr val="FBAE40"/>
          </p15:clr>
        </p15:guide>
        <p15:guide id="7" orient="horz" pos="255">
          <p15:clr>
            <a:srgbClr val="FBAE40"/>
          </p15:clr>
        </p15:guide>
        <p15:guide id="8" orient="horz" pos="527">
          <p15:clr>
            <a:srgbClr val="FBAE40"/>
          </p15:clr>
        </p15:guide>
        <p15:guide id="9" orient="horz" pos="3657">
          <p15:clr>
            <a:srgbClr val="FBAE40"/>
          </p15:clr>
        </p15:guide>
        <p15:guide id="10" orient="horz" pos="4110">
          <p15:clr>
            <a:srgbClr val="FBAE40"/>
          </p15:clr>
        </p15:guide>
        <p15:guide id="11" orient="horz" pos="2160">
          <p15:clr>
            <a:srgbClr val="A4A3A4"/>
          </p15:clr>
        </p15:guide>
        <p15:guide id="12" pos="3885">
          <p15:clr>
            <a:srgbClr val="A4A3A4"/>
          </p15:clr>
        </p15:guide>
        <p15:guide id="13" pos="3795">
          <p15:clr>
            <a:srgbClr val="A4A3A4"/>
          </p15:clr>
        </p15:guide>
        <p15:guide id="14" pos="2003">
          <p15:clr>
            <a:srgbClr val="A4A3A4"/>
          </p15:clr>
        </p15:guide>
        <p15:guide id="15" pos="5677">
          <p15:clr>
            <a:srgbClr val="A4A3A4"/>
          </p15:clr>
        </p15:guide>
        <p15:guide id="16" pos="2048">
          <p15:clr>
            <a:srgbClr val="A4A3A4"/>
          </p15:clr>
        </p15:guide>
        <p15:guide id="17" pos="1958">
          <p15:clr>
            <a:srgbClr val="A4A3A4"/>
          </p15:clr>
        </p15:guide>
        <p15:guide id="18" pos="5722">
          <p15:clr>
            <a:srgbClr val="A4A3A4"/>
          </p15:clr>
        </p15:guide>
        <p15:guide id="19" pos="5632">
          <p15:clr>
            <a:srgbClr val="A4A3A4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08956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1962814"/>
            <a:ext cx="8652001" cy="1871629"/>
          </a:xfrm>
        </p:spPr>
        <p:txBody>
          <a:bodyPr tIns="91440" bIns="91440" anchor="b" anchorCtr="0"/>
          <a:lstStyle>
            <a:lvl1pPr algn="l">
              <a:lnSpc>
                <a:spcPct val="100000"/>
              </a:lnSpc>
              <a:defRPr sz="4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3084E-2481-4E6B-8DE9-0CFD902B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324000"/>
            <a:ext cx="4488000" cy="3240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71420AF-1268-4AE1-84DA-164DB71C2C14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7CC7667B-71FE-473D-AE19-E08F2682B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agline" descr="{&quot;templafy&quot;:{&quot;id&quot;:&quot;237cc8ce-a8bb-493a-8167-0dbb0fdc5d51&quot;}}" title="Form.PLogoChoice.PLogoInsertion">
            <a:extLst>
              <a:ext uri="{FF2B5EF4-FFF2-40B4-BE49-F238E27FC236}">
                <a16:creationId xmlns:a16="http://schemas.microsoft.com/office/drawing/2014/main" id="{8AE78219-5CBB-4760-B800-636AFE0A99A8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F71D66-8A8E-4C10-A476-314785641A0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47701" y="3941233"/>
            <a:ext cx="8652001" cy="940659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  <a:latin typeface="+mj-lt"/>
              </a:defRPr>
            </a:lvl1pPr>
            <a:lvl2pPr marL="269993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Date Placeholder 6">
            <a:extLst>
              <a:ext uri="{FF2B5EF4-FFF2-40B4-BE49-F238E27FC236}">
                <a16:creationId xmlns:a16="http://schemas.microsoft.com/office/drawing/2014/main" id="{AA4298F5-860C-4CD1-BA18-36787A8004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92000" y="324000"/>
            <a:ext cx="1920000" cy="125851"/>
          </a:xfrm>
        </p:spPr>
        <p:txBody>
          <a:bodyPr/>
          <a:lstStyle/>
          <a:p>
            <a:fld id="{3406E89B-F1B0-48A4-8827-107446FBFBCE}" type="datetime3">
              <a:rPr lang="en-US" smtClean="0"/>
              <a:t>27 January 2026</a:t>
            </a:fld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EA2B237-553D-4D16-B830-94B4CC58C93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7700" y="4974329"/>
            <a:ext cx="8652933" cy="690033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3"/>
                </a:solidFill>
                <a:latin typeface="+mj-lt"/>
              </a:defRPr>
            </a:lvl1pPr>
            <a:lvl2pPr marL="269993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911767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36357" y="2163600"/>
            <a:ext cx="6408844" cy="2379600"/>
          </a:xfrm>
        </p:spPr>
        <p:txBody>
          <a:bodyPr anchor="ctr"/>
          <a:lstStyle>
            <a:lvl1pPr algn="l">
              <a:lnSpc>
                <a:spcPct val="100000"/>
              </a:lnSpc>
              <a:defRPr sz="4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F3DB85B7-7760-4094-B5B7-6A45B6116B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36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2BFF97BE-94AD-42AA-A3DB-5B131AB35A6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36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1A1E9AD3-ADA1-4763-9893-4057C2CF93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380355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31" name="Date Placeholder 6">
            <a:extLst>
              <a:ext uri="{FF2B5EF4-FFF2-40B4-BE49-F238E27FC236}">
                <a16:creationId xmlns:a16="http://schemas.microsoft.com/office/drawing/2014/main" id="{353E10AF-D600-4770-A150-4A8ED3F945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80356" y="5644800"/>
            <a:ext cx="1920001" cy="154800"/>
          </a:xfrm>
        </p:spPr>
        <p:txBody>
          <a:bodyPr/>
          <a:lstStyle>
            <a:lvl1pPr>
              <a:defRPr sz="1000" b="1">
                <a:solidFill>
                  <a:schemeClr val="tx2"/>
                </a:solidFill>
                <a:latin typeface="+mj-lt"/>
              </a:defRPr>
            </a:lvl1pPr>
          </a:lstStyle>
          <a:p>
            <a:fld id="{3F25DEB1-9082-41D4-925C-113F57199754}" type="datetime3">
              <a:rPr lang="en-US" smtClean="0"/>
              <a:pPr/>
              <a:t>27 January 2026</a:t>
            </a:fld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7ACB837-D775-4027-8A9A-8A934ABD2C6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24000" y="324000"/>
            <a:ext cx="4488000" cy="6210000"/>
          </a:xfrm>
        </p:spPr>
        <p:txBody>
          <a:bodyPr tIns="72000"/>
          <a:lstStyle>
            <a:lvl1pPr marL="0" indent="0" algn="ctr">
              <a:buNone/>
              <a:defRPr sz="1400"/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2DB09BC2-598E-40D3-B291-F2AE97681E15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11" name="Footer Placeholder 7">
            <a:extLst>
              <a:ext uri="{FF2B5EF4-FFF2-40B4-BE49-F238E27FC236}">
                <a16:creationId xmlns:a16="http://schemas.microsoft.com/office/drawing/2014/main" id="{3619EDAC-4320-41F5-B9CB-6CF8C3F2CC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625912" y="5900401"/>
            <a:ext cx="1919288" cy="30831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000">
                <a:solidFill>
                  <a:schemeClr val="tx2"/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12" name="Slide Number Placeholder 8">
            <a:extLst>
              <a:ext uri="{FF2B5EF4-FFF2-40B4-BE49-F238E27FC236}">
                <a16:creationId xmlns:a16="http://schemas.microsoft.com/office/drawing/2014/main" id="{6EC1ABD1-7336-4768-9B10-EE224AA916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7529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.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880DF523-34A7-40E1-AE82-7A0D359468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12191999" cy="6858000"/>
          </a:xfrm>
          <a:custGeom>
            <a:avLst/>
            <a:gdLst>
              <a:gd name="connsiteX0" fmla="*/ 11666200 w 12191999"/>
              <a:gd name="connsiteY0" fmla="*/ 756760 h 6858000"/>
              <a:gd name="connsiteX1" fmla="*/ 11678975 w 12191999"/>
              <a:gd name="connsiteY1" fmla="*/ 761119 h 6858000"/>
              <a:gd name="connsiteX2" fmla="*/ 11678975 w 12191999"/>
              <a:gd name="connsiteY2" fmla="*/ 808195 h 6858000"/>
              <a:gd name="connsiteX3" fmla="*/ 11678845 w 12191999"/>
              <a:gd name="connsiteY3" fmla="*/ 808195 h 6858000"/>
              <a:gd name="connsiteX4" fmla="*/ 11667095 w 12191999"/>
              <a:gd name="connsiteY4" fmla="*/ 813579 h 6858000"/>
              <a:gd name="connsiteX5" fmla="*/ 11644998 w 12191999"/>
              <a:gd name="connsiteY5" fmla="*/ 784080 h 6858000"/>
              <a:gd name="connsiteX6" fmla="*/ 11666200 w 12191999"/>
              <a:gd name="connsiteY6" fmla="*/ 756760 h 6858000"/>
              <a:gd name="connsiteX7" fmla="*/ 11553608 w 12191999"/>
              <a:gd name="connsiteY7" fmla="*/ 755951 h 6858000"/>
              <a:gd name="connsiteX8" fmla="*/ 11565369 w 12191999"/>
              <a:gd name="connsiteY8" fmla="*/ 760439 h 6858000"/>
              <a:gd name="connsiteX9" fmla="*/ 11571638 w 12191999"/>
              <a:gd name="connsiteY9" fmla="*/ 784954 h 6858000"/>
              <a:gd name="connsiteX10" fmla="*/ 11565369 w 12191999"/>
              <a:gd name="connsiteY10" fmla="*/ 809339 h 6858000"/>
              <a:gd name="connsiteX11" fmla="*/ 11553608 w 12191999"/>
              <a:gd name="connsiteY11" fmla="*/ 813698 h 6858000"/>
              <a:gd name="connsiteX12" fmla="*/ 11542106 w 12191999"/>
              <a:gd name="connsiteY12" fmla="*/ 809339 h 6858000"/>
              <a:gd name="connsiteX13" fmla="*/ 11535837 w 12191999"/>
              <a:gd name="connsiteY13" fmla="*/ 784954 h 6858000"/>
              <a:gd name="connsiteX14" fmla="*/ 11542106 w 12191999"/>
              <a:gd name="connsiteY14" fmla="*/ 760439 h 6858000"/>
              <a:gd name="connsiteX15" fmla="*/ 11553608 w 12191999"/>
              <a:gd name="connsiteY15" fmla="*/ 755951 h 6858000"/>
              <a:gd name="connsiteX16" fmla="*/ 11389948 w 12191999"/>
              <a:gd name="connsiteY16" fmla="*/ 755951 h 6858000"/>
              <a:gd name="connsiteX17" fmla="*/ 11401504 w 12191999"/>
              <a:gd name="connsiteY17" fmla="*/ 760439 h 6858000"/>
              <a:gd name="connsiteX18" fmla="*/ 11407795 w 12191999"/>
              <a:gd name="connsiteY18" fmla="*/ 784954 h 6858000"/>
              <a:gd name="connsiteX19" fmla="*/ 11401504 w 12191999"/>
              <a:gd name="connsiteY19" fmla="*/ 809339 h 6858000"/>
              <a:gd name="connsiteX20" fmla="*/ 11389948 w 12191999"/>
              <a:gd name="connsiteY20" fmla="*/ 813698 h 6858000"/>
              <a:gd name="connsiteX21" fmla="*/ 11378133 w 12191999"/>
              <a:gd name="connsiteY21" fmla="*/ 809339 h 6858000"/>
              <a:gd name="connsiteX22" fmla="*/ 11371843 w 12191999"/>
              <a:gd name="connsiteY22" fmla="*/ 784954 h 6858000"/>
              <a:gd name="connsiteX23" fmla="*/ 11378133 w 12191999"/>
              <a:gd name="connsiteY23" fmla="*/ 760439 h 6858000"/>
              <a:gd name="connsiteX24" fmla="*/ 11389948 w 12191999"/>
              <a:gd name="connsiteY24" fmla="*/ 755951 h 6858000"/>
              <a:gd name="connsiteX25" fmla="*/ 11267462 w 12191999"/>
              <a:gd name="connsiteY25" fmla="*/ 755951 h 6858000"/>
              <a:gd name="connsiteX26" fmla="*/ 11279148 w 12191999"/>
              <a:gd name="connsiteY26" fmla="*/ 760439 h 6858000"/>
              <a:gd name="connsiteX27" fmla="*/ 11285438 w 12191999"/>
              <a:gd name="connsiteY27" fmla="*/ 784954 h 6858000"/>
              <a:gd name="connsiteX28" fmla="*/ 11279148 w 12191999"/>
              <a:gd name="connsiteY28" fmla="*/ 809339 h 6858000"/>
              <a:gd name="connsiteX29" fmla="*/ 11267462 w 12191999"/>
              <a:gd name="connsiteY29" fmla="*/ 813698 h 6858000"/>
              <a:gd name="connsiteX30" fmla="*/ 11255907 w 12191999"/>
              <a:gd name="connsiteY30" fmla="*/ 809339 h 6858000"/>
              <a:gd name="connsiteX31" fmla="*/ 11249616 w 12191999"/>
              <a:gd name="connsiteY31" fmla="*/ 784954 h 6858000"/>
              <a:gd name="connsiteX32" fmla="*/ 11255907 w 12191999"/>
              <a:gd name="connsiteY32" fmla="*/ 760439 h 6858000"/>
              <a:gd name="connsiteX33" fmla="*/ 11267462 w 12191999"/>
              <a:gd name="connsiteY33" fmla="*/ 755951 h 6858000"/>
              <a:gd name="connsiteX34" fmla="*/ 11708668 w 12191999"/>
              <a:gd name="connsiteY34" fmla="*/ 750005 h 6858000"/>
              <a:gd name="connsiteX35" fmla="*/ 11706381 w 12191999"/>
              <a:gd name="connsiteY35" fmla="*/ 752433 h 6858000"/>
              <a:gd name="connsiteX36" fmla="*/ 11706381 w 12191999"/>
              <a:gd name="connsiteY36" fmla="*/ 817032 h 6858000"/>
              <a:gd name="connsiteX37" fmla="*/ 11708420 w 12191999"/>
              <a:gd name="connsiteY37" fmla="*/ 819459 h 6858000"/>
              <a:gd name="connsiteX38" fmla="*/ 11715671 w 12191999"/>
              <a:gd name="connsiteY38" fmla="*/ 819459 h 6858000"/>
              <a:gd name="connsiteX39" fmla="*/ 11718206 w 12191999"/>
              <a:gd name="connsiteY39" fmla="*/ 817032 h 6858000"/>
              <a:gd name="connsiteX40" fmla="*/ 11718206 w 12191999"/>
              <a:gd name="connsiteY40" fmla="*/ 752433 h 6858000"/>
              <a:gd name="connsiteX41" fmla="*/ 11715660 w 12191999"/>
              <a:gd name="connsiteY41" fmla="*/ 750005 h 6858000"/>
              <a:gd name="connsiteX42" fmla="*/ 11708668 w 12191999"/>
              <a:gd name="connsiteY42" fmla="*/ 750005 h 6858000"/>
              <a:gd name="connsiteX43" fmla="*/ 11826514 w 12191999"/>
              <a:gd name="connsiteY43" fmla="*/ 749671 h 6858000"/>
              <a:gd name="connsiteX44" fmla="*/ 11822404 w 12191999"/>
              <a:gd name="connsiteY44" fmla="*/ 751851 h 6858000"/>
              <a:gd name="connsiteX45" fmla="*/ 11798623 w 12191999"/>
              <a:gd name="connsiteY45" fmla="*/ 781695 h 6858000"/>
              <a:gd name="connsiteX46" fmla="*/ 11798105 w 12191999"/>
              <a:gd name="connsiteY46" fmla="*/ 782461 h 6858000"/>
              <a:gd name="connsiteX47" fmla="*/ 11798234 w 12191999"/>
              <a:gd name="connsiteY47" fmla="*/ 783227 h 6858000"/>
              <a:gd name="connsiteX48" fmla="*/ 11822145 w 12191999"/>
              <a:gd name="connsiteY48" fmla="*/ 817420 h 6858000"/>
              <a:gd name="connsiteX49" fmla="*/ 11826126 w 12191999"/>
              <a:gd name="connsiteY49" fmla="*/ 819470 h 6858000"/>
              <a:gd name="connsiteX50" fmla="*/ 11835254 w 12191999"/>
              <a:gd name="connsiteY50" fmla="*/ 819470 h 6858000"/>
              <a:gd name="connsiteX51" fmla="*/ 11837175 w 12191999"/>
              <a:gd name="connsiteY51" fmla="*/ 817798 h 6858000"/>
              <a:gd name="connsiteX52" fmla="*/ 11836279 w 12191999"/>
              <a:gd name="connsiteY52" fmla="*/ 816136 h 6858000"/>
              <a:gd name="connsiteX53" fmla="*/ 11810826 w 12191999"/>
              <a:gd name="connsiteY53" fmla="*/ 782450 h 6858000"/>
              <a:gd name="connsiteX54" fmla="*/ 11810567 w 12191999"/>
              <a:gd name="connsiteY54" fmla="*/ 782192 h 6858000"/>
              <a:gd name="connsiteX55" fmla="*/ 11834607 w 12191999"/>
              <a:gd name="connsiteY55" fmla="*/ 753890 h 6858000"/>
              <a:gd name="connsiteX56" fmla="*/ 11835254 w 12191999"/>
              <a:gd name="connsiteY56" fmla="*/ 751203 h 6858000"/>
              <a:gd name="connsiteX57" fmla="*/ 11832816 w 12191999"/>
              <a:gd name="connsiteY57" fmla="*/ 749671 h 6858000"/>
              <a:gd name="connsiteX58" fmla="*/ 11826514 w 12191999"/>
              <a:gd name="connsiteY58" fmla="*/ 749671 h 6858000"/>
              <a:gd name="connsiteX59" fmla="*/ 11301634 w 12191999"/>
              <a:gd name="connsiteY59" fmla="*/ 749671 h 6858000"/>
              <a:gd name="connsiteX60" fmla="*/ 11299832 w 12191999"/>
              <a:gd name="connsiteY60" fmla="*/ 751462 h 6858000"/>
              <a:gd name="connsiteX61" fmla="*/ 11300350 w 12191999"/>
              <a:gd name="connsiteY61" fmla="*/ 753383 h 6858000"/>
              <a:gd name="connsiteX62" fmla="*/ 11324605 w 12191999"/>
              <a:gd name="connsiteY62" fmla="*/ 817399 h 6858000"/>
              <a:gd name="connsiteX63" fmla="*/ 11326785 w 12191999"/>
              <a:gd name="connsiteY63" fmla="*/ 819449 h 6858000"/>
              <a:gd name="connsiteX64" fmla="*/ 11332050 w 12191999"/>
              <a:gd name="connsiteY64" fmla="*/ 819449 h 6858000"/>
              <a:gd name="connsiteX65" fmla="*/ 11334489 w 12191999"/>
              <a:gd name="connsiteY65" fmla="*/ 817399 h 6858000"/>
              <a:gd name="connsiteX66" fmla="*/ 11358108 w 12191999"/>
              <a:gd name="connsiteY66" fmla="*/ 753135 h 6858000"/>
              <a:gd name="connsiteX67" fmla="*/ 11358366 w 12191999"/>
              <a:gd name="connsiteY67" fmla="*/ 751085 h 6858000"/>
              <a:gd name="connsiteX68" fmla="*/ 11356694 w 12191999"/>
              <a:gd name="connsiteY68" fmla="*/ 749671 h 6858000"/>
              <a:gd name="connsiteX69" fmla="*/ 11350015 w 12191999"/>
              <a:gd name="connsiteY69" fmla="*/ 749671 h 6858000"/>
              <a:gd name="connsiteX70" fmla="*/ 11348343 w 12191999"/>
              <a:gd name="connsiteY70" fmla="*/ 751592 h 6858000"/>
              <a:gd name="connsiteX71" fmla="*/ 11330885 w 12191999"/>
              <a:gd name="connsiteY71" fmla="*/ 802908 h 6858000"/>
              <a:gd name="connsiteX72" fmla="*/ 11312920 w 12191999"/>
              <a:gd name="connsiteY72" fmla="*/ 751851 h 6858000"/>
              <a:gd name="connsiteX73" fmla="*/ 11309845 w 12191999"/>
              <a:gd name="connsiteY73" fmla="*/ 749671 h 6858000"/>
              <a:gd name="connsiteX74" fmla="*/ 11301634 w 12191999"/>
              <a:gd name="connsiteY74" fmla="*/ 749671 h 6858000"/>
              <a:gd name="connsiteX75" fmla="*/ 11754223 w 12191999"/>
              <a:gd name="connsiteY75" fmla="*/ 748506 h 6858000"/>
              <a:gd name="connsiteX76" fmla="*/ 11731241 w 12191999"/>
              <a:gd name="connsiteY76" fmla="*/ 767625 h 6858000"/>
              <a:gd name="connsiteX77" fmla="*/ 11749346 w 12191999"/>
              <a:gd name="connsiteY77" fmla="*/ 788417 h 6858000"/>
              <a:gd name="connsiteX78" fmla="*/ 11764236 w 12191999"/>
              <a:gd name="connsiteY78" fmla="*/ 801894 h 6858000"/>
              <a:gd name="connsiteX79" fmla="*/ 11750500 w 12191999"/>
              <a:gd name="connsiteY79" fmla="*/ 813698 h 6858000"/>
              <a:gd name="connsiteX80" fmla="*/ 11733679 w 12191999"/>
              <a:gd name="connsiteY80" fmla="*/ 806641 h 6858000"/>
              <a:gd name="connsiteX81" fmla="*/ 11728673 w 12191999"/>
              <a:gd name="connsiteY81" fmla="*/ 811130 h 6858000"/>
              <a:gd name="connsiteX82" fmla="*/ 11750241 w 12191999"/>
              <a:gd name="connsiteY82" fmla="*/ 821402 h 6858000"/>
              <a:gd name="connsiteX83" fmla="*/ 11774896 w 12191999"/>
              <a:gd name="connsiteY83" fmla="*/ 800610 h 6858000"/>
              <a:gd name="connsiteX84" fmla="*/ 11741901 w 12191999"/>
              <a:gd name="connsiteY84" fmla="*/ 766471 h 6858000"/>
              <a:gd name="connsiteX85" fmla="*/ 11753457 w 12191999"/>
              <a:gd name="connsiteY85" fmla="*/ 756199 h 6858000"/>
              <a:gd name="connsiteX86" fmla="*/ 11767322 w 12191999"/>
              <a:gd name="connsiteY86" fmla="*/ 761335 h 6858000"/>
              <a:gd name="connsiteX87" fmla="*/ 11772328 w 12191999"/>
              <a:gd name="connsiteY87" fmla="*/ 756587 h 6858000"/>
              <a:gd name="connsiteX88" fmla="*/ 11754223 w 12191999"/>
              <a:gd name="connsiteY88" fmla="*/ 748506 h 6858000"/>
              <a:gd name="connsiteX89" fmla="*/ 11614257 w 12191999"/>
              <a:gd name="connsiteY89" fmla="*/ 748117 h 6858000"/>
              <a:gd name="connsiteX90" fmla="*/ 11599001 w 12191999"/>
              <a:gd name="connsiteY90" fmla="*/ 750167 h 6858000"/>
              <a:gd name="connsiteX91" fmla="*/ 11592721 w 12191999"/>
              <a:gd name="connsiteY91" fmla="*/ 755659 h 6858000"/>
              <a:gd name="connsiteX92" fmla="*/ 11592721 w 12191999"/>
              <a:gd name="connsiteY92" fmla="*/ 816902 h 6858000"/>
              <a:gd name="connsiteX93" fmla="*/ 11595418 w 12191999"/>
              <a:gd name="connsiteY93" fmla="*/ 819071 h 6858000"/>
              <a:gd name="connsiteX94" fmla="*/ 11602216 w 12191999"/>
              <a:gd name="connsiteY94" fmla="*/ 819071 h 6858000"/>
              <a:gd name="connsiteX95" fmla="*/ 11604654 w 12191999"/>
              <a:gd name="connsiteY95" fmla="*/ 816902 h 6858000"/>
              <a:gd name="connsiteX96" fmla="*/ 11604654 w 12191999"/>
              <a:gd name="connsiteY96" fmla="*/ 760774 h 6858000"/>
              <a:gd name="connsiteX97" fmla="*/ 11611452 w 12191999"/>
              <a:gd name="connsiteY97" fmla="*/ 754764 h 6858000"/>
              <a:gd name="connsiteX98" fmla="*/ 11625943 w 12191999"/>
              <a:gd name="connsiteY98" fmla="*/ 761033 h 6858000"/>
              <a:gd name="connsiteX99" fmla="*/ 11631823 w 12191999"/>
              <a:gd name="connsiteY99" fmla="*/ 755152 h 6858000"/>
              <a:gd name="connsiteX100" fmla="*/ 11614257 w 12191999"/>
              <a:gd name="connsiteY100" fmla="*/ 748117 h 6858000"/>
              <a:gd name="connsiteX101" fmla="*/ 11553619 w 12191999"/>
              <a:gd name="connsiteY101" fmla="*/ 748117 h 6858000"/>
              <a:gd name="connsiteX102" fmla="*/ 11536236 w 12191999"/>
              <a:gd name="connsiteY102" fmla="*/ 753124 h 6858000"/>
              <a:gd name="connsiteX103" fmla="*/ 11523450 w 12191999"/>
              <a:gd name="connsiteY103" fmla="*/ 784954 h 6858000"/>
              <a:gd name="connsiteX104" fmla="*/ 11536236 w 12191999"/>
              <a:gd name="connsiteY104" fmla="*/ 816654 h 6858000"/>
              <a:gd name="connsiteX105" fmla="*/ 11553619 w 12191999"/>
              <a:gd name="connsiteY105" fmla="*/ 821531 h 6858000"/>
              <a:gd name="connsiteX106" fmla="*/ 11571001 w 12191999"/>
              <a:gd name="connsiteY106" fmla="*/ 816654 h 6858000"/>
              <a:gd name="connsiteX107" fmla="*/ 11583917 w 12191999"/>
              <a:gd name="connsiteY107" fmla="*/ 784954 h 6858000"/>
              <a:gd name="connsiteX108" fmla="*/ 11571001 w 12191999"/>
              <a:gd name="connsiteY108" fmla="*/ 753124 h 6858000"/>
              <a:gd name="connsiteX109" fmla="*/ 11553619 w 12191999"/>
              <a:gd name="connsiteY109" fmla="*/ 748117 h 6858000"/>
              <a:gd name="connsiteX110" fmla="*/ 11486031 w 12191999"/>
              <a:gd name="connsiteY110" fmla="*/ 748117 h 6858000"/>
              <a:gd name="connsiteX111" fmla="*/ 11465229 w 12191999"/>
              <a:gd name="connsiteY111" fmla="*/ 751452 h 6858000"/>
              <a:gd name="connsiteX112" fmla="*/ 11459230 w 12191999"/>
              <a:gd name="connsiteY112" fmla="*/ 756965 h 6858000"/>
              <a:gd name="connsiteX113" fmla="*/ 11459230 w 12191999"/>
              <a:gd name="connsiteY113" fmla="*/ 817010 h 6858000"/>
              <a:gd name="connsiteX114" fmla="*/ 11461787 w 12191999"/>
              <a:gd name="connsiteY114" fmla="*/ 819449 h 6858000"/>
              <a:gd name="connsiteX115" fmla="*/ 11468422 w 12191999"/>
              <a:gd name="connsiteY115" fmla="*/ 819449 h 6858000"/>
              <a:gd name="connsiteX116" fmla="*/ 11471228 w 12191999"/>
              <a:gd name="connsiteY116" fmla="*/ 816751 h 6858000"/>
              <a:gd name="connsiteX117" fmla="*/ 11471228 w 12191999"/>
              <a:gd name="connsiteY117" fmla="*/ 761454 h 6858000"/>
              <a:gd name="connsiteX118" fmla="*/ 11485654 w 12191999"/>
              <a:gd name="connsiteY118" fmla="*/ 755422 h 6858000"/>
              <a:gd name="connsiteX119" fmla="*/ 11501223 w 12191999"/>
              <a:gd name="connsiteY119" fmla="*/ 771844 h 6858000"/>
              <a:gd name="connsiteX120" fmla="*/ 11501223 w 12191999"/>
              <a:gd name="connsiteY120" fmla="*/ 816751 h 6858000"/>
              <a:gd name="connsiteX121" fmla="*/ 11504288 w 12191999"/>
              <a:gd name="connsiteY121" fmla="*/ 819449 h 6858000"/>
              <a:gd name="connsiteX122" fmla="*/ 11511690 w 12191999"/>
              <a:gd name="connsiteY122" fmla="*/ 819449 h 6858000"/>
              <a:gd name="connsiteX123" fmla="*/ 11512963 w 12191999"/>
              <a:gd name="connsiteY123" fmla="*/ 816762 h 6858000"/>
              <a:gd name="connsiteX124" fmla="*/ 11512963 w 12191999"/>
              <a:gd name="connsiteY124" fmla="*/ 770312 h 6858000"/>
              <a:gd name="connsiteX125" fmla="*/ 11486031 w 12191999"/>
              <a:gd name="connsiteY125" fmla="*/ 748117 h 6858000"/>
              <a:gd name="connsiteX126" fmla="*/ 11389700 w 12191999"/>
              <a:gd name="connsiteY126" fmla="*/ 748117 h 6858000"/>
              <a:gd name="connsiteX127" fmla="*/ 11372242 w 12191999"/>
              <a:gd name="connsiteY127" fmla="*/ 753124 h 6858000"/>
              <a:gd name="connsiteX128" fmla="*/ 11359402 w 12191999"/>
              <a:gd name="connsiteY128" fmla="*/ 784954 h 6858000"/>
              <a:gd name="connsiteX129" fmla="*/ 11372242 w 12191999"/>
              <a:gd name="connsiteY129" fmla="*/ 816654 h 6858000"/>
              <a:gd name="connsiteX130" fmla="*/ 11389700 w 12191999"/>
              <a:gd name="connsiteY130" fmla="*/ 821531 h 6858000"/>
              <a:gd name="connsiteX131" fmla="*/ 11407158 w 12191999"/>
              <a:gd name="connsiteY131" fmla="*/ 816654 h 6858000"/>
              <a:gd name="connsiteX132" fmla="*/ 11420127 w 12191999"/>
              <a:gd name="connsiteY132" fmla="*/ 784954 h 6858000"/>
              <a:gd name="connsiteX133" fmla="*/ 11407158 w 12191999"/>
              <a:gd name="connsiteY133" fmla="*/ 753124 h 6858000"/>
              <a:gd name="connsiteX134" fmla="*/ 11389700 w 12191999"/>
              <a:gd name="connsiteY134" fmla="*/ 748117 h 6858000"/>
              <a:gd name="connsiteX135" fmla="*/ 11267473 w 12191999"/>
              <a:gd name="connsiteY135" fmla="*/ 748117 h 6858000"/>
              <a:gd name="connsiteX136" fmla="*/ 11250015 w 12191999"/>
              <a:gd name="connsiteY136" fmla="*/ 753124 h 6858000"/>
              <a:gd name="connsiteX137" fmla="*/ 11237046 w 12191999"/>
              <a:gd name="connsiteY137" fmla="*/ 784954 h 6858000"/>
              <a:gd name="connsiteX138" fmla="*/ 11250015 w 12191999"/>
              <a:gd name="connsiteY138" fmla="*/ 816654 h 6858000"/>
              <a:gd name="connsiteX139" fmla="*/ 11267473 w 12191999"/>
              <a:gd name="connsiteY139" fmla="*/ 821531 h 6858000"/>
              <a:gd name="connsiteX140" fmla="*/ 11284931 w 12191999"/>
              <a:gd name="connsiteY140" fmla="*/ 816654 h 6858000"/>
              <a:gd name="connsiteX141" fmla="*/ 11297771 w 12191999"/>
              <a:gd name="connsiteY141" fmla="*/ 784954 h 6858000"/>
              <a:gd name="connsiteX142" fmla="*/ 11284931 w 12191999"/>
              <a:gd name="connsiteY142" fmla="*/ 753124 h 6858000"/>
              <a:gd name="connsiteX143" fmla="*/ 11267473 w 12191999"/>
              <a:gd name="connsiteY143" fmla="*/ 748117 h 6858000"/>
              <a:gd name="connsiteX144" fmla="*/ 11199756 w 12191999"/>
              <a:gd name="connsiteY144" fmla="*/ 748117 h 6858000"/>
              <a:gd name="connsiteX145" fmla="*/ 11178857 w 12191999"/>
              <a:gd name="connsiteY145" fmla="*/ 751452 h 6858000"/>
              <a:gd name="connsiteX146" fmla="*/ 11172825 w 12191999"/>
              <a:gd name="connsiteY146" fmla="*/ 756965 h 6858000"/>
              <a:gd name="connsiteX147" fmla="*/ 11172825 w 12191999"/>
              <a:gd name="connsiteY147" fmla="*/ 817010 h 6858000"/>
              <a:gd name="connsiteX148" fmla="*/ 11175263 w 12191999"/>
              <a:gd name="connsiteY148" fmla="*/ 819449 h 6858000"/>
              <a:gd name="connsiteX149" fmla="*/ 11181932 w 12191999"/>
              <a:gd name="connsiteY149" fmla="*/ 819449 h 6858000"/>
              <a:gd name="connsiteX150" fmla="*/ 11184748 w 12191999"/>
              <a:gd name="connsiteY150" fmla="*/ 816751 h 6858000"/>
              <a:gd name="connsiteX151" fmla="*/ 11184748 w 12191999"/>
              <a:gd name="connsiteY151" fmla="*/ 761454 h 6858000"/>
              <a:gd name="connsiteX152" fmla="*/ 11199238 w 12191999"/>
              <a:gd name="connsiteY152" fmla="*/ 755422 h 6858000"/>
              <a:gd name="connsiteX153" fmla="*/ 11214884 w 12191999"/>
              <a:gd name="connsiteY153" fmla="*/ 771844 h 6858000"/>
              <a:gd name="connsiteX154" fmla="*/ 11214884 w 12191999"/>
              <a:gd name="connsiteY154" fmla="*/ 816751 h 6858000"/>
              <a:gd name="connsiteX155" fmla="*/ 11217959 w 12191999"/>
              <a:gd name="connsiteY155" fmla="*/ 819449 h 6858000"/>
              <a:gd name="connsiteX156" fmla="*/ 11225393 w 12191999"/>
              <a:gd name="connsiteY156" fmla="*/ 819449 h 6858000"/>
              <a:gd name="connsiteX157" fmla="*/ 11226817 w 12191999"/>
              <a:gd name="connsiteY157" fmla="*/ 816762 h 6858000"/>
              <a:gd name="connsiteX158" fmla="*/ 11226817 w 12191999"/>
              <a:gd name="connsiteY158" fmla="*/ 770312 h 6858000"/>
              <a:gd name="connsiteX159" fmla="*/ 11199756 w 12191999"/>
              <a:gd name="connsiteY159" fmla="*/ 748117 h 6858000"/>
              <a:gd name="connsiteX160" fmla="*/ 11681273 w 12191999"/>
              <a:gd name="connsiteY160" fmla="*/ 724801 h 6858000"/>
              <a:gd name="connsiteX161" fmla="*/ 11678845 w 12191999"/>
              <a:gd name="connsiteY161" fmla="*/ 727876 h 6858000"/>
              <a:gd name="connsiteX162" fmla="*/ 11678845 w 12191999"/>
              <a:gd name="connsiteY162" fmla="*/ 752250 h 6858000"/>
              <a:gd name="connsiteX163" fmla="*/ 11664279 w 12191999"/>
              <a:gd name="connsiteY163" fmla="*/ 748527 h 6858000"/>
              <a:gd name="connsiteX164" fmla="*/ 11632848 w 12191999"/>
              <a:gd name="connsiteY164" fmla="*/ 784954 h 6858000"/>
              <a:gd name="connsiteX165" fmla="*/ 11666707 w 12191999"/>
              <a:gd name="connsiteY165" fmla="*/ 821510 h 6858000"/>
              <a:gd name="connsiteX166" fmla="*/ 11690477 w 12191999"/>
              <a:gd name="connsiteY166" fmla="*/ 812036 h 6858000"/>
              <a:gd name="connsiteX167" fmla="*/ 11690477 w 12191999"/>
              <a:gd name="connsiteY167" fmla="*/ 727498 h 6858000"/>
              <a:gd name="connsiteX168" fmla="*/ 11687919 w 12191999"/>
              <a:gd name="connsiteY168" fmla="*/ 724801 h 6858000"/>
              <a:gd name="connsiteX169" fmla="*/ 11681273 w 12191999"/>
              <a:gd name="connsiteY169" fmla="*/ 724801 h 6858000"/>
              <a:gd name="connsiteX170" fmla="*/ 11786797 w 12191999"/>
              <a:gd name="connsiteY170" fmla="*/ 724552 h 6858000"/>
              <a:gd name="connsiteX171" fmla="*/ 11784607 w 12191999"/>
              <a:gd name="connsiteY171" fmla="*/ 726732 h 6858000"/>
              <a:gd name="connsiteX172" fmla="*/ 11784607 w 12191999"/>
              <a:gd name="connsiteY172" fmla="*/ 817280 h 6858000"/>
              <a:gd name="connsiteX173" fmla="*/ 11786797 w 12191999"/>
              <a:gd name="connsiteY173" fmla="*/ 819330 h 6858000"/>
              <a:gd name="connsiteX174" fmla="*/ 11793864 w 12191999"/>
              <a:gd name="connsiteY174" fmla="*/ 819330 h 6858000"/>
              <a:gd name="connsiteX175" fmla="*/ 11796303 w 12191999"/>
              <a:gd name="connsiteY175" fmla="*/ 817409 h 6858000"/>
              <a:gd name="connsiteX176" fmla="*/ 11796303 w 12191999"/>
              <a:gd name="connsiteY176" fmla="*/ 726473 h 6858000"/>
              <a:gd name="connsiteX177" fmla="*/ 11793864 w 12191999"/>
              <a:gd name="connsiteY177" fmla="*/ 724552 h 6858000"/>
              <a:gd name="connsiteX178" fmla="*/ 11786797 w 12191999"/>
              <a:gd name="connsiteY178" fmla="*/ 724552 h 6858000"/>
              <a:gd name="connsiteX179" fmla="*/ 11712617 w 12191999"/>
              <a:gd name="connsiteY179" fmla="*/ 723776 h 6858000"/>
              <a:gd name="connsiteX180" fmla="*/ 11705237 w 12191999"/>
              <a:gd name="connsiteY180" fmla="*/ 730940 h 6858000"/>
              <a:gd name="connsiteX181" fmla="*/ 11712358 w 12191999"/>
              <a:gd name="connsiteY181" fmla="*/ 737975 h 6858000"/>
              <a:gd name="connsiteX182" fmla="*/ 11719609 w 12191999"/>
              <a:gd name="connsiteY182" fmla="*/ 730433 h 6858000"/>
              <a:gd name="connsiteX183" fmla="*/ 11712617 w 12191999"/>
              <a:gd name="connsiteY183" fmla="*/ 723776 h 6858000"/>
              <a:gd name="connsiteX184" fmla="*/ 11855021 w 12191999"/>
              <a:gd name="connsiteY184" fmla="*/ 713601 h 6858000"/>
              <a:gd name="connsiteX185" fmla="*/ 11855284 w 12191999"/>
              <a:gd name="connsiteY185" fmla="*/ 713794 h 6858000"/>
              <a:gd name="connsiteX186" fmla="*/ 11855021 w 12191999"/>
              <a:gd name="connsiteY186" fmla="*/ 713860 h 6858000"/>
              <a:gd name="connsiteX187" fmla="*/ 11855021 w 12191999"/>
              <a:gd name="connsiteY187" fmla="*/ 713601 h 6858000"/>
              <a:gd name="connsiteX188" fmla="*/ 11847209 w 12191999"/>
              <a:gd name="connsiteY188" fmla="*/ 704235 h 6858000"/>
              <a:gd name="connsiteX189" fmla="*/ 11851428 w 12191999"/>
              <a:gd name="connsiteY189" fmla="*/ 704235 h 6858000"/>
              <a:gd name="connsiteX190" fmla="*/ 11857190 w 12191999"/>
              <a:gd name="connsiteY190" fmla="*/ 707699 h 6858000"/>
              <a:gd name="connsiteX191" fmla="*/ 11851817 w 12191999"/>
              <a:gd name="connsiteY191" fmla="*/ 711162 h 6858000"/>
              <a:gd name="connsiteX192" fmla="*/ 11847209 w 12191999"/>
              <a:gd name="connsiteY192" fmla="*/ 711162 h 6858000"/>
              <a:gd name="connsiteX193" fmla="*/ 11843627 w 12191999"/>
              <a:gd name="connsiteY193" fmla="*/ 701020 h 6858000"/>
              <a:gd name="connsiteX194" fmla="*/ 11843627 w 12191999"/>
              <a:gd name="connsiteY194" fmla="*/ 724250 h 6858000"/>
              <a:gd name="connsiteX195" fmla="*/ 11847468 w 12191999"/>
              <a:gd name="connsiteY195" fmla="*/ 724250 h 6858000"/>
              <a:gd name="connsiteX196" fmla="*/ 11847468 w 12191999"/>
              <a:gd name="connsiteY196" fmla="*/ 714367 h 6858000"/>
              <a:gd name="connsiteX197" fmla="*/ 11849648 w 12191999"/>
              <a:gd name="connsiteY197" fmla="*/ 714367 h 6858000"/>
              <a:gd name="connsiteX198" fmla="*/ 11856553 w 12191999"/>
              <a:gd name="connsiteY198" fmla="*/ 720528 h 6858000"/>
              <a:gd name="connsiteX199" fmla="*/ 11858603 w 12191999"/>
              <a:gd name="connsiteY199" fmla="*/ 724121 h 6858000"/>
              <a:gd name="connsiteX200" fmla="*/ 11863081 w 12191999"/>
              <a:gd name="connsiteY200" fmla="*/ 724121 h 6858000"/>
              <a:gd name="connsiteX201" fmla="*/ 11860265 w 12191999"/>
              <a:gd name="connsiteY201" fmla="*/ 719503 h 6858000"/>
              <a:gd name="connsiteX202" fmla="*/ 11857064 w 12191999"/>
              <a:gd name="connsiteY202" fmla="*/ 715107 h 6858000"/>
              <a:gd name="connsiteX203" fmla="*/ 11855284 w 12191999"/>
              <a:gd name="connsiteY203" fmla="*/ 713794 h 6858000"/>
              <a:gd name="connsiteX204" fmla="*/ 11858039 w 12191999"/>
              <a:gd name="connsiteY204" fmla="*/ 713107 h 6858000"/>
              <a:gd name="connsiteX205" fmla="*/ 11861549 w 12191999"/>
              <a:gd name="connsiteY205" fmla="*/ 707310 h 6858000"/>
              <a:gd name="connsiteX206" fmla="*/ 11859370 w 12191999"/>
              <a:gd name="connsiteY206" fmla="*/ 702822 h 6858000"/>
              <a:gd name="connsiteX207" fmla="*/ 11851817 w 12191999"/>
              <a:gd name="connsiteY207" fmla="*/ 701020 h 6858000"/>
              <a:gd name="connsiteX208" fmla="*/ 11843627 w 12191999"/>
              <a:gd name="connsiteY208" fmla="*/ 701020 h 6858000"/>
              <a:gd name="connsiteX209" fmla="*/ 11852712 w 12191999"/>
              <a:gd name="connsiteY209" fmla="*/ 694611 h 6858000"/>
              <a:gd name="connsiteX210" fmla="*/ 11870623 w 12191999"/>
              <a:gd name="connsiteY210" fmla="*/ 712446 h 6858000"/>
              <a:gd name="connsiteX211" fmla="*/ 11852712 w 12191999"/>
              <a:gd name="connsiteY211" fmla="*/ 730541 h 6858000"/>
              <a:gd name="connsiteX212" fmla="*/ 11834931 w 12191999"/>
              <a:gd name="connsiteY212" fmla="*/ 712446 h 6858000"/>
              <a:gd name="connsiteX213" fmla="*/ 11852712 w 12191999"/>
              <a:gd name="connsiteY213" fmla="*/ 694611 h 6858000"/>
              <a:gd name="connsiteX214" fmla="*/ 11852712 w 12191999"/>
              <a:gd name="connsiteY214" fmla="*/ 690888 h 6858000"/>
              <a:gd name="connsiteX215" fmla="*/ 11831348 w 12191999"/>
              <a:gd name="connsiteY215" fmla="*/ 712446 h 6858000"/>
              <a:gd name="connsiteX216" fmla="*/ 11852712 w 12191999"/>
              <a:gd name="connsiteY216" fmla="*/ 734004 h 6858000"/>
              <a:gd name="connsiteX217" fmla="*/ 11874076 w 12191999"/>
              <a:gd name="connsiteY217" fmla="*/ 712446 h 6858000"/>
              <a:gd name="connsiteX218" fmla="*/ 11852712 w 12191999"/>
              <a:gd name="connsiteY218" fmla="*/ 690888 h 6858000"/>
              <a:gd name="connsiteX219" fmla="*/ 11639380 w 12191999"/>
              <a:gd name="connsiteY219" fmla="*/ 551044 h 6858000"/>
              <a:gd name="connsiteX220" fmla="*/ 11641189 w 12191999"/>
              <a:gd name="connsiteY220" fmla="*/ 551862 h 6858000"/>
              <a:gd name="connsiteX221" fmla="*/ 11644652 w 12191999"/>
              <a:gd name="connsiteY221" fmla="*/ 634274 h 6858000"/>
              <a:gd name="connsiteX222" fmla="*/ 11640682 w 12191999"/>
              <a:gd name="connsiteY222" fmla="*/ 633508 h 6858000"/>
              <a:gd name="connsiteX223" fmla="*/ 11634273 w 12191999"/>
              <a:gd name="connsiteY223" fmla="*/ 599671 h 6858000"/>
              <a:gd name="connsiteX224" fmla="*/ 11638243 w 12191999"/>
              <a:gd name="connsiteY224" fmla="*/ 552250 h 6858000"/>
              <a:gd name="connsiteX225" fmla="*/ 11639380 w 12191999"/>
              <a:gd name="connsiteY225" fmla="*/ 551044 h 6858000"/>
              <a:gd name="connsiteX226" fmla="*/ 11490639 w 12191999"/>
              <a:gd name="connsiteY226" fmla="*/ 502002 h 6858000"/>
              <a:gd name="connsiteX227" fmla="*/ 11550015 w 12191999"/>
              <a:gd name="connsiteY227" fmla="*/ 504052 h 6858000"/>
              <a:gd name="connsiteX228" fmla="*/ 11548343 w 12191999"/>
              <a:gd name="connsiteY228" fmla="*/ 536605 h 6858000"/>
              <a:gd name="connsiteX229" fmla="*/ 11499486 w 12191999"/>
              <a:gd name="connsiteY229" fmla="*/ 541094 h 6858000"/>
              <a:gd name="connsiteX230" fmla="*/ 11492948 w 12191999"/>
              <a:gd name="connsiteY230" fmla="*/ 533659 h 6858000"/>
              <a:gd name="connsiteX231" fmla="*/ 11490639 w 12191999"/>
              <a:gd name="connsiteY231" fmla="*/ 502002 h 6858000"/>
              <a:gd name="connsiteX232" fmla="*/ 11594253 w 12191999"/>
              <a:gd name="connsiteY232" fmla="*/ 498797 h 6858000"/>
              <a:gd name="connsiteX233" fmla="*/ 11598612 w 12191999"/>
              <a:gd name="connsiteY233" fmla="*/ 520075 h 6858000"/>
              <a:gd name="connsiteX234" fmla="*/ 11588351 w 12191999"/>
              <a:gd name="connsiteY234" fmla="*/ 527509 h 6858000"/>
              <a:gd name="connsiteX235" fmla="*/ 11580011 w 12191999"/>
              <a:gd name="connsiteY235" fmla="*/ 500718 h 6858000"/>
              <a:gd name="connsiteX236" fmla="*/ 11594253 w 12191999"/>
              <a:gd name="connsiteY236" fmla="*/ 498797 h 6858000"/>
              <a:gd name="connsiteX237" fmla="*/ 11441405 w 12191999"/>
              <a:gd name="connsiteY237" fmla="*/ 491374 h 6858000"/>
              <a:gd name="connsiteX238" fmla="*/ 11460384 w 12191999"/>
              <a:gd name="connsiteY238" fmla="*/ 496499 h 6858000"/>
              <a:gd name="connsiteX239" fmla="*/ 11442948 w 12191999"/>
              <a:gd name="connsiteY239" fmla="*/ 533670 h 6858000"/>
              <a:gd name="connsiteX240" fmla="*/ 11434607 w 12191999"/>
              <a:gd name="connsiteY240" fmla="*/ 527132 h 6858000"/>
              <a:gd name="connsiteX241" fmla="*/ 11441405 w 12191999"/>
              <a:gd name="connsiteY241" fmla="*/ 491374 h 6858000"/>
              <a:gd name="connsiteX242" fmla="*/ 11419441 w 12191999"/>
              <a:gd name="connsiteY242" fmla="*/ 484343 h 6858000"/>
              <a:gd name="connsiteX243" fmla="*/ 11431543 w 12191999"/>
              <a:gd name="connsiteY243" fmla="*/ 488299 h 6858000"/>
              <a:gd name="connsiteX244" fmla="*/ 11423202 w 12191999"/>
              <a:gd name="connsiteY244" fmla="*/ 532257 h 6858000"/>
              <a:gd name="connsiteX245" fmla="*/ 11444102 w 12191999"/>
              <a:gd name="connsiteY245" fmla="*/ 543154 h 6858000"/>
              <a:gd name="connsiteX246" fmla="*/ 11469620 w 12191999"/>
              <a:gd name="connsiteY246" fmla="*/ 498549 h 6858000"/>
              <a:gd name="connsiteX247" fmla="*/ 11481672 w 12191999"/>
              <a:gd name="connsiteY247" fmla="*/ 500729 h 6858000"/>
              <a:gd name="connsiteX248" fmla="*/ 11485395 w 12191999"/>
              <a:gd name="connsiteY248" fmla="*/ 542507 h 6858000"/>
              <a:gd name="connsiteX249" fmla="*/ 11498472 w 12191999"/>
              <a:gd name="connsiteY249" fmla="*/ 550707 h 6858000"/>
              <a:gd name="connsiteX250" fmla="*/ 11555917 w 12191999"/>
              <a:gd name="connsiteY250" fmla="*/ 543532 h 6858000"/>
              <a:gd name="connsiteX251" fmla="*/ 11559122 w 12191999"/>
              <a:gd name="connsiteY251" fmla="*/ 503286 h 6858000"/>
              <a:gd name="connsiteX252" fmla="*/ 11570149 w 12191999"/>
              <a:gd name="connsiteY252" fmla="*/ 502002 h 6858000"/>
              <a:gd name="connsiteX253" fmla="*/ 11579385 w 12191999"/>
              <a:gd name="connsiteY253" fmla="*/ 528405 h 6858000"/>
              <a:gd name="connsiteX254" fmla="*/ 11598752 w 12191999"/>
              <a:gd name="connsiteY254" fmla="*/ 531739 h 6858000"/>
              <a:gd name="connsiteX255" fmla="*/ 11602723 w 12191999"/>
              <a:gd name="connsiteY255" fmla="*/ 497773 h 6858000"/>
              <a:gd name="connsiteX256" fmla="*/ 11625673 w 12191999"/>
              <a:gd name="connsiteY256" fmla="*/ 533282 h 6858000"/>
              <a:gd name="connsiteX257" fmla="*/ 11612855 w 12191999"/>
              <a:gd name="connsiteY257" fmla="*/ 586216 h 6858000"/>
              <a:gd name="connsiteX258" fmla="*/ 11537326 w 12191999"/>
              <a:gd name="connsiteY258" fmla="*/ 569428 h 6858000"/>
              <a:gd name="connsiteX259" fmla="*/ 11459488 w 12191999"/>
              <a:gd name="connsiteY259" fmla="*/ 611465 h 6858000"/>
              <a:gd name="connsiteX260" fmla="*/ 11456154 w 12191999"/>
              <a:gd name="connsiteY260" fmla="*/ 612360 h 6858000"/>
              <a:gd name="connsiteX261" fmla="*/ 11418325 w 12191999"/>
              <a:gd name="connsiteY261" fmla="*/ 585191 h 6858000"/>
              <a:gd name="connsiteX262" fmla="*/ 11388707 w 12191999"/>
              <a:gd name="connsiteY262" fmla="*/ 549434 h 6858000"/>
              <a:gd name="connsiteX263" fmla="*/ 11414743 w 12191999"/>
              <a:gd name="connsiteY263" fmla="*/ 487403 h 6858000"/>
              <a:gd name="connsiteX264" fmla="*/ 11419441 w 12191999"/>
              <a:gd name="connsiteY264" fmla="*/ 484343 h 6858000"/>
              <a:gd name="connsiteX265" fmla="*/ 11358173 w 12191999"/>
              <a:gd name="connsiteY265" fmla="*/ 469801 h 6858000"/>
              <a:gd name="connsiteX266" fmla="*/ 11346260 w 12191999"/>
              <a:gd name="connsiteY266" fmla="*/ 478275 h 6858000"/>
              <a:gd name="connsiteX267" fmla="*/ 11361744 w 12191999"/>
              <a:gd name="connsiteY267" fmla="*/ 470744 h 6858000"/>
              <a:gd name="connsiteX268" fmla="*/ 11358173 w 12191999"/>
              <a:gd name="connsiteY268" fmla="*/ 469801 h 6858000"/>
              <a:gd name="connsiteX269" fmla="*/ 11354455 w 12191999"/>
              <a:gd name="connsiteY269" fmla="*/ 453696 h 6858000"/>
              <a:gd name="connsiteX270" fmla="*/ 11379471 w 12191999"/>
              <a:gd name="connsiteY270" fmla="*/ 464453 h 6858000"/>
              <a:gd name="connsiteX271" fmla="*/ 11401267 w 12191999"/>
              <a:gd name="connsiteY271" fmla="*/ 487522 h 6858000"/>
              <a:gd name="connsiteX272" fmla="*/ 11376515 w 12191999"/>
              <a:gd name="connsiteY272" fmla="*/ 541611 h 6858000"/>
              <a:gd name="connsiteX273" fmla="*/ 11357665 w 12191999"/>
              <a:gd name="connsiteY273" fmla="*/ 511745 h 6858000"/>
              <a:gd name="connsiteX274" fmla="*/ 11330734 w 12191999"/>
              <a:gd name="connsiteY274" fmla="*/ 504052 h 6858000"/>
              <a:gd name="connsiteX275" fmla="*/ 11328166 w 12191999"/>
              <a:gd name="connsiteY275" fmla="*/ 491881 h 6858000"/>
              <a:gd name="connsiteX276" fmla="*/ 11335600 w 12191999"/>
              <a:gd name="connsiteY276" fmla="*/ 481879 h 6858000"/>
              <a:gd name="connsiteX277" fmla="*/ 11338297 w 12191999"/>
              <a:gd name="connsiteY277" fmla="*/ 470604 h 6858000"/>
              <a:gd name="connsiteX278" fmla="*/ 11349972 w 12191999"/>
              <a:gd name="connsiteY278" fmla="*/ 456124 h 6858000"/>
              <a:gd name="connsiteX279" fmla="*/ 11354455 w 12191999"/>
              <a:gd name="connsiteY279" fmla="*/ 453696 h 6858000"/>
              <a:gd name="connsiteX280" fmla="*/ 11324025 w 12191999"/>
              <a:gd name="connsiteY280" fmla="*/ 392924 h 6858000"/>
              <a:gd name="connsiteX281" fmla="*/ 11322134 w 12191999"/>
              <a:gd name="connsiteY281" fmla="*/ 400006 h 6858000"/>
              <a:gd name="connsiteX282" fmla="*/ 11335988 w 12191999"/>
              <a:gd name="connsiteY282" fmla="*/ 441536 h 6858000"/>
              <a:gd name="connsiteX283" fmla="*/ 11339193 w 12191999"/>
              <a:gd name="connsiteY283" fmla="*/ 451786 h 6858000"/>
              <a:gd name="connsiteX284" fmla="*/ 11328425 w 12191999"/>
              <a:gd name="connsiteY284" fmla="*/ 467162 h 6858000"/>
              <a:gd name="connsiteX285" fmla="*/ 11327270 w 12191999"/>
              <a:gd name="connsiteY285" fmla="*/ 474855 h 6858000"/>
              <a:gd name="connsiteX286" fmla="*/ 11315477 w 12191999"/>
              <a:gd name="connsiteY286" fmla="*/ 490748 h 6858000"/>
              <a:gd name="connsiteX287" fmla="*/ 11317268 w 12191999"/>
              <a:gd name="connsiteY287" fmla="*/ 503696 h 6858000"/>
              <a:gd name="connsiteX288" fmla="*/ 11327788 w 12191999"/>
              <a:gd name="connsiteY288" fmla="*/ 514594 h 6858000"/>
              <a:gd name="connsiteX289" fmla="*/ 11341890 w 12191999"/>
              <a:gd name="connsiteY289" fmla="*/ 516137 h 6858000"/>
              <a:gd name="connsiteX290" fmla="*/ 11358561 w 12191999"/>
              <a:gd name="connsiteY290" fmla="*/ 529214 h 6858000"/>
              <a:gd name="connsiteX291" fmla="*/ 11388308 w 12191999"/>
              <a:gd name="connsiteY291" fmla="*/ 580476 h 6858000"/>
              <a:gd name="connsiteX292" fmla="*/ 11394717 w 12191999"/>
              <a:gd name="connsiteY292" fmla="*/ 606490 h 6858000"/>
              <a:gd name="connsiteX293" fmla="*/ 11360611 w 12191999"/>
              <a:gd name="connsiteY293" fmla="*/ 709026 h 6858000"/>
              <a:gd name="connsiteX294" fmla="*/ 11362402 w 12191999"/>
              <a:gd name="connsiteY294" fmla="*/ 719406 h 6858000"/>
              <a:gd name="connsiteX295" fmla="*/ 11388567 w 12191999"/>
              <a:gd name="connsiteY295" fmla="*/ 719406 h 6858000"/>
              <a:gd name="connsiteX296" fmla="*/ 11394210 w 12191999"/>
              <a:gd name="connsiteY296" fmla="*/ 711972 h 6858000"/>
              <a:gd name="connsiteX297" fmla="*/ 11429094 w 12191999"/>
              <a:gd name="connsiteY297" fmla="*/ 608411 h 6858000"/>
              <a:gd name="connsiteX298" fmla="*/ 11464484 w 12191999"/>
              <a:gd name="connsiteY298" fmla="*/ 709921 h 6858000"/>
              <a:gd name="connsiteX299" fmla="*/ 11468207 w 12191999"/>
              <a:gd name="connsiteY299" fmla="*/ 719665 h 6858000"/>
              <a:gd name="connsiteX300" fmla="*/ 11490650 w 12191999"/>
              <a:gd name="connsiteY300" fmla="*/ 719665 h 6858000"/>
              <a:gd name="connsiteX301" fmla="*/ 11497954 w 12191999"/>
              <a:gd name="connsiteY301" fmla="*/ 713126 h 6858000"/>
              <a:gd name="connsiteX302" fmla="*/ 11473979 w 12191999"/>
              <a:gd name="connsiteY302" fmla="*/ 619309 h 6858000"/>
              <a:gd name="connsiteX303" fmla="*/ 11535276 w 12191999"/>
              <a:gd name="connsiteY303" fmla="*/ 595345 h 6858000"/>
              <a:gd name="connsiteX304" fmla="*/ 11569383 w 12191999"/>
              <a:gd name="connsiteY304" fmla="*/ 622136 h 6858000"/>
              <a:gd name="connsiteX305" fmla="*/ 11512315 w 12191999"/>
              <a:gd name="connsiteY305" fmla="*/ 709932 h 6858000"/>
              <a:gd name="connsiteX306" fmla="*/ 11514624 w 12191999"/>
              <a:gd name="connsiteY306" fmla="*/ 719417 h 6858000"/>
              <a:gd name="connsiteX307" fmla="*/ 11538351 w 12191999"/>
              <a:gd name="connsiteY307" fmla="*/ 719417 h 6858000"/>
              <a:gd name="connsiteX308" fmla="*/ 11547069 w 12191999"/>
              <a:gd name="connsiteY308" fmla="*/ 713903 h 6858000"/>
              <a:gd name="connsiteX309" fmla="*/ 11598623 w 12191999"/>
              <a:gd name="connsiteY309" fmla="*/ 630983 h 6858000"/>
              <a:gd name="connsiteX310" fmla="*/ 11608496 w 12191999"/>
              <a:gd name="connsiteY310" fmla="*/ 600869 h 6858000"/>
              <a:gd name="connsiteX311" fmla="*/ 11599130 w 12191999"/>
              <a:gd name="connsiteY311" fmla="*/ 710062 h 6858000"/>
              <a:gd name="connsiteX312" fmla="*/ 11601439 w 12191999"/>
              <a:gd name="connsiteY312" fmla="*/ 719287 h 6858000"/>
              <a:gd name="connsiteX313" fmla="*/ 11622857 w 12191999"/>
              <a:gd name="connsiteY313" fmla="*/ 719287 h 6858000"/>
              <a:gd name="connsiteX314" fmla="*/ 11629525 w 12191999"/>
              <a:gd name="connsiteY314" fmla="*/ 711087 h 6858000"/>
              <a:gd name="connsiteX315" fmla="*/ 11634650 w 12191999"/>
              <a:gd name="connsiteY315" fmla="*/ 693014 h 6858000"/>
              <a:gd name="connsiteX316" fmla="*/ 11654018 w 12191999"/>
              <a:gd name="connsiteY316" fmla="*/ 688018 h 6858000"/>
              <a:gd name="connsiteX317" fmla="*/ 11659024 w 12191999"/>
              <a:gd name="connsiteY317" fmla="*/ 680584 h 6858000"/>
              <a:gd name="connsiteX318" fmla="*/ 11654654 w 12191999"/>
              <a:gd name="connsiteY318" fmla="*/ 520852 h 6858000"/>
              <a:gd name="connsiteX319" fmla="*/ 11603360 w 12191999"/>
              <a:gd name="connsiteY319" fmla="*/ 487533 h 6858000"/>
              <a:gd name="connsiteX320" fmla="*/ 11526547 w 12191999"/>
              <a:gd name="connsiteY320" fmla="*/ 493424 h 6858000"/>
              <a:gd name="connsiteX321" fmla="*/ 11402033 w 12191999"/>
              <a:gd name="connsiteY321" fmla="*/ 464842 h 6858000"/>
              <a:gd name="connsiteX322" fmla="*/ 11401644 w 12191999"/>
              <a:gd name="connsiteY322" fmla="*/ 459199 h 6858000"/>
              <a:gd name="connsiteX323" fmla="*/ 11433960 w 12191999"/>
              <a:gd name="connsiteY323" fmla="*/ 433314 h 6858000"/>
              <a:gd name="connsiteX324" fmla="*/ 11431392 w 12191999"/>
              <a:gd name="connsiteY324" fmla="*/ 426398 h 6858000"/>
              <a:gd name="connsiteX325" fmla="*/ 11365995 w 12191999"/>
              <a:gd name="connsiteY325" fmla="*/ 438191 h 6858000"/>
              <a:gd name="connsiteX326" fmla="*/ 11327648 w 12191999"/>
              <a:gd name="connsiteY326" fmla="*/ 397567 h 6858000"/>
              <a:gd name="connsiteX327" fmla="*/ 11324025 w 12191999"/>
              <a:gd name="connsiteY327" fmla="*/ 392924 h 6858000"/>
              <a:gd name="connsiteX328" fmla="*/ 11391491 w 12191999"/>
              <a:gd name="connsiteY328" fmla="*/ 334037 h 6858000"/>
              <a:gd name="connsiteX329" fmla="*/ 11426364 w 12191999"/>
              <a:gd name="connsiteY329" fmla="*/ 368996 h 6858000"/>
              <a:gd name="connsiteX330" fmla="*/ 11391491 w 12191999"/>
              <a:gd name="connsiteY330" fmla="*/ 403955 h 6858000"/>
              <a:gd name="connsiteX331" fmla="*/ 11356360 w 12191999"/>
              <a:gd name="connsiteY331" fmla="*/ 368996 h 6858000"/>
              <a:gd name="connsiteX332" fmla="*/ 11391491 w 12191999"/>
              <a:gd name="connsiteY332" fmla="*/ 334037 h 6858000"/>
              <a:gd name="connsiteX333" fmla="*/ 11389959 w 12191999"/>
              <a:gd name="connsiteY333" fmla="*/ 321618 h 6858000"/>
              <a:gd name="connsiteX334" fmla="*/ 11337262 w 12191999"/>
              <a:gd name="connsiteY334" fmla="*/ 374510 h 6858000"/>
              <a:gd name="connsiteX335" fmla="*/ 11389959 w 12191999"/>
              <a:gd name="connsiteY335" fmla="*/ 427401 h 6858000"/>
              <a:gd name="connsiteX336" fmla="*/ 11442656 w 12191999"/>
              <a:gd name="connsiteY336" fmla="*/ 374510 h 6858000"/>
              <a:gd name="connsiteX337" fmla="*/ 11389959 w 12191999"/>
              <a:gd name="connsiteY337" fmla="*/ 321618 h 6858000"/>
              <a:gd name="connsiteX338" fmla="*/ 0 w 12191999"/>
              <a:gd name="connsiteY338" fmla="*/ 0 h 6858000"/>
              <a:gd name="connsiteX339" fmla="*/ 12191999 w 12191999"/>
              <a:gd name="connsiteY339" fmla="*/ 0 h 6858000"/>
              <a:gd name="connsiteX340" fmla="*/ 12191999 w 12191999"/>
              <a:gd name="connsiteY340" fmla="*/ 6858000 h 6858000"/>
              <a:gd name="connsiteX341" fmla="*/ 0 w 12191999"/>
              <a:gd name="connsiteY34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1999" h="6858000">
                <a:moveTo>
                  <a:pt x="11666200" y="756760"/>
                </a:moveTo>
                <a:cubicBezTo>
                  <a:pt x="11673094" y="756760"/>
                  <a:pt x="11676288" y="758940"/>
                  <a:pt x="11678975" y="761119"/>
                </a:cubicBezTo>
                <a:cubicBezTo>
                  <a:pt x="11678975" y="808195"/>
                  <a:pt x="11678975" y="808195"/>
                  <a:pt x="11678975" y="808195"/>
                </a:cubicBezTo>
                <a:lnTo>
                  <a:pt x="11678845" y="808195"/>
                </a:lnTo>
                <a:cubicBezTo>
                  <a:pt x="11678845" y="811658"/>
                  <a:pt x="11673094" y="813579"/>
                  <a:pt x="11667095" y="813579"/>
                </a:cubicBezTo>
                <a:cubicBezTo>
                  <a:pt x="11654191" y="813579"/>
                  <a:pt x="11644998" y="802671"/>
                  <a:pt x="11644998" y="784080"/>
                </a:cubicBezTo>
                <a:cubicBezTo>
                  <a:pt x="11644998" y="767658"/>
                  <a:pt x="11653942" y="756760"/>
                  <a:pt x="11666200" y="756760"/>
                </a:cubicBezTo>
                <a:close/>
                <a:moveTo>
                  <a:pt x="11553608" y="755951"/>
                </a:moveTo>
                <a:cubicBezTo>
                  <a:pt x="11558334" y="755951"/>
                  <a:pt x="11561787" y="756976"/>
                  <a:pt x="11565369" y="760439"/>
                </a:cubicBezTo>
                <a:cubicBezTo>
                  <a:pt x="11569210" y="764032"/>
                  <a:pt x="11571638" y="771995"/>
                  <a:pt x="11571638" y="784954"/>
                </a:cubicBezTo>
                <a:cubicBezTo>
                  <a:pt x="11571638" y="797535"/>
                  <a:pt x="11569210" y="805746"/>
                  <a:pt x="11565369" y="809339"/>
                </a:cubicBezTo>
                <a:cubicBezTo>
                  <a:pt x="11561787" y="812802"/>
                  <a:pt x="11558334" y="813698"/>
                  <a:pt x="11553608" y="813698"/>
                </a:cubicBezTo>
                <a:cubicBezTo>
                  <a:pt x="11548882" y="813698"/>
                  <a:pt x="11545677" y="812802"/>
                  <a:pt x="11542106" y="809339"/>
                </a:cubicBezTo>
                <a:cubicBezTo>
                  <a:pt x="11538394" y="805746"/>
                  <a:pt x="11535837" y="797783"/>
                  <a:pt x="11535837" y="784954"/>
                </a:cubicBezTo>
                <a:cubicBezTo>
                  <a:pt x="11535837" y="772243"/>
                  <a:pt x="11538394" y="764032"/>
                  <a:pt x="11542106" y="760439"/>
                </a:cubicBezTo>
                <a:cubicBezTo>
                  <a:pt x="11545688" y="756976"/>
                  <a:pt x="11549141" y="755951"/>
                  <a:pt x="11553608" y="755951"/>
                </a:cubicBezTo>
                <a:close/>
                <a:moveTo>
                  <a:pt x="11389948" y="755951"/>
                </a:moveTo>
                <a:cubicBezTo>
                  <a:pt x="11394707" y="755951"/>
                  <a:pt x="11397911" y="756976"/>
                  <a:pt x="11401504" y="760439"/>
                </a:cubicBezTo>
                <a:cubicBezTo>
                  <a:pt x="11405356" y="764032"/>
                  <a:pt x="11407795" y="771995"/>
                  <a:pt x="11407795" y="784954"/>
                </a:cubicBezTo>
                <a:cubicBezTo>
                  <a:pt x="11407795" y="797535"/>
                  <a:pt x="11405356" y="805746"/>
                  <a:pt x="11401504" y="809339"/>
                </a:cubicBezTo>
                <a:cubicBezTo>
                  <a:pt x="11397911" y="812802"/>
                  <a:pt x="11394448" y="813698"/>
                  <a:pt x="11389948" y="813698"/>
                </a:cubicBezTo>
                <a:cubicBezTo>
                  <a:pt x="11385201" y="813698"/>
                  <a:pt x="11381985" y="812802"/>
                  <a:pt x="11378133" y="809339"/>
                </a:cubicBezTo>
                <a:cubicBezTo>
                  <a:pt x="11374411" y="805746"/>
                  <a:pt x="11371843" y="797783"/>
                  <a:pt x="11371843" y="784954"/>
                </a:cubicBezTo>
                <a:cubicBezTo>
                  <a:pt x="11371843" y="772243"/>
                  <a:pt x="11374411" y="764032"/>
                  <a:pt x="11378133" y="760439"/>
                </a:cubicBezTo>
                <a:cubicBezTo>
                  <a:pt x="11381726" y="756976"/>
                  <a:pt x="11385190" y="755951"/>
                  <a:pt x="11389948" y="755951"/>
                </a:cubicBezTo>
                <a:close/>
                <a:moveTo>
                  <a:pt x="11267462" y="755951"/>
                </a:moveTo>
                <a:cubicBezTo>
                  <a:pt x="11272210" y="755951"/>
                  <a:pt x="11275425" y="756976"/>
                  <a:pt x="11279148" y="760439"/>
                </a:cubicBezTo>
                <a:cubicBezTo>
                  <a:pt x="11282881" y="764032"/>
                  <a:pt x="11285438" y="771995"/>
                  <a:pt x="11285438" y="784954"/>
                </a:cubicBezTo>
                <a:cubicBezTo>
                  <a:pt x="11285438" y="797535"/>
                  <a:pt x="11283000" y="805746"/>
                  <a:pt x="11279148" y="809339"/>
                </a:cubicBezTo>
                <a:cubicBezTo>
                  <a:pt x="11275555" y="812802"/>
                  <a:pt x="11272210" y="813698"/>
                  <a:pt x="11267462" y="813698"/>
                </a:cubicBezTo>
                <a:cubicBezTo>
                  <a:pt x="11262715" y="813698"/>
                  <a:pt x="11259499" y="812802"/>
                  <a:pt x="11255907" y="809339"/>
                </a:cubicBezTo>
                <a:cubicBezTo>
                  <a:pt x="11252054" y="805746"/>
                  <a:pt x="11249616" y="797783"/>
                  <a:pt x="11249616" y="784954"/>
                </a:cubicBezTo>
                <a:cubicBezTo>
                  <a:pt x="11249616" y="772243"/>
                  <a:pt x="11252054" y="764032"/>
                  <a:pt x="11255907" y="760439"/>
                </a:cubicBezTo>
                <a:cubicBezTo>
                  <a:pt x="11259499" y="756976"/>
                  <a:pt x="11262844" y="755951"/>
                  <a:pt x="11267462" y="755951"/>
                </a:cubicBezTo>
                <a:close/>
                <a:moveTo>
                  <a:pt x="11708668" y="750005"/>
                </a:moveTo>
                <a:cubicBezTo>
                  <a:pt x="11706381" y="750005"/>
                  <a:pt x="11706381" y="750772"/>
                  <a:pt x="11706381" y="752433"/>
                </a:cubicBezTo>
                <a:cubicBezTo>
                  <a:pt x="11706381" y="817032"/>
                  <a:pt x="11706381" y="817032"/>
                  <a:pt x="11706381" y="817032"/>
                </a:cubicBezTo>
                <a:cubicBezTo>
                  <a:pt x="11706381" y="818952"/>
                  <a:pt x="11706381" y="819459"/>
                  <a:pt x="11708420" y="819459"/>
                </a:cubicBezTo>
                <a:cubicBezTo>
                  <a:pt x="11715671" y="819459"/>
                  <a:pt x="11715671" y="819459"/>
                  <a:pt x="11715671" y="819459"/>
                </a:cubicBezTo>
                <a:cubicBezTo>
                  <a:pt x="11717699" y="819330"/>
                  <a:pt x="11718206" y="819330"/>
                  <a:pt x="11718206" y="817032"/>
                </a:cubicBezTo>
                <a:cubicBezTo>
                  <a:pt x="11718206" y="752433"/>
                  <a:pt x="11718206" y="752433"/>
                  <a:pt x="11718206" y="752433"/>
                </a:cubicBezTo>
                <a:cubicBezTo>
                  <a:pt x="11718206" y="750383"/>
                  <a:pt x="11717699" y="750005"/>
                  <a:pt x="11715660" y="750005"/>
                </a:cubicBezTo>
                <a:cubicBezTo>
                  <a:pt x="11708668" y="750005"/>
                  <a:pt x="11708668" y="750005"/>
                  <a:pt x="11708668" y="750005"/>
                </a:cubicBezTo>
                <a:close/>
                <a:moveTo>
                  <a:pt x="11826514" y="749671"/>
                </a:moveTo>
                <a:cubicBezTo>
                  <a:pt x="11824076" y="749671"/>
                  <a:pt x="11823170" y="749542"/>
                  <a:pt x="11822404" y="751851"/>
                </a:cubicBezTo>
                <a:cubicBezTo>
                  <a:pt x="11818552" y="763374"/>
                  <a:pt x="11808647" y="775804"/>
                  <a:pt x="11798623" y="781695"/>
                </a:cubicBezTo>
                <a:cubicBezTo>
                  <a:pt x="11798234" y="782084"/>
                  <a:pt x="11798105" y="782461"/>
                  <a:pt x="11798105" y="782461"/>
                </a:cubicBezTo>
                <a:cubicBezTo>
                  <a:pt x="11798105" y="782591"/>
                  <a:pt x="11798234" y="782968"/>
                  <a:pt x="11798234" y="783227"/>
                </a:cubicBezTo>
                <a:cubicBezTo>
                  <a:pt x="11822145" y="817420"/>
                  <a:pt x="11822145" y="817420"/>
                  <a:pt x="11822145" y="817420"/>
                </a:cubicBezTo>
                <a:cubicBezTo>
                  <a:pt x="11823558" y="819470"/>
                  <a:pt x="11824076" y="819470"/>
                  <a:pt x="11826126" y="819470"/>
                </a:cubicBezTo>
                <a:cubicBezTo>
                  <a:pt x="11835254" y="819470"/>
                  <a:pt x="11835254" y="819470"/>
                  <a:pt x="11835254" y="819470"/>
                </a:cubicBezTo>
                <a:cubicBezTo>
                  <a:pt x="11835891" y="819330"/>
                  <a:pt x="11837175" y="819330"/>
                  <a:pt x="11837175" y="817798"/>
                </a:cubicBezTo>
                <a:cubicBezTo>
                  <a:pt x="11837175" y="817291"/>
                  <a:pt x="11836786" y="816643"/>
                  <a:pt x="11836279" y="816136"/>
                </a:cubicBezTo>
                <a:cubicBezTo>
                  <a:pt x="11810826" y="782450"/>
                  <a:pt x="11810826" y="782450"/>
                  <a:pt x="11810826" y="782450"/>
                </a:cubicBezTo>
                <a:cubicBezTo>
                  <a:pt x="11810567" y="782192"/>
                  <a:pt x="11810567" y="782192"/>
                  <a:pt x="11810567" y="782192"/>
                </a:cubicBezTo>
                <a:cubicBezTo>
                  <a:pt x="11819566" y="775534"/>
                  <a:pt x="11828824" y="765154"/>
                  <a:pt x="11834607" y="753890"/>
                </a:cubicBezTo>
                <a:cubicBezTo>
                  <a:pt x="11835125" y="752606"/>
                  <a:pt x="11835254" y="751969"/>
                  <a:pt x="11835254" y="751203"/>
                </a:cubicBezTo>
                <a:cubicBezTo>
                  <a:pt x="11835254" y="750049"/>
                  <a:pt x="11834607" y="749671"/>
                  <a:pt x="11832816" y="749671"/>
                </a:cubicBezTo>
                <a:cubicBezTo>
                  <a:pt x="11826514" y="749671"/>
                  <a:pt x="11826514" y="749671"/>
                  <a:pt x="11826514" y="749671"/>
                </a:cubicBezTo>
                <a:close/>
                <a:moveTo>
                  <a:pt x="11301634" y="749671"/>
                </a:moveTo>
                <a:cubicBezTo>
                  <a:pt x="11301116" y="749671"/>
                  <a:pt x="11299832" y="749671"/>
                  <a:pt x="11299832" y="751462"/>
                </a:cubicBezTo>
                <a:cubicBezTo>
                  <a:pt x="11299832" y="751980"/>
                  <a:pt x="11299961" y="752617"/>
                  <a:pt x="11300350" y="753383"/>
                </a:cubicBezTo>
                <a:cubicBezTo>
                  <a:pt x="11324605" y="817399"/>
                  <a:pt x="11324605" y="817399"/>
                  <a:pt x="11324605" y="817399"/>
                </a:cubicBezTo>
                <a:cubicBezTo>
                  <a:pt x="11325371" y="818941"/>
                  <a:pt x="11325630" y="819449"/>
                  <a:pt x="11326785" y="819449"/>
                </a:cubicBezTo>
                <a:cubicBezTo>
                  <a:pt x="11332050" y="819449"/>
                  <a:pt x="11332050" y="819449"/>
                  <a:pt x="11332050" y="819449"/>
                </a:cubicBezTo>
                <a:cubicBezTo>
                  <a:pt x="11333593" y="819449"/>
                  <a:pt x="11333971" y="819190"/>
                  <a:pt x="11334489" y="817399"/>
                </a:cubicBezTo>
                <a:cubicBezTo>
                  <a:pt x="11358108" y="753135"/>
                  <a:pt x="11358108" y="753135"/>
                  <a:pt x="11358108" y="753135"/>
                </a:cubicBezTo>
                <a:cubicBezTo>
                  <a:pt x="11358366" y="751592"/>
                  <a:pt x="11358366" y="751462"/>
                  <a:pt x="11358366" y="751085"/>
                </a:cubicBezTo>
                <a:cubicBezTo>
                  <a:pt x="11358366" y="749671"/>
                  <a:pt x="11357341" y="749671"/>
                  <a:pt x="11356694" y="749671"/>
                </a:cubicBezTo>
                <a:cubicBezTo>
                  <a:pt x="11350015" y="749671"/>
                  <a:pt x="11350015" y="749671"/>
                  <a:pt x="11350015" y="749671"/>
                </a:cubicBezTo>
                <a:cubicBezTo>
                  <a:pt x="11349120" y="749930"/>
                  <a:pt x="11348990" y="750308"/>
                  <a:pt x="11348343" y="751592"/>
                </a:cubicBezTo>
                <a:cubicBezTo>
                  <a:pt x="11330885" y="802908"/>
                  <a:pt x="11330885" y="802908"/>
                  <a:pt x="11330885" y="802908"/>
                </a:cubicBezTo>
                <a:cubicBezTo>
                  <a:pt x="11312920" y="751851"/>
                  <a:pt x="11312920" y="751851"/>
                  <a:pt x="11312920" y="751851"/>
                </a:cubicBezTo>
                <a:cubicBezTo>
                  <a:pt x="11312154" y="749930"/>
                  <a:pt x="11311895" y="749671"/>
                  <a:pt x="11309845" y="749671"/>
                </a:cubicBezTo>
                <a:cubicBezTo>
                  <a:pt x="11301634" y="749671"/>
                  <a:pt x="11301634" y="749671"/>
                  <a:pt x="11301634" y="749671"/>
                </a:cubicBezTo>
                <a:close/>
                <a:moveTo>
                  <a:pt x="11754223" y="748506"/>
                </a:moveTo>
                <a:cubicBezTo>
                  <a:pt x="11742149" y="748506"/>
                  <a:pt x="11731241" y="755185"/>
                  <a:pt x="11731241" y="767625"/>
                </a:cubicBezTo>
                <a:cubicBezTo>
                  <a:pt x="11731241" y="779300"/>
                  <a:pt x="11739462" y="784177"/>
                  <a:pt x="11749346" y="788417"/>
                </a:cubicBezTo>
                <a:cubicBezTo>
                  <a:pt x="11757050" y="791622"/>
                  <a:pt x="11764236" y="794708"/>
                  <a:pt x="11764236" y="801894"/>
                </a:cubicBezTo>
                <a:cubicBezTo>
                  <a:pt x="11764236" y="807407"/>
                  <a:pt x="11759866" y="813698"/>
                  <a:pt x="11750500" y="813698"/>
                </a:cubicBezTo>
                <a:cubicBezTo>
                  <a:pt x="11740995" y="813698"/>
                  <a:pt x="11738308" y="806641"/>
                  <a:pt x="11733679" y="806641"/>
                </a:cubicBezTo>
                <a:cubicBezTo>
                  <a:pt x="11731500" y="806641"/>
                  <a:pt x="11728673" y="807666"/>
                  <a:pt x="11728673" y="811130"/>
                </a:cubicBezTo>
                <a:cubicBezTo>
                  <a:pt x="11728673" y="816643"/>
                  <a:pt x="11739462" y="821402"/>
                  <a:pt x="11750241" y="821402"/>
                </a:cubicBezTo>
                <a:cubicBezTo>
                  <a:pt x="11762434" y="821531"/>
                  <a:pt x="11774896" y="815111"/>
                  <a:pt x="11774896" y="800610"/>
                </a:cubicBezTo>
                <a:cubicBezTo>
                  <a:pt x="11774896" y="777897"/>
                  <a:pt x="11741901" y="781490"/>
                  <a:pt x="11741901" y="766471"/>
                </a:cubicBezTo>
                <a:cubicBezTo>
                  <a:pt x="11741901" y="761335"/>
                  <a:pt x="11745882" y="756199"/>
                  <a:pt x="11753457" y="756199"/>
                </a:cubicBezTo>
                <a:cubicBezTo>
                  <a:pt x="11761290" y="756199"/>
                  <a:pt x="11763340" y="761335"/>
                  <a:pt x="11767322" y="761335"/>
                </a:cubicBezTo>
                <a:cubicBezTo>
                  <a:pt x="11769372" y="761335"/>
                  <a:pt x="11772328" y="760180"/>
                  <a:pt x="11772328" y="756587"/>
                </a:cubicBezTo>
                <a:cubicBezTo>
                  <a:pt x="11772328" y="751452"/>
                  <a:pt x="11763599" y="748506"/>
                  <a:pt x="11754223" y="748506"/>
                </a:cubicBezTo>
                <a:close/>
                <a:moveTo>
                  <a:pt x="11614257" y="748117"/>
                </a:moveTo>
                <a:cubicBezTo>
                  <a:pt x="11607082" y="748117"/>
                  <a:pt x="11602594" y="749272"/>
                  <a:pt x="11599001" y="750167"/>
                </a:cubicBezTo>
                <a:cubicBezTo>
                  <a:pt x="11594383" y="751322"/>
                  <a:pt x="11592721" y="753491"/>
                  <a:pt x="11592721" y="755659"/>
                </a:cubicBezTo>
                <a:cubicBezTo>
                  <a:pt x="11592721" y="816902"/>
                  <a:pt x="11592721" y="816902"/>
                  <a:pt x="11592721" y="816902"/>
                </a:cubicBezTo>
                <a:cubicBezTo>
                  <a:pt x="11592721" y="818952"/>
                  <a:pt x="11593487" y="819071"/>
                  <a:pt x="11595418" y="819071"/>
                </a:cubicBezTo>
                <a:cubicBezTo>
                  <a:pt x="11602216" y="819071"/>
                  <a:pt x="11602216" y="819071"/>
                  <a:pt x="11602216" y="819071"/>
                </a:cubicBezTo>
                <a:cubicBezTo>
                  <a:pt x="11603878" y="819071"/>
                  <a:pt x="11604654" y="818942"/>
                  <a:pt x="11604654" y="816902"/>
                </a:cubicBezTo>
                <a:cubicBezTo>
                  <a:pt x="11604654" y="760774"/>
                  <a:pt x="11604654" y="760774"/>
                  <a:pt x="11604654" y="760774"/>
                </a:cubicBezTo>
                <a:cubicBezTo>
                  <a:pt x="11604654" y="757192"/>
                  <a:pt x="11607471" y="754764"/>
                  <a:pt x="11611452" y="754764"/>
                </a:cubicBezTo>
                <a:cubicBezTo>
                  <a:pt x="11620041" y="754764"/>
                  <a:pt x="11621325" y="761033"/>
                  <a:pt x="11625943" y="761033"/>
                </a:cubicBezTo>
                <a:cubicBezTo>
                  <a:pt x="11629255" y="761162"/>
                  <a:pt x="11631823" y="759112"/>
                  <a:pt x="11631823" y="755152"/>
                </a:cubicBezTo>
                <a:cubicBezTo>
                  <a:pt x="11631823" y="750167"/>
                  <a:pt x="11623623" y="748117"/>
                  <a:pt x="11614257" y="748117"/>
                </a:cubicBezTo>
                <a:close/>
                <a:moveTo>
                  <a:pt x="11553619" y="748117"/>
                </a:moveTo>
                <a:cubicBezTo>
                  <a:pt x="11547609" y="748117"/>
                  <a:pt x="11541221" y="749919"/>
                  <a:pt x="11536236" y="753124"/>
                </a:cubicBezTo>
                <a:cubicBezTo>
                  <a:pt x="11528565" y="758519"/>
                  <a:pt x="11523450" y="768780"/>
                  <a:pt x="11523450" y="784954"/>
                </a:cubicBezTo>
                <a:cubicBezTo>
                  <a:pt x="11523450" y="800998"/>
                  <a:pt x="11528565" y="811270"/>
                  <a:pt x="11536236" y="816654"/>
                </a:cubicBezTo>
                <a:cubicBezTo>
                  <a:pt x="11540962" y="819988"/>
                  <a:pt x="11547490" y="821531"/>
                  <a:pt x="11553619" y="821531"/>
                </a:cubicBezTo>
                <a:cubicBezTo>
                  <a:pt x="11559888" y="821531"/>
                  <a:pt x="11566275" y="819859"/>
                  <a:pt x="11571001" y="816654"/>
                </a:cubicBezTo>
                <a:cubicBezTo>
                  <a:pt x="11578802" y="811259"/>
                  <a:pt x="11583917" y="800998"/>
                  <a:pt x="11583917" y="784954"/>
                </a:cubicBezTo>
                <a:cubicBezTo>
                  <a:pt x="11583917" y="768780"/>
                  <a:pt x="11578802" y="758519"/>
                  <a:pt x="11571001" y="753124"/>
                </a:cubicBezTo>
                <a:cubicBezTo>
                  <a:pt x="11566146" y="749660"/>
                  <a:pt x="11559747" y="748117"/>
                  <a:pt x="11553619" y="748117"/>
                </a:cubicBezTo>
                <a:close/>
                <a:moveTo>
                  <a:pt x="11486031" y="748117"/>
                </a:moveTo>
                <a:cubicBezTo>
                  <a:pt x="11475824" y="748117"/>
                  <a:pt x="11468930" y="750297"/>
                  <a:pt x="11465229" y="751452"/>
                </a:cubicBezTo>
                <a:cubicBezTo>
                  <a:pt x="11460632" y="752994"/>
                  <a:pt x="11459230" y="754656"/>
                  <a:pt x="11459230" y="756965"/>
                </a:cubicBezTo>
                <a:cubicBezTo>
                  <a:pt x="11459230" y="817010"/>
                  <a:pt x="11459230" y="817010"/>
                  <a:pt x="11459230" y="817010"/>
                </a:cubicBezTo>
                <a:cubicBezTo>
                  <a:pt x="11459230" y="819190"/>
                  <a:pt x="11459737" y="819449"/>
                  <a:pt x="11461787" y="819449"/>
                </a:cubicBezTo>
                <a:cubicBezTo>
                  <a:pt x="11468422" y="819449"/>
                  <a:pt x="11468422" y="819449"/>
                  <a:pt x="11468422" y="819449"/>
                </a:cubicBezTo>
                <a:cubicBezTo>
                  <a:pt x="11470332" y="819449"/>
                  <a:pt x="11471228" y="819190"/>
                  <a:pt x="11471228" y="816751"/>
                </a:cubicBezTo>
                <a:cubicBezTo>
                  <a:pt x="11471228" y="761454"/>
                  <a:pt x="11471228" y="761454"/>
                  <a:pt x="11471228" y="761454"/>
                </a:cubicBezTo>
                <a:cubicBezTo>
                  <a:pt x="11471228" y="758497"/>
                  <a:pt x="11476331" y="755422"/>
                  <a:pt x="11485654" y="755422"/>
                </a:cubicBezTo>
                <a:cubicBezTo>
                  <a:pt x="11501223" y="755422"/>
                  <a:pt x="11501223" y="765554"/>
                  <a:pt x="11501223" y="771844"/>
                </a:cubicBezTo>
                <a:cubicBezTo>
                  <a:pt x="11501223" y="816751"/>
                  <a:pt x="11501223" y="816751"/>
                  <a:pt x="11501223" y="816751"/>
                </a:cubicBezTo>
                <a:cubicBezTo>
                  <a:pt x="11501223" y="819190"/>
                  <a:pt x="11501990" y="819449"/>
                  <a:pt x="11504288" y="819449"/>
                </a:cubicBezTo>
                <a:cubicBezTo>
                  <a:pt x="11511690" y="819449"/>
                  <a:pt x="11511690" y="819449"/>
                  <a:pt x="11511690" y="819449"/>
                </a:cubicBezTo>
                <a:cubicBezTo>
                  <a:pt x="11512963" y="819201"/>
                  <a:pt x="11512963" y="817917"/>
                  <a:pt x="11512963" y="816762"/>
                </a:cubicBezTo>
                <a:cubicBezTo>
                  <a:pt x="11512963" y="770312"/>
                  <a:pt x="11512963" y="770312"/>
                  <a:pt x="11512963" y="770312"/>
                </a:cubicBezTo>
                <a:cubicBezTo>
                  <a:pt x="11512963" y="762230"/>
                  <a:pt x="11512704" y="748117"/>
                  <a:pt x="11486031" y="748117"/>
                </a:cubicBezTo>
                <a:close/>
                <a:moveTo>
                  <a:pt x="11389700" y="748117"/>
                </a:moveTo>
                <a:cubicBezTo>
                  <a:pt x="11383539" y="748117"/>
                  <a:pt x="11377249" y="749919"/>
                  <a:pt x="11372242" y="753124"/>
                </a:cubicBezTo>
                <a:cubicBezTo>
                  <a:pt x="11364538" y="758519"/>
                  <a:pt x="11359402" y="768780"/>
                  <a:pt x="11359402" y="784954"/>
                </a:cubicBezTo>
                <a:cubicBezTo>
                  <a:pt x="11359402" y="800998"/>
                  <a:pt x="11364538" y="811270"/>
                  <a:pt x="11372242" y="816654"/>
                </a:cubicBezTo>
                <a:cubicBezTo>
                  <a:pt x="11376990" y="819988"/>
                  <a:pt x="11383539" y="821531"/>
                  <a:pt x="11389700" y="821531"/>
                </a:cubicBezTo>
                <a:cubicBezTo>
                  <a:pt x="11395990" y="821531"/>
                  <a:pt x="11402281" y="819859"/>
                  <a:pt x="11407158" y="816654"/>
                </a:cubicBezTo>
                <a:cubicBezTo>
                  <a:pt x="11414991" y="811259"/>
                  <a:pt x="11420127" y="800998"/>
                  <a:pt x="11420127" y="784954"/>
                </a:cubicBezTo>
                <a:cubicBezTo>
                  <a:pt x="11420127" y="768780"/>
                  <a:pt x="11414991" y="758519"/>
                  <a:pt x="11407158" y="753124"/>
                </a:cubicBezTo>
                <a:cubicBezTo>
                  <a:pt x="11402540" y="749660"/>
                  <a:pt x="11395990" y="748117"/>
                  <a:pt x="11389700" y="748117"/>
                </a:cubicBezTo>
                <a:close/>
                <a:moveTo>
                  <a:pt x="11267473" y="748117"/>
                </a:moveTo>
                <a:cubicBezTo>
                  <a:pt x="11261312" y="748117"/>
                  <a:pt x="11254892" y="749919"/>
                  <a:pt x="11250015" y="753124"/>
                </a:cubicBezTo>
                <a:cubicBezTo>
                  <a:pt x="11242182" y="758519"/>
                  <a:pt x="11237046" y="768780"/>
                  <a:pt x="11237046" y="784954"/>
                </a:cubicBezTo>
                <a:cubicBezTo>
                  <a:pt x="11237046" y="800998"/>
                  <a:pt x="11242182" y="811270"/>
                  <a:pt x="11250015" y="816654"/>
                </a:cubicBezTo>
                <a:cubicBezTo>
                  <a:pt x="11254763" y="819988"/>
                  <a:pt x="11261183" y="821531"/>
                  <a:pt x="11267473" y="821531"/>
                </a:cubicBezTo>
                <a:cubicBezTo>
                  <a:pt x="11273764" y="821531"/>
                  <a:pt x="11279925" y="819859"/>
                  <a:pt x="11284931" y="816654"/>
                </a:cubicBezTo>
                <a:cubicBezTo>
                  <a:pt x="11292635" y="811259"/>
                  <a:pt x="11297771" y="800998"/>
                  <a:pt x="11297771" y="784954"/>
                </a:cubicBezTo>
                <a:cubicBezTo>
                  <a:pt x="11297771" y="768780"/>
                  <a:pt x="11292635" y="758519"/>
                  <a:pt x="11284931" y="753124"/>
                </a:cubicBezTo>
                <a:cubicBezTo>
                  <a:pt x="11279925" y="749660"/>
                  <a:pt x="11273764" y="748117"/>
                  <a:pt x="11267473" y="748117"/>
                </a:cubicBezTo>
                <a:close/>
                <a:moveTo>
                  <a:pt x="11199756" y="748117"/>
                </a:moveTo>
                <a:cubicBezTo>
                  <a:pt x="11189495" y="748117"/>
                  <a:pt x="11182698" y="750297"/>
                  <a:pt x="11178857" y="751452"/>
                </a:cubicBezTo>
                <a:cubicBezTo>
                  <a:pt x="11174368" y="752994"/>
                  <a:pt x="11172825" y="754656"/>
                  <a:pt x="11172825" y="756965"/>
                </a:cubicBezTo>
                <a:cubicBezTo>
                  <a:pt x="11172825" y="817010"/>
                  <a:pt x="11172825" y="817010"/>
                  <a:pt x="11172825" y="817010"/>
                </a:cubicBezTo>
                <a:cubicBezTo>
                  <a:pt x="11172825" y="819190"/>
                  <a:pt x="11173343" y="819449"/>
                  <a:pt x="11175263" y="819449"/>
                </a:cubicBezTo>
                <a:cubicBezTo>
                  <a:pt x="11181932" y="819449"/>
                  <a:pt x="11181932" y="819449"/>
                  <a:pt x="11181932" y="819449"/>
                </a:cubicBezTo>
                <a:cubicBezTo>
                  <a:pt x="11183852" y="819449"/>
                  <a:pt x="11184748" y="819190"/>
                  <a:pt x="11184748" y="816751"/>
                </a:cubicBezTo>
                <a:cubicBezTo>
                  <a:pt x="11184748" y="761454"/>
                  <a:pt x="11184748" y="761454"/>
                  <a:pt x="11184748" y="761454"/>
                </a:cubicBezTo>
                <a:cubicBezTo>
                  <a:pt x="11184748" y="758497"/>
                  <a:pt x="11189873" y="755422"/>
                  <a:pt x="11199238" y="755422"/>
                </a:cubicBezTo>
                <a:cubicBezTo>
                  <a:pt x="11214884" y="755422"/>
                  <a:pt x="11214884" y="765554"/>
                  <a:pt x="11214884" y="771844"/>
                </a:cubicBezTo>
                <a:cubicBezTo>
                  <a:pt x="11214884" y="816751"/>
                  <a:pt x="11214884" y="816751"/>
                  <a:pt x="11214884" y="816751"/>
                </a:cubicBezTo>
                <a:cubicBezTo>
                  <a:pt x="11214884" y="819190"/>
                  <a:pt x="11215650" y="819449"/>
                  <a:pt x="11217959" y="819449"/>
                </a:cubicBezTo>
                <a:cubicBezTo>
                  <a:pt x="11225393" y="819449"/>
                  <a:pt x="11225393" y="819449"/>
                  <a:pt x="11225393" y="819449"/>
                </a:cubicBezTo>
                <a:cubicBezTo>
                  <a:pt x="11226688" y="819201"/>
                  <a:pt x="11226817" y="817917"/>
                  <a:pt x="11226817" y="816762"/>
                </a:cubicBezTo>
                <a:cubicBezTo>
                  <a:pt x="11226817" y="770312"/>
                  <a:pt x="11226817" y="770312"/>
                  <a:pt x="11226817" y="770312"/>
                </a:cubicBezTo>
                <a:cubicBezTo>
                  <a:pt x="11226817" y="762230"/>
                  <a:pt x="11226688" y="748117"/>
                  <a:pt x="11199756" y="748117"/>
                </a:cubicBezTo>
                <a:close/>
                <a:moveTo>
                  <a:pt x="11681273" y="724801"/>
                </a:moveTo>
                <a:cubicBezTo>
                  <a:pt x="11678975" y="724801"/>
                  <a:pt x="11678845" y="725567"/>
                  <a:pt x="11678845" y="727876"/>
                </a:cubicBezTo>
                <a:cubicBezTo>
                  <a:pt x="11678845" y="752250"/>
                  <a:pt x="11678845" y="752250"/>
                  <a:pt x="11678845" y="752250"/>
                </a:cubicBezTo>
                <a:cubicBezTo>
                  <a:pt x="11674626" y="750070"/>
                  <a:pt x="11670537" y="748527"/>
                  <a:pt x="11664279" y="748527"/>
                </a:cubicBezTo>
                <a:cubicBezTo>
                  <a:pt x="11643455" y="748527"/>
                  <a:pt x="11632848" y="768413"/>
                  <a:pt x="11632848" y="784954"/>
                </a:cubicBezTo>
                <a:cubicBezTo>
                  <a:pt x="11632848" y="809587"/>
                  <a:pt x="11646260" y="821510"/>
                  <a:pt x="11666707" y="821510"/>
                </a:cubicBezTo>
                <a:cubicBezTo>
                  <a:pt x="11676547" y="821531"/>
                  <a:pt x="11690477" y="816654"/>
                  <a:pt x="11690477" y="812036"/>
                </a:cubicBezTo>
                <a:cubicBezTo>
                  <a:pt x="11690477" y="727498"/>
                  <a:pt x="11690477" y="727498"/>
                  <a:pt x="11690477" y="727498"/>
                </a:cubicBezTo>
                <a:cubicBezTo>
                  <a:pt x="11690477" y="724930"/>
                  <a:pt x="11689711" y="724801"/>
                  <a:pt x="11687919" y="724801"/>
                </a:cubicBezTo>
                <a:cubicBezTo>
                  <a:pt x="11681273" y="724801"/>
                  <a:pt x="11681273" y="724801"/>
                  <a:pt x="11681273" y="724801"/>
                </a:cubicBezTo>
                <a:close/>
                <a:moveTo>
                  <a:pt x="11786797" y="724552"/>
                </a:moveTo>
                <a:cubicBezTo>
                  <a:pt x="11785384" y="724552"/>
                  <a:pt x="11784607" y="724811"/>
                  <a:pt x="11784607" y="726732"/>
                </a:cubicBezTo>
                <a:cubicBezTo>
                  <a:pt x="11784607" y="817280"/>
                  <a:pt x="11784607" y="817280"/>
                  <a:pt x="11784607" y="817280"/>
                </a:cubicBezTo>
                <a:cubicBezTo>
                  <a:pt x="11784607" y="819071"/>
                  <a:pt x="11784995" y="819330"/>
                  <a:pt x="11786797" y="819330"/>
                </a:cubicBezTo>
                <a:cubicBezTo>
                  <a:pt x="11793864" y="819330"/>
                  <a:pt x="11793864" y="819330"/>
                  <a:pt x="11793864" y="819330"/>
                </a:cubicBezTo>
                <a:cubicBezTo>
                  <a:pt x="11795526" y="819330"/>
                  <a:pt x="11796303" y="819330"/>
                  <a:pt x="11796303" y="817409"/>
                </a:cubicBezTo>
                <a:cubicBezTo>
                  <a:pt x="11796303" y="726473"/>
                  <a:pt x="11796303" y="726473"/>
                  <a:pt x="11796303" y="726473"/>
                </a:cubicBezTo>
                <a:cubicBezTo>
                  <a:pt x="11796303" y="724552"/>
                  <a:pt x="11795407" y="724552"/>
                  <a:pt x="11793864" y="724552"/>
                </a:cubicBezTo>
                <a:cubicBezTo>
                  <a:pt x="11786797" y="724552"/>
                  <a:pt x="11786797" y="724552"/>
                  <a:pt x="11786797" y="724552"/>
                </a:cubicBezTo>
                <a:close/>
                <a:moveTo>
                  <a:pt x="11712617" y="723776"/>
                </a:moveTo>
                <a:cubicBezTo>
                  <a:pt x="11708291" y="723776"/>
                  <a:pt x="11705237" y="726851"/>
                  <a:pt x="11705237" y="730940"/>
                </a:cubicBezTo>
                <a:cubicBezTo>
                  <a:pt x="11705237" y="734781"/>
                  <a:pt x="11707913" y="737975"/>
                  <a:pt x="11712358" y="737975"/>
                </a:cubicBezTo>
                <a:cubicBezTo>
                  <a:pt x="11716933" y="737845"/>
                  <a:pt x="11719739" y="734263"/>
                  <a:pt x="11719609" y="730433"/>
                </a:cubicBezTo>
                <a:cubicBezTo>
                  <a:pt x="11719350" y="726462"/>
                  <a:pt x="11716178" y="723776"/>
                  <a:pt x="11712617" y="723776"/>
                </a:cubicBezTo>
                <a:close/>
                <a:moveTo>
                  <a:pt x="11855021" y="713601"/>
                </a:moveTo>
                <a:lnTo>
                  <a:pt x="11855284" y="713794"/>
                </a:lnTo>
                <a:lnTo>
                  <a:pt x="11855021" y="713860"/>
                </a:lnTo>
                <a:cubicBezTo>
                  <a:pt x="11855021" y="713860"/>
                  <a:pt x="11855021" y="713860"/>
                  <a:pt x="11855021" y="713601"/>
                </a:cubicBezTo>
                <a:close/>
                <a:moveTo>
                  <a:pt x="11847209" y="704235"/>
                </a:moveTo>
                <a:cubicBezTo>
                  <a:pt x="11851428" y="704235"/>
                  <a:pt x="11851428" y="704235"/>
                  <a:pt x="11851428" y="704235"/>
                </a:cubicBezTo>
                <a:cubicBezTo>
                  <a:pt x="11853608" y="704235"/>
                  <a:pt x="11857190" y="704235"/>
                  <a:pt x="11857190" y="707699"/>
                </a:cubicBezTo>
                <a:cubicBezTo>
                  <a:pt x="11857190" y="711162"/>
                  <a:pt x="11853478" y="711162"/>
                  <a:pt x="11851817" y="711162"/>
                </a:cubicBezTo>
                <a:cubicBezTo>
                  <a:pt x="11847209" y="711162"/>
                  <a:pt x="11847209" y="711162"/>
                  <a:pt x="11847209" y="711162"/>
                </a:cubicBezTo>
                <a:close/>
                <a:moveTo>
                  <a:pt x="11843627" y="701020"/>
                </a:moveTo>
                <a:lnTo>
                  <a:pt x="11843627" y="724250"/>
                </a:lnTo>
                <a:cubicBezTo>
                  <a:pt x="11847468" y="724250"/>
                  <a:pt x="11847468" y="724250"/>
                  <a:pt x="11847468" y="724250"/>
                </a:cubicBezTo>
                <a:cubicBezTo>
                  <a:pt x="11847468" y="714367"/>
                  <a:pt x="11847468" y="714367"/>
                  <a:pt x="11847468" y="714367"/>
                </a:cubicBezTo>
                <a:cubicBezTo>
                  <a:pt x="11849648" y="714367"/>
                  <a:pt x="11849648" y="714367"/>
                  <a:pt x="11849648" y="714367"/>
                </a:cubicBezTo>
                <a:cubicBezTo>
                  <a:pt x="11852723" y="714367"/>
                  <a:pt x="11853867" y="715521"/>
                  <a:pt x="11856553" y="720528"/>
                </a:cubicBezTo>
                <a:cubicBezTo>
                  <a:pt x="11858603" y="724121"/>
                  <a:pt x="11858603" y="724121"/>
                  <a:pt x="11858603" y="724121"/>
                </a:cubicBezTo>
                <a:cubicBezTo>
                  <a:pt x="11863081" y="724121"/>
                  <a:pt x="11863081" y="724121"/>
                  <a:pt x="11863081" y="724121"/>
                </a:cubicBezTo>
                <a:cubicBezTo>
                  <a:pt x="11860265" y="719503"/>
                  <a:pt x="11860265" y="719503"/>
                  <a:pt x="11860265" y="719503"/>
                </a:cubicBezTo>
                <a:cubicBezTo>
                  <a:pt x="11858857" y="717258"/>
                  <a:pt x="11857864" y="715942"/>
                  <a:pt x="11857064" y="715107"/>
                </a:cubicBezTo>
                <a:lnTo>
                  <a:pt x="11855284" y="713794"/>
                </a:lnTo>
                <a:lnTo>
                  <a:pt x="11858039" y="713107"/>
                </a:lnTo>
                <a:cubicBezTo>
                  <a:pt x="11860542" y="711860"/>
                  <a:pt x="11861549" y="709333"/>
                  <a:pt x="11861549" y="707310"/>
                </a:cubicBezTo>
                <a:cubicBezTo>
                  <a:pt x="11861549" y="705390"/>
                  <a:pt x="11860653" y="703717"/>
                  <a:pt x="11859370" y="702822"/>
                </a:cubicBezTo>
                <a:cubicBezTo>
                  <a:pt x="11857449" y="701020"/>
                  <a:pt x="11854385" y="701020"/>
                  <a:pt x="11851817" y="701020"/>
                </a:cubicBezTo>
                <a:cubicBezTo>
                  <a:pt x="11843627" y="701020"/>
                  <a:pt x="11843627" y="701020"/>
                  <a:pt x="11843627" y="701020"/>
                </a:cubicBezTo>
                <a:close/>
                <a:moveTo>
                  <a:pt x="11852712" y="694611"/>
                </a:moveTo>
                <a:cubicBezTo>
                  <a:pt x="11862563" y="694611"/>
                  <a:pt x="11870623" y="702563"/>
                  <a:pt x="11870623" y="712446"/>
                </a:cubicBezTo>
                <a:cubicBezTo>
                  <a:pt x="11870623" y="722330"/>
                  <a:pt x="11862693" y="730541"/>
                  <a:pt x="11852712" y="730541"/>
                </a:cubicBezTo>
                <a:cubicBezTo>
                  <a:pt x="11842861" y="730541"/>
                  <a:pt x="11834931" y="722330"/>
                  <a:pt x="11834931" y="712446"/>
                </a:cubicBezTo>
                <a:cubicBezTo>
                  <a:pt x="11834801" y="702563"/>
                  <a:pt x="11842732" y="694611"/>
                  <a:pt x="11852712" y="694611"/>
                </a:cubicBezTo>
                <a:close/>
                <a:moveTo>
                  <a:pt x="11852712" y="690888"/>
                </a:moveTo>
                <a:cubicBezTo>
                  <a:pt x="11840940" y="690888"/>
                  <a:pt x="11831348" y="700513"/>
                  <a:pt x="11831348" y="712446"/>
                </a:cubicBezTo>
                <a:cubicBezTo>
                  <a:pt x="11831348" y="724509"/>
                  <a:pt x="11840940" y="734004"/>
                  <a:pt x="11852712" y="734004"/>
                </a:cubicBezTo>
                <a:cubicBezTo>
                  <a:pt x="11864613" y="734004"/>
                  <a:pt x="11874076" y="724250"/>
                  <a:pt x="11874076" y="712446"/>
                </a:cubicBezTo>
                <a:cubicBezTo>
                  <a:pt x="11874076" y="700642"/>
                  <a:pt x="11864484" y="690888"/>
                  <a:pt x="11852712" y="690888"/>
                </a:cubicBezTo>
                <a:close/>
                <a:moveTo>
                  <a:pt x="11639380" y="551044"/>
                </a:moveTo>
                <a:cubicBezTo>
                  <a:pt x="11639972" y="550996"/>
                  <a:pt x="11640676" y="551285"/>
                  <a:pt x="11641189" y="551862"/>
                </a:cubicBezTo>
                <a:cubicBezTo>
                  <a:pt x="11649011" y="560062"/>
                  <a:pt x="11646325" y="621974"/>
                  <a:pt x="11644652" y="634274"/>
                </a:cubicBezTo>
                <a:cubicBezTo>
                  <a:pt x="11644264" y="637349"/>
                  <a:pt x="11641448" y="639788"/>
                  <a:pt x="11640682" y="633508"/>
                </a:cubicBezTo>
                <a:cubicBezTo>
                  <a:pt x="11639786" y="625567"/>
                  <a:pt x="11635557" y="607235"/>
                  <a:pt x="11634273" y="599671"/>
                </a:cubicBezTo>
                <a:cubicBezTo>
                  <a:pt x="11632859" y="592496"/>
                  <a:pt x="11636841" y="570582"/>
                  <a:pt x="11638243" y="552250"/>
                </a:cubicBezTo>
                <a:cubicBezTo>
                  <a:pt x="11638308" y="551479"/>
                  <a:pt x="11638788" y="551093"/>
                  <a:pt x="11639380" y="551044"/>
                </a:cubicBezTo>
                <a:close/>
                <a:moveTo>
                  <a:pt x="11490639" y="502002"/>
                </a:moveTo>
                <a:cubicBezTo>
                  <a:pt x="11510395" y="504700"/>
                  <a:pt x="11530399" y="505207"/>
                  <a:pt x="11550015" y="504052"/>
                </a:cubicBezTo>
                <a:cubicBezTo>
                  <a:pt x="11553220" y="516223"/>
                  <a:pt x="11552831" y="532116"/>
                  <a:pt x="11548343" y="536605"/>
                </a:cubicBezTo>
                <a:cubicBezTo>
                  <a:pt x="11541157" y="543910"/>
                  <a:pt x="11508722" y="542496"/>
                  <a:pt x="11499486" y="541094"/>
                </a:cubicBezTo>
                <a:cubicBezTo>
                  <a:pt x="11496918" y="540705"/>
                  <a:pt x="11494361" y="540327"/>
                  <a:pt x="11492948" y="533659"/>
                </a:cubicBezTo>
                <a:cubicBezTo>
                  <a:pt x="11491405" y="525837"/>
                  <a:pt x="11491275" y="511486"/>
                  <a:pt x="11490639" y="502002"/>
                </a:cubicBezTo>
                <a:close/>
                <a:moveTo>
                  <a:pt x="11594253" y="498797"/>
                </a:moveTo>
                <a:cubicBezTo>
                  <a:pt x="11599767" y="509048"/>
                  <a:pt x="11600155" y="514950"/>
                  <a:pt x="11598612" y="520075"/>
                </a:cubicBezTo>
                <a:cubicBezTo>
                  <a:pt x="11597069" y="525200"/>
                  <a:pt x="11589894" y="528146"/>
                  <a:pt x="11588351" y="527509"/>
                </a:cubicBezTo>
                <a:cubicBezTo>
                  <a:pt x="11588092" y="516482"/>
                  <a:pt x="11585147" y="508152"/>
                  <a:pt x="11580011" y="500718"/>
                </a:cubicBezTo>
                <a:cubicBezTo>
                  <a:pt x="11584510" y="499952"/>
                  <a:pt x="11589257" y="499315"/>
                  <a:pt x="11594253" y="498797"/>
                </a:cubicBezTo>
                <a:close/>
                <a:moveTo>
                  <a:pt x="11441405" y="491374"/>
                </a:moveTo>
                <a:cubicBezTo>
                  <a:pt x="11447684" y="493295"/>
                  <a:pt x="11454104" y="494967"/>
                  <a:pt x="11460384" y="496499"/>
                </a:cubicBezTo>
                <a:cubicBezTo>
                  <a:pt x="11456025" y="524056"/>
                  <a:pt x="11447436" y="531868"/>
                  <a:pt x="11442948" y="533670"/>
                </a:cubicBezTo>
                <a:cubicBezTo>
                  <a:pt x="11439473" y="535073"/>
                  <a:pt x="11431910" y="535839"/>
                  <a:pt x="11434607" y="527132"/>
                </a:cubicBezTo>
                <a:cubicBezTo>
                  <a:pt x="11437305" y="518413"/>
                  <a:pt x="11439862" y="503545"/>
                  <a:pt x="11441405" y="491374"/>
                </a:cubicBezTo>
                <a:close/>
                <a:moveTo>
                  <a:pt x="11419441" y="484343"/>
                </a:moveTo>
                <a:cubicBezTo>
                  <a:pt x="11421606" y="484488"/>
                  <a:pt x="11425004" y="485801"/>
                  <a:pt x="11431543" y="488299"/>
                </a:cubicBezTo>
                <a:cubicBezTo>
                  <a:pt x="11430647" y="509447"/>
                  <a:pt x="11425263" y="521499"/>
                  <a:pt x="11423202" y="532257"/>
                </a:cubicBezTo>
                <a:cubicBezTo>
                  <a:pt x="11420893" y="543284"/>
                  <a:pt x="11433204" y="545841"/>
                  <a:pt x="11444102" y="543154"/>
                </a:cubicBezTo>
                <a:cubicBezTo>
                  <a:pt x="11454870" y="540468"/>
                  <a:pt x="11465132" y="529182"/>
                  <a:pt x="11469620" y="498549"/>
                </a:cubicBezTo>
                <a:cubicBezTo>
                  <a:pt x="11473850" y="499574"/>
                  <a:pt x="11477313" y="500092"/>
                  <a:pt x="11481672" y="500729"/>
                </a:cubicBezTo>
                <a:cubicBezTo>
                  <a:pt x="11482190" y="532516"/>
                  <a:pt x="11484111" y="539691"/>
                  <a:pt x="11485395" y="542507"/>
                </a:cubicBezTo>
                <a:cubicBezTo>
                  <a:pt x="11487833" y="548398"/>
                  <a:pt x="11493735" y="550329"/>
                  <a:pt x="11498472" y="550707"/>
                </a:cubicBezTo>
                <a:cubicBezTo>
                  <a:pt x="11523353" y="552628"/>
                  <a:pt x="11547458" y="551862"/>
                  <a:pt x="11555917" y="543532"/>
                </a:cubicBezTo>
                <a:cubicBezTo>
                  <a:pt x="11564506" y="535073"/>
                  <a:pt x="11561560" y="514443"/>
                  <a:pt x="11559122" y="503286"/>
                </a:cubicBezTo>
                <a:cubicBezTo>
                  <a:pt x="11563092" y="502898"/>
                  <a:pt x="11566308" y="502520"/>
                  <a:pt x="11570149" y="502002"/>
                </a:cubicBezTo>
                <a:cubicBezTo>
                  <a:pt x="11578360" y="511486"/>
                  <a:pt x="11579385" y="521866"/>
                  <a:pt x="11579385" y="528405"/>
                </a:cubicBezTo>
                <a:cubicBezTo>
                  <a:pt x="11579385" y="535709"/>
                  <a:pt x="11587466" y="539551"/>
                  <a:pt x="11598752" y="531739"/>
                </a:cubicBezTo>
                <a:cubicBezTo>
                  <a:pt x="11609909" y="523916"/>
                  <a:pt x="11608884" y="510202"/>
                  <a:pt x="11602723" y="497773"/>
                </a:cubicBezTo>
                <a:cubicBezTo>
                  <a:pt x="11628371" y="495722"/>
                  <a:pt x="11627086" y="512511"/>
                  <a:pt x="11625673" y="533282"/>
                </a:cubicBezTo>
                <a:cubicBezTo>
                  <a:pt x="11624389" y="553793"/>
                  <a:pt x="11619771" y="582882"/>
                  <a:pt x="11612855" y="586216"/>
                </a:cubicBezTo>
                <a:cubicBezTo>
                  <a:pt x="11605798" y="589162"/>
                  <a:pt x="11594771" y="570323"/>
                  <a:pt x="11537326" y="569428"/>
                </a:cubicBezTo>
                <a:cubicBezTo>
                  <a:pt x="11496551" y="568661"/>
                  <a:pt x="11465261" y="574175"/>
                  <a:pt x="11459488" y="611465"/>
                </a:cubicBezTo>
                <a:cubicBezTo>
                  <a:pt x="11459100" y="614151"/>
                  <a:pt x="11457568" y="613774"/>
                  <a:pt x="11456154" y="612360"/>
                </a:cubicBezTo>
                <a:cubicBezTo>
                  <a:pt x="11444998" y="600189"/>
                  <a:pt x="11434737" y="594676"/>
                  <a:pt x="11418325" y="585191"/>
                </a:cubicBezTo>
                <a:cubicBezTo>
                  <a:pt x="11401785" y="575448"/>
                  <a:pt x="11390757" y="562382"/>
                  <a:pt x="11388707" y="549434"/>
                </a:cubicBezTo>
                <a:cubicBezTo>
                  <a:pt x="11386657" y="536486"/>
                  <a:pt x="11391405" y="519190"/>
                  <a:pt x="11414743" y="487403"/>
                </a:cubicBezTo>
                <a:cubicBezTo>
                  <a:pt x="11416346" y="485224"/>
                  <a:pt x="11417276" y="484199"/>
                  <a:pt x="11419441" y="484343"/>
                </a:cubicBezTo>
                <a:close/>
                <a:moveTo>
                  <a:pt x="11358173" y="469801"/>
                </a:moveTo>
                <a:cubicBezTo>
                  <a:pt x="11352402" y="469752"/>
                  <a:pt x="11342133" y="472433"/>
                  <a:pt x="11346260" y="478275"/>
                </a:cubicBezTo>
                <a:cubicBezTo>
                  <a:pt x="11351763" y="486314"/>
                  <a:pt x="11362639" y="473042"/>
                  <a:pt x="11361744" y="470744"/>
                </a:cubicBezTo>
                <a:cubicBezTo>
                  <a:pt x="11361520" y="470137"/>
                  <a:pt x="11360096" y="469817"/>
                  <a:pt x="11358173" y="469801"/>
                </a:cubicBezTo>
                <a:close/>
                <a:moveTo>
                  <a:pt x="11354455" y="453696"/>
                </a:moveTo>
                <a:cubicBezTo>
                  <a:pt x="11359222" y="452705"/>
                  <a:pt x="11365520" y="456094"/>
                  <a:pt x="11379471" y="464453"/>
                </a:cubicBezTo>
                <a:cubicBezTo>
                  <a:pt x="11402044" y="478167"/>
                  <a:pt x="11408971" y="475351"/>
                  <a:pt x="11401267" y="487522"/>
                </a:cubicBezTo>
                <a:cubicBezTo>
                  <a:pt x="11396519" y="495345"/>
                  <a:pt x="11380486" y="516104"/>
                  <a:pt x="11376515" y="541611"/>
                </a:cubicBezTo>
                <a:cubicBezTo>
                  <a:pt x="11371131" y="534436"/>
                  <a:pt x="11363815" y="516622"/>
                  <a:pt x="11357665" y="511745"/>
                </a:cubicBezTo>
                <a:cubicBezTo>
                  <a:pt x="11345613" y="502261"/>
                  <a:pt x="11335222" y="509566"/>
                  <a:pt x="11330734" y="504052"/>
                </a:cubicBezTo>
                <a:cubicBezTo>
                  <a:pt x="11325727" y="498031"/>
                  <a:pt x="11323677" y="497643"/>
                  <a:pt x="11328166" y="491881"/>
                </a:cubicBezTo>
                <a:cubicBezTo>
                  <a:pt x="11328166" y="491881"/>
                  <a:pt x="11333550" y="484835"/>
                  <a:pt x="11335600" y="481879"/>
                </a:cubicBezTo>
                <a:cubicBezTo>
                  <a:pt x="11337909" y="478804"/>
                  <a:pt x="11337272" y="473031"/>
                  <a:pt x="11338297" y="470604"/>
                </a:cubicBezTo>
                <a:cubicBezTo>
                  <a:pt x="11339193" y="468165"/>
                  <a:pt x="11344707" y="460861"/>
                  <a:pt x="11349972" y="456124"/>
                </a:cubicBezTo>
                <a:cubicBezTo>
                  <a:pt x="11351448" y="454843"/>
                  <a:pt x="11352866" y="454026"/>
                  <a:pt x="11354455" y="453696"/>
                </a:cubicBezTo>
                <a:close/>
                <a:moveTo>
                  <a:pt x="11324025" y="392924"/>
                </a:moveTo>
                <a:cubicBezTo>
                  <a:pt x="11322935" y="393149"/>
                  <a:pt x="11322134" y="395329"/>
                  <a:pt x="11322134" y="400006"/>
                </a:cubicBezTo>
                <a:cubicBezTo>
                  <a:pt x="11322134" y="423463"/>
                  <a:pt x="11332395" y="437555"/>
                  <a:pt x="11335988" y="441536"/>
                </a:cubicBezTo>
                <a:cubicBezTo>
                  <a:pt x="11339452" y="445507"/>
                  <a:pt x="11341114" y="449477"/>
                  <a:pt x="11339193" y="451786"/>
                </a:cubicBezTo>
                <a:cubicBezTo>
                  <a:pt x="11334068" y="457807"/>
                  <a:pt x="11328554" y="464475"/>
                  <a:pt x="11328425" y="467162"/>
                </a:cubicBezTo>
                <a:cubicBezTo>
                  <a:pt x="11328166" y="470107"/>
                  <a:pt x="11328425" y="471521"/>
                  <a:pt x="11327270" y="474855"/>
                </a:cubicBezTo>
                <a:cubicBezTo>
                  <a:pt x="11326116" y="478059"/>
                  <a:pt x="11322016" y="482796"/>
                  <a:pt x="11315477" y="490748"/>
                </a:cubicBezTo>
                <a:cubicBezTo>
                  <a:pt x="11311884" y="495366"/>
                  <a:pt x="11314193" y="500362"/>
                  <a:pt x="11317268" y="503696"/>
                </a:cubicBezTo>
                <a:cubicBezTo>
                  <a:pt x="11320861" y="507796"/>
                  <a:pt x="11323300" y="512544"/>
                  <a:pt x="11327788" y="514594"/>
                </a:cubicBezTo>
                <a:cubicBezTo>
                  <a:pt x="11332406" y="516644"/>
                  <a:pt x="11336506" y="515230"/>
                  <a:pt x="11341890" y="516137"/>
                </a:cubicBezTo>
                <a:cubicBezTo>
                  <a:pt x="11347016" y="517032"/>
                  <a:pt x="11353436" y="520107"/>
                  <a:pt x="11358561" y="529214"/>
                </a:cubicBezTo>
                <a:cubicBezTo>
                  <a:pt x="11365995" y="542539"/>
                  <a:pt x="11373947" y="563310"/>
                  <a:pt x="11388308" y="580476"/>
                </a:cubicBezTo>
                <a:cubicBezTo>
                  <a:pt x="11394717" y="588040"/>
                  <a:pt x="11394717" y="602013"/>
                  <a:pt x="11394717" y="606490"/>
                </a:cubicBezTo>
                <a:cubicBezTo>
                  <a:pt x="11395106" y="646736"/>
                  <a:pt x="11374076" y="684803"/>
                  <a:pt x="11360611" y="709026"/>
                </a:cubicBezTo>
                <a:cubicBezTo>
                  <a:pt x="11357406" y="714669"/>
                  <a:pt x="11358172" y="719406"/>
                  <a:pt x="11362402" y="719406"/>
                </a:cubicBezTo>
                <a:cubicBezTo>
                  <a:pt x="11367279" y="719406"/>
                  <a:pt x="11385481" y="719406"/>
                  <a:pt x="11388567" y="719406"/>
                </a:cubicBezTo>
                <a:cubicBezTo>
                  <a:pt x="11391901" y="719406"/>
                  <a:pt x="11393951" y="715813"/>
                  <a:pt x="11394210" y="711972"/>
                </a:cubicBezTo>
                <a:cubicBezTo>
                  <a:pt x="11396519" y="679030"/>
                  <a:pt x="11415110" y="618661"/>
                  <a:pt x="11429094" y="608411"/>
                </a:cubicBezTo>
                <a:cubicBezTo>
                  <a:pt x="11452561" y="623150"/>
                  <a:pt x="11475900" y="654678"/>
                  <a:pt x="11464484" y="709921"/>
                </a:cubicBezTo>
                <a:cubicBezTo>
                  <a:pt x="11463966" y="712996"/>
                  <a:pt x="11461150" y="719665"/>
                  <a:pt x="11468207" y="719665"/>
                </a:cubicBezTo>
                <a:cubicBezTo>
                  <a:pt x="11468207" y="719665"/>
                  <a:pt x="11488082" y="719665"/>
                  <a:pt x="11490650" y="719665"/>
                </a:cubicBezTo>
                <a:cubicBezTo>
                  <a:pt x="11493595" y="719665"/>
                  <a:pt x="11498343" y="718510"/>
                  <a:pt x="11497954" y="713126"/>
                </a:cubicBezTo>
                <a:cubicBezTo>
                  <a:pt x="11496800" y="691590"/>
                  <a:pt x="11478716" y="646100"/>
                  <a:pt x="11473979" y="619309"/>
                </a:cubicBezTo>
                <a:cubicBezTo>
                  <a:pt x="11471034" y="602390"/>
                  <a:pt x="11484499" y="572146"/>
                  <a:pt x="11535276" y="595345"/>
                </a:cubicBezTo>
                <a:cubicBezTo>
                  <a:pt x="11554773" y="577790"/>
                  <a:pt x="11580421" y="588428"/>
                  <a:pt x="11569383" y="622136"/>
                </a:cubicBezTo>
                <a:cubicBezTo>
                  <a:pt x="11558614" y="655713"/>
                  <a:pt x="11549249" y="670452"/>
                  <a:pt x="11512315" y="709932"/>
                </a:cubicBezTo>
                <a:cubicBezTo>
                  <a:pt x="11508215" y="714550"/>
                  <a:pt x="11507827" y="719417"/>
                  <a:pt x="11514624" y="719417"/>
                </a:cubicBezTo>
                <a:cubicBezTo>
                  <a:pt x="11517958" y="719417"/>
                  <a:pt x="11534888" y="719417"/>
                  <a:pt x="11538351" y="719417"/>
                </a:cubicBezTo>
                <a:cubicBezTo>
                  <a:pt x="11543476" y="719417"/>
                  <a:pt x="11545537" y="717874"/>
                  <a:pt x="11547069" y="713903"/>
                </a:cubicBezTo>
                <a:cubicBezTo>
                  <a:pt x="11548483" y="709673"/>
                  <a:pt x="11565412" y="656102"/>
                  <a:pt x="11598623" y="630983"/>
                </a:cubicBezTo>
                <a:cubicBezTo>
                  <a:pt x="11601191" y="629063"/>
                  <a:pt x="11603371" y="620474"/>
                  <a:pt x="11608496" y="600869"/>
                </a:cubicBezTo>
                <a:cubicBezTo>
                  <a:pt x="11624529" y="622017"/>
                  <a:pt x="11626709" y="660461"/>
                  <a:pt x="11599130" y="710062"/>
                </a:cubicBezTo>
                <a:cubicBezTo>
                  <a:pt x="11596314" y="715316"/>
                  <a:pt x="11597976" y="719287"/>
                  <a:pt x="11601439" y="719287"/>
                </a:cubicBezTo>
                <a:cubicBezTo>
                  <a:pt x="11603360" y="719287"/>
                  <a:pt x="11618368" y="719287"/>
                  <a:pt x="11622857" y="719287"/>
                </a:cubicBezTo>
                <a:cubicBezTo>
                  <a:pt x="11626828" y="719287"/>
                  <a:pt x="11627982" y="717107"/>
                  <a:pt x="11629525" y="711087"/>
                </a:cubicBezTo>
                <a:cubicBezTo>
                  <a:pt x="11631446" y="703653"/>
                  <a:pt x="11632093" y="700060"/>
                  <a:pt x="11634650" y="693014"/>
                </a:cubicBezTo>
                <a:cubicBezTo>
                  <a:pt x="11636193" y="688655"/>
                  <a:pt x="11636830" y="687889"/>
                  <a:pt x="11654018" y="688018"/>
                </a:cubicBezTo>
                <a:cubicBezTo>
                  <a:pt x="11659402" y="688018"/>
                  <a:pt x="11659024" y="685202"/>
                  <a:pt x="11659024" y="680584"/>
                </a:cubicBezTo>
                <a:cubicBezTo>
                  <a:pt x="11659272" y="614151"/>
                  <a:pt x="11659661" y="544687"/>
                  <a:pt x="11654654" y="520852"/>
                </a:cubicBezTo>
                <a:cubicBezTo>
                  <a:pt x="11647727" y="487403"/>
                  <a:pt x="11618617" y="486378"/>
                  <a:pt x="11603360" y="487533"/>
                </a:cubicBezTo>
                <a:cubicBezTo>
                  <a:pt x="11587456" y="488688"/>
                  <a:pt x="11557449" y="493424"/>
                  <a:pt x="11526547" y="493424"/>
                </a:cubicBezTo>
                <a:cubicBezTo>
                  <a:pt x="11484866" y="493424"/>
                  <a:pt x="11437930" y="481631"/>
                  <a:pt x="11402033" y="464842"/>
                </a:cubicBezTo>
                <a:cubicBezTo>
                  <a:pt x="11395753" y="462026"/>
                  <a:pt x="11398958" y="460742"/>
                  <a:pt x="11401644" y="459199"/>
                </a:cubicBezTo>
                <a:cubicBezTo>
                  <a:pt x="11415110" y="451765"/>
                  <a:pt x="11426774" y="445097"/>
                  <a:pt x="11433960" y="433314"/>
                </a:cubicBezTo>
                <a:cubicBezTo>
                  <a:pt x="11439473" y="424348"/>
                  <a:pt x="11437423" y="421521"/>
                  <a:pt x="11431392" y="426398"/>
                </a:cubicBezTo>
                <a:cubicBezTo>
                  <a:pt x="11415110" y="439982"/>
                  <a:pt x="11391890" y="447546"/>
                  <a:pt x="11365995" y="438191"/>
                </a:cubicBezTo>
                <a:cubicBezTo>
                  <a:pt x="11339959" y="428966"/>
                  <a:pt x="11329957" y="403847"/>
                  <a:pt x="11327648" y="397567"/>
                </a:cubicBezTo>
                <a:cubicBezTo>
                  <a:pt x="11326493" y="394428"/>
                  <a:pt x="11325115" y="392699"/>
                  <a:pt x="11324025" y="392924"/>
                </a:cubicBezTo>
                <a:close/>
                <a:moveTo>
                  <a:pt x="11391491" y="334037"/>
                </a:moveTo>
                <a:cubicBezTo>
                  <a:pt x="11410848" y="334037"/>
                  <a:pt x="11426364" y="349790"/>
                  <a:pt x="11426364" y="368996"/>
                </a:cubicBezTo>
                <a:cubicBezTo>
                  <a:pt x="11426364" y="388331"/>
                  <a:pt x="11410848" y="403955"/>
                  <a:pt x="11391491" y="403955"/>
                </a:cubicBezTo>
                <a:cubicBezTo>
                  <a:pt x="11372134" y="403955"/>
                  <a:pt x="11356360" y="388331"/>
                  <a:pt x="11356360" y="368996"/>
                </a:cubicBezTo>
                <a:cubicBezTo>
                  <a:pt x="11356360" y="349542"/>
                  <a:pt x="11372134" y="334037"/>
                  <a:pt x="11391491" y="334037"/>
                </a:cubicBezTo>
                <a:close/>
                <a:moveTo>
                  <a:pt x="11389959" y="321618"/>
                </a:moveTo>
                <a:cubicBezTo>
                  <a:pt x="11360729" y="321618"/>
                  <a:pt x="11337262" y="345442"/>
                  <a:pt x="11337262" y="374510"/>
                </a:cubicBezTo>
                <a:cubicBezTo>
                  <a:pt x="11337262" y="403836"/>
                  <a:pt x="11360978" y="427401"/>
                  <a:pt x="11389959" y="427401"/>
                </a:cubicBezTo>
                <a:cubicBezTo>
                  <a:pt x="11419189" y="427401"/>
                  <a:pt x="11442656" y="403577"/>
                  <a:pt x="11442656" y="374510"/>
                </a:cubicBezTo>
                <a:cubicBezTo>
                  <a:pt x="11442656" y="345183"/>
                  <a:pt x="11419189" y="321618"/>
                  <a:pt x="11389959" y="32161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4D7DC"/>
          </a:solidFill>
        </p:spPr>
        <p:txBody>
          <a:bodyPr wrap="square" tIns="7200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here and insert picture via Templafy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648000" y="648000"/>
            <a:ext cx="8652000" cy="5562000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DBC0D27-79CE-4CB8-9819-041246B921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F363458-92CB-4BC5-8F81-D4DBE70473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1999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A17B31-6DBC-46E7-9036-7C3041DA54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92000" y="5652000"/>
            <a:ext cx="1920001" cy="154800"/>
          </a:xfrm>
        </p:spPr>
        <p:txBody>
          <a:bodyPr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fld id="{7B858949-D512-4872-BBCD-5659279A21E8}" type="datetime3">
              <a:rPr lang="en-US" smtClean="0"/>
              <a:t>27 January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3084E-2481-4E6B-8DE9-0CFD902B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324000"/>
            <a:ext cx="4488000" cy="3240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189875-0661-4E2F-8DC6-9F8850F63BE8}"/>
              </a:ext>
            </a:extLst>
          </p:cNvPr>
          <p:cNvSpPr txBox="1"/>
          <p:nvPr userDrawn="1"/>
        </p:nvSpPr>
        <p:spPr>
          <a:xfrm>
            <a:off x="23812" y="-33911"/>
            <a:ext cx="36000" cy="474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da-DK" sz="133">
                <a:solidFill>
                  <a:srgbClr val="666666"/>
                </a:solidFill>
                <a:latin typeface="Apis For Office Light" panose="020B0404010101010104" pitchFamily="34" charset="0"/>
                <a:ea typeface="Apis For Office Light" panose="020B0404010101010104" pitchFamily="34" charset="0"/>
                <a:cs typeface="Apis For Office Light" panose="020B0404010101010104" pitchFamily="34" charset="0"/>
              </a:rPr>
              <a:t>Light</a:t>
            </a:r>
          </a:p>
        </p:txBody>
      </p:sp>
      <p:sp>
        <p:nvSpPr>
          <p:cNvPr id="16" name="Slide Number Placeholder 8">
            <a:extLst>
              <a:ext uri="{FF2B5EF4-FFF2-40B4-BE49-F238E27FC236}">
                <a16:creationId xmlns:a16="http://schemas.microsoft.com/office/drawing/2014/main" id="{A65E5DCA-65B0-489C-8954-F5C4AA22AC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agline" descr="{&quot;templafy&quot;:{&quot;id&quot;:&quot;6e4d522e-d4e2-4af1-98ae-a9c35f4d2b82&quot;}}" title="Form.PLogoChoice.PLogoInsertionWhite">
            <a:extLst>
              <a:ext uri="{FF2B5EF4-FFF2-40B4-BE49-F238E27FC236}">
                <a16:creationId xmlns:a16="http://schemas.microsoft.com/office/drawing/2014/main" id="{CC218D6D-FEFB-46D0-8813-C99976F4CA16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4376038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. 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980C894-9D8D-4E84-92B9-6EA4ECCC00D1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648000"/>
            <a:ext cx="8652001" cy="5562000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DBC0D27-79CE-4CB8-9819-041246B921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F363458-92CB-4BC5-8F81-D4DBE70473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1999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A17B31-6DBC-46E7-9036-7C3041DA54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92000" y="5652000"/>
            <a:ext cx="1920001" cy="154800"/>
          </a:xfrm>
        </p:spPr>
        <p:txBody>
          <a:bodyPr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fld id="{A96FA12F-F025-4B95-888A-37270D121E6F}" type="datetime3">
              <a:rPr lang="en-US" smtClean="0"/>
              <a:t>27 January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3084E-2481-4E6B-8DE9-0CFD902B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324000"/>
            <a:ext cx="4488000" cy="3240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FDF5EDE-8F7F-4DF3-B844-7C0C4E6AC641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4589B76A-6F33-43A1-BEAC-5DD74727BC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24871407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.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648000"/>
            <a:ext cx="8652001" cy="5562000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DBC0D27-79CE-4CB8-9819-041246B921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F363458-92CB-4BC5-8F81-D4DBE70473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1999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A17B31-6DBC-46E7-9036-7C3041DA54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92000" y="5652000"/>
            <a:ext cx="1920001" cy="154800"/>
          </a:xfrm>
        </p:spPr>
        <p:txBody>
          <a:bodyPr/>
          <a:lstStyle>
            <a:lvl1pPr>
              <a:defRPr sz="1000" b="1">
                <a:solidFill>
                  <a:schemeClr val="tx2"/>
                </a:solidFill>
              </a:defRPr>
            </a:lvl1pPr>
          </a:lstStyle>
          <a:p>
            <a:fld id="{CA27F7B4-F98D-4CAF-BB7C-3984BBCDBD89}" type="datetime3">
              <a:rPr lang="en-US" smtClean="0"/>
              <a:t>27 January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3084E-2481-4E6B-8DE9-0CFD902B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324000"/>
            <a:ext cx="4488000" cy="3240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71420AF-1268-4AE1-84DA-164DB71C2C14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7CC7667B-71FE-473D-AE19-E08F2682B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agline" descr="{&quot;templafy&quot;:{&quot;id&quot;:&quot;237cc8ce-a8bb-493a-8167-0dbb0fdc5d51&quot;}}" title="Form.PLogoChoice.PLogoInsertion">
            <a:extLst>
              <a:ext uri="{FF2B5EF4-FFF2-40B4-BE49-F238E27FC236}">
                <a16:creationId xmlns:a16="http://schemas.microsoft.com/office/drawing/2014/main" id="{8AE78219-5CBB-4760-B800-636AFE0A99A8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3249058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. Agend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F3B750-FD0B-4117-8CF8-02751916C1F8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48000"/>
            <a:ext cx="6408000" cy="5562000"/>
          </a:xfrm>
        </p:spPr>
        <p:txBody>
          <a:bodyPr anchor="ctr"/>
          <a:lstStyle>
            <a:lvl1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 b="1">
                <a:solidFill>
                  <a:schemeClr val="bg1"/>
                </a:solidFill>
              </a:defRPr>
            </a:lvl2pPr>
            <a:lvl3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3pPr>
            <a:lvl4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4pPr>
            <a:lvl5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5pPr>
            <a:lvl6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6pPr>
            <a:lvl7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7pPr>
            <a:lvl8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8pPr>
            <a:lvl9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/>
              <a:t>01 Agenda point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  <a:p>
            <a:pPr lvl="5"/>
            <a:r>
              <a:rPr lang="en-GB" noProof="0"/>
              <a:t>6</a:t>
            </a:r>
          </a:p>
          <a:p>
            <a:pPr lvl="6"/>
            <a:r>
              <a:rPr lang="en-GB" noProof="0"/>
              <a:t>7</a:t>
            </a:r>
          </a:p>
          <a:p>
            <a:pPr lvl="7"/>
            <a:r>
              <a:rPr lang="en-GB" noProof="0"/>
              <a:t>8</a:t>
            </a:r>
          </a:p>
          <a:p>
            <a:pPr lvl="8"/>
            <a:r>
              <a:rPr lang="en-GB" noProof="0"/>
              <a:t>9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D9C29ED-948B-4EC0-92E7-AB6CC89EC26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0871100-7668-411B-B68C-7B09658A607B}" type="datetime3">
              <a:rPr lang="en-US" smtClean="0"/>
              <a:t>27 January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F892E9-736B-4CA1-8156-28995DBCB88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F28250-A1CE-45F5-A4EC-6F080DBDAF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A42DB6-37C7-4655-8383-4D4C615303B7}"/>
              </a:ext>
            </a:extLst>
          </p:cNvPr>
          <p:cNvSpPr txBox="1"/>
          <p:nvPr userDrawn="1"/>
        </p:nvSpPr>
        <p:spPr>
          <a:xfrm>
            <a:off x="7381875" y="2819982"/>
            <a:ext cx="4162127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7200">
                <a:solidFill>
                  <a:schemeClr val="bg1"/>
                </a:solidFill>
              </a:rPr>
              <a:t>Agenda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4BBEEFE-FD1C-41BE-8701-C445D2EB12C0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5" name="Tagline" descr="{&quot;templafy&quot;:{&quot;id&quot;:&quot;a6a0294e-5049-4413-9e6f-1ecdf818f736&quot;}}" title="Form.PLogoChoice.PLogoInsertionWhite">
            <a:extLst>
              <a:ext uri="{FF2B5EF4-FFF2-40B4-BE49-F238E27FC236}">
                <a16:creationId xmlns:a16="http://schemas.microsoft.com/office/drawing/2014/main" id="{3EF1636C-932C-4747-B37D-D0B1E2D9AB18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34918067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. Agenda">
    <p:bg bwMode="grayWhite">
      <p:bgPr>
        <a:solidFill>
          <a:srgbClr val="F7F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94AFEEA-94E5-4AC9-A1E0-1C0A39ED59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E04617A3-773E-4D38-A193-F8C5B6A52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1082" t="20310" r="8216" b="23549"/>
          <a:stretch/>
        </p:blipFill>
        <p:spPr>
          <a:xfrm>
            <a:off x="190501" y="2105535"/>
            <a:ext cx="10292105" cy="2989020"/>
          </a:xfrm>
          <a:prstGeom prst="rect">
            <a:avLst/>
          </a:prstGeom>
        </p:spPr>
      </p:pic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A2A3BC1C-0A3F-4D46-8A19-9812D28C2B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2892000" y="648000"/>
            <a:ext cx="6408000" cy="5562000"/>
          </a:xfrm>
        </p:spPr>
        <p:txBody>
          <a:bodyPr anchor="ctr"/>
          <a:lstStyle>
            <a:lvl1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>
                <a:solidFill>
                  <a:schemeClr val="tx2"/>
                </a:solidFill>
              </a:defRPr>
            </a:lvl1pPr>
            <a:lvl2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 b="1">
                <a:solidFill>
                  <a:schemeClr val="tx2"/>
                </a:solidFill>
              </a:defRPr>
            </a:lvl2pPr>
            <a:lvl3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3pPr>
            <a:lvl4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4pPr>
            <a:lvl5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5pPr>
            <a:lvl6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6pPr>
            <a:lvl7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7pPr>
            <a:lvl8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8pPr>
            <a:lvl9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9pPr>
          </a:lstStyle>
          <a:p>
            <a:pPr lvl="0"/>
            <a:r>
              <a:rPr lang="en-GB" noProof="0"/>
              <a:t>Agenda point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  <a:p>
            <a:pPr lvl="5"/>
            <a:r>
              <a:rPr lang="en-GB" noProof="0"/>
              <a:t>6</a:t>
            </a:r>
          </a:p>
          <a:p>
            <a:pPr lvl="6"/>
            <a:r>
              <a:rPr lang="en-GB" noProof="0"/>
              <a:t>7</a:t>
            </a:r>
          </a:p>
          <a:p>
            <a:pPr lvl="7"/>
            <a:r>
              <a:rPr lang="en-GB" noProof="0"/>
              <a:t>8</a:t>
            </a:r>
          </a:p>
          <a:p>
            <a:pPr lvl="8"/>
            <a:r>
              <a:rPr lang="en-GB" noProof="0"/>
              <a:t>9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7E35705F-E398-47AC-9EC0-7584A114B9A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648001" y="648000"/>
            <a:ext cx="1920001" cy="5562000"/>
          </a:xfrm>
        </p:spPr>
        <p:txBody>
          <a:bodyPr anchor="ctr"/>
          <a:lstStyle>
            <a:lvl1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1pPr>
            <a:lvl2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 b="1">
                <a:solidFill>
                  <a:schemeClr val="tx2"/>
                </a:solidFill>
              </a:defRPr>
            </a:lvl2pPr>
            <a:lvl3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3pPr>
            <a:lvl4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4pPr>
            <a:lvl5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5pPr>
            <a:lvl6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6pPr>
            <a:lvl7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7pPr>
            <a:lvl8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8pPr>
            <a:lvl9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09.00-09.30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  <a:endParaRPr lang="nb-NO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D9C29ED-948B-4EC0-92E7-AB6CC89EC263}"/>
              </a:ext>
            </a:extLst>
          </p:cNvPr>
          <p:cNvSpPr>
            <a:spLocks noGrp="1"/>
          </p:cNvSpPr>
          <p:nvPr>
            <p:ph type="dt" sz="half" idx="14"/>
          </p:nvPr>
        </p:nvSpPr>
        <p:spPr bwMode="gray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8D42A5E-FF40-420E-88A3-CB59E3EB27EF}" type="datetime3">
              <a:rPr lang="en-US" smtClean="0"/>
              <a:t>27 January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F892E9-736B-4CA1-8156-28995DBCB88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 bwMode="gray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F28250-A1CE-45F5-A4EC-6F080DBDAF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5058A511-E7D3-48F5-9E56-C90D4AEF4335}"/>
              </a:ext>
            </a:extLst>
          </p:cNvPr>
          <p:cNvSpPr/>
          <p:nvPr userDrawn="1"/>
        </p:nvSpPr>
        <p:spPr bwMode="gray"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2" name="image" descr="{&quot;templafy&quot;:{&quot;id&quot;:&quot;8518b275-2630-4365-80b5-ce84dc501d06&quot;}}" title="Form.PLogoChoice.PLogoInsertion">
            <a:extLst>
              <a:ext uri="{FF2B5EF4-FFF2-40B4-BE49-F238E27FC236}">
                <a16:creationId xmlns:a16="http://schemas.microsoft.com/office/drawing/2014/main" id="{B3C1CADE-9463-4A8D-B4E6-273C0EC9AFF5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39185486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Divi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7E7C513-B1CD-4706-976C-28D5F1922773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648000"/>
            <a:ext cx="8652001" cy="5562000"/>
          </a:xfrm>
        </p:spPr>
        <p:txBody>
          <a:bodyPr anchor="ctr"/>
          <a:lstStyle>
            <a:lvl1pPr algn="l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1ECBE65-010C-4D94-BF91-EEE143A55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C5F5319-D51F-4DBA-A0E1-97AB58098185}" type="datetime3">
              <a:rPr lang="en-US" smtClean="0"/>
              <a:t>27 January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F5C669B-1714-4943-9D5E-0E675970E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84D7319-E350-433D-A2B8-30EE77938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4AEF0E-2F4C-4353-B6DB-EE5157B006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602F927-C35A-415E-909F-7517AD1B0FFA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6" name="Tagline" descr="{&quot;templafy&quot;:{&quot;id&quot;:&quot;8b7bd7f1-2abb-4aba-8fa3-6bed6534d10c&quot;}}" title="Form.PLogoChoice.PLogoInsertionWhite">
            <a:extLst>
              <a:ext uri="{FF2B5EF4-FFF2-40B4-BE49-F238E27FC236}">
                <a16:creationId xmlns:a16="http://schemas.microsoft.com/office/drawing/2014/main" id="{D9E9F619-DDA7-4396-BEF5-E42E21A0A600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20560566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. Divider">
    <p:bg bwMode="ltGray">
      <p:bgPr>
        <a:solidFill>
          <a:srgbClr val="F7F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E495F4B-43C9-4BD0-8BB8-4942406D920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8766DD-9A06-4EF8-BC56-88FAB730402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97165" y="647701"/>
            <a:ext cx="8902835" cy="5562300"/>
          </a:xfrm>
        </p:spPr>
        <p:txBody>
          <a:bodyPr anchor="ctr">
            <a:noAutofit/>
          </a:bodyPr>
          <a:lstStyle>
            <a:lvl1pPr marL="0" indent="0">
              <a:buNone/>
              <a:defRPr sz="41299">
                <a:solidFill>
                  <a:srgbClr val="EBE8E5"/>
                </a:solidFill>
              </a:defRPr>
            </a:lvl1pPr>
          </a:lstStyle>
          <a:p>
            <a:pPr lvl="0"/>
            <a:r>
              <a:rPr lang="en-GB"/>
              <a:t>01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23602" y="648000"/>
            <a:ext cx="7675975" cy="5562000"/>
          </a:xfrm>
        </p:spPr>
        <p:txBody>
          <a:bodyPr anchor="ctr"/>
          <a:lstStyle>
            <a:lvl1pPr algn="l"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4AEF0E-2F4C-4353-B6DB-EE5157B006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1ECBE65-010C-4D94-BF91-EEE143A55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8F78926-2726-4A4B-BCEE-7212C00D101D}" type="datetime3">
              <a:rPr lang="en-US" smtClean="0"/>
              <a:t>27 January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F5C669B-1714-4943-9D5E-0E675970E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84D7319-E350-433D-A2B8-30EE77938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CFC03F98-43D5-4866-9EED-B1724A421DE5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6" name="image" descr="{&quot;templafy&quot;:{&quot;id&quot;:&quot;9433047f-ea94-4519-a42d-b39ba80dce8c&quot;}}" title="Form.PLogoChoice.PLogoInsertion">
            <a:extLst>
              <a:ext uri="{FF2B5EF4-FFF2-40B4-BE49-F238E27FC236}">
                <a16:creationId xmlns:a16="http://schemas.microsoft.com/office/drawing/2014/main" id="{8C259898-72ED-48AD-B8DB-354C87B7C69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150638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4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10896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AB545-D447-4D2B-8720-76E9A0ED3117}" type="datetime3">
              <a:rPr lang="en-US" smtClean="0"/>
              <a:t>27 January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40951089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6000" cy="975600"/>
          </a:xfrm>
        </p:spPr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10896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AB545-D447-4D2B-8720-76E9A0ED3117}" type="datetime3">
              <a:rPr lang="en-US" smtClean="0"/>
              <a:t>27 January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5FA96055-F41A-411B-AC3E-55CE92C9BB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1" y="1630133"/>
            <a:ext cx="10896001" cy="324000"/>
          </a:xfrm>
        </p:spPr>
        <p:txBody>
          <a:bodyPr/>
          <a:lstStyle>
            <a:lvl1pPr marL="0" indent="0">
              <a:buNone/>
              <a:defRPr sz="1400" b="1" cap="all" baseline="0"/>
            </a:lvl1pPr>
          </a:lstStyle>
          <a:p>
            <a:pPr lvl="0"/>
            <a:r>
              <a:rPr lang="en-GB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0271884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Content Trump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972000"/>
            <a:ext cx="10896000" cy="972000"/>
          </a:xfrm>
        </p:spPr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10896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6E89B-F1B0-48A4-8827-107446FBFBCE}" type="datetime3">
              <a:rPr lang="en-US" smtClean="0"/>
              <a:t>27 January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A7DD42-50DC-4727-B3D6-62052EA9E5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1" y="648000"/>
            <a:ext cx="10896001" cy="324000"/>
          </a:xfrm>
        </p:spPr>
        <p:txBody>
          <a:bodyPr/>
          <a:lstStyle>
            <a:lvl1pPr marL="0" indent="0">
              <a:buNone/>
              <a:defRPr sz="1400" b="1" cap="all" baseline="0"/>
            </a:lvl1pPr>
          </a:lstStyle>
          <a:p>
            <a:pPr lvl="0"/>
            <a:r>
              <a:rPr lang="en-GB"/>
              <a:t>Click to add trumpet</a:t>
            </a:r>
          </a:p>
        </p:txBody>
      </p:sp>
    </p:spTree>
    <p:extLst>
      <p:ext uri="{BB962C8B-B14F-4D97-AF65-F5344CB8AC3E}">
        <p14:creationId xmlns:p14="http://schemas.microsoft.com/office/powerpoint/2010/main" val="1875943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83BF171-11B0-4BBC-A5E0-54E06540B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FBA9E-C030-444A-9468-E2FEE5B115AE}" type="datetime3">
              <a:rPr lang="en-US" smtClean="0"/>
              <a:t>27 January 2026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D4BEBA1-3B3D-4B4B-9C17-2B3431510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4A63ACE-2F21-4C6E-8E2B-F2CF74469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105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22813843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18F144-C552-47DE-B37E-F764CB8D0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121A7-F4E2-460A-A8FB-942CCEE5185E}" type="datetime3">
              <a:rPr lang="en-US" smtClean="0"/>
              <a:t>27 January 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59BE18-6820-417E-88D1-C143F8462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EC8840-13BA-406D-AE15-E96701F6D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68E7EA8-5119-4449-ADD1-63869EBF712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105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982275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0565"/>
            <a:ext cx="6408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5FBB5C-0CC0-45DE-A9E2-8C9E2CA0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380000" y="1940565"/>
            <a:ext cx="4164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22D8C-AA3D-4B88-B15C-7C22689DAE44}" type="datetime3">
              <a:rPr lang="en-US" smtClean="0"/>
              <a:t>27 January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6BE7D1E-8977-4FBA-BE12-1091DAF345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10975378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7700" y="647700"/>
            <a:ext cx="4164000" cy="1292867"/>
          </a:xfrm>
        </p:spPr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0565"/>
            <a:ext cx="4164000" cy="426943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1920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DC46D-D10D-4B61-A892-8C0001048907}" type="datetime3">
              <a:rPr lang="en-US" smtClean="0"/>
              <a:t>27 January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CE4632D-13BC-453C-AF93-7635FA83FF8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136001" y="324000"/>
            <a:ext cx="6732001" cy="6210000"/>
          </a:xfrm>
          <a:solidFill>
            <a:schemeClr val="bg1"/>
          </a:solidFill>
        </p:spPr>
        <p:txBody>
          <a:bodyPr tIns="72000"/>
          <a:lstStyle>
            <a:lvl1pPr marL="0" indent="0" algn="ctr">
              <a:buNone/>
              <a:defRPr sz="1400"/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26471773-71F9-4B85-9108-FDF08BF0EE6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2000" y="6210000"/>
            <a:ext cx="1920000" cy="324000"/>
          </a:xfrm>
        </p:spPr>
        <p:txBody>
          <a:bodyPr anchor="b"/>
          <a:lstStyle>
            <a:lvl1pPr marL="0" indent="0" algn="r">
              <a:buNone/>
              <a:defRPr sz="6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picture text</a:t>
            </a:r>
          </a:p>
        </p:txBody>
      </p:sp>
      <p:sp>
        <p:nvSpPr>
          <p:cNvPr id="4" name="Tagline" descr="{&quot;templafy&quot;:{&quot;id&quot;:&quot;173913be-1100-48d2-aff0-9c93648545a2&quot;}}" title="Form.PLogoChoice.PLogoInsertion">
            <a:extLst>
              <a:ext uri="{FF2B5EF4-FFF2-40B4-BE49-F238E27FC236}">
                <a16:creationId xmlns:a16="http://schemas.microsoft.com/office/drawing/2014/main" id="{AD76CD6D-257F-451B-A84B-5F86799B060C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24488547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7700" y="647700"/>
            <a:ext cx="4164000" cy="1292867"/>
          </a:xfrm>
        </p:spPr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0565"/>
            <a:ext cx="4164000" cy="426943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5FBB5C-0CC0-45DE-A9E2-8C9E2CA0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624000" y="648000"/>
            <a:ext cx="1920000" cy="5562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1920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26C65-69A1-4E8E-9984-0D6109B4BEC2}" type="datetime3">
              <a:rPr lang="en-US" smtClean="0"/>
              <a:t>27 January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CE4632D-13BC-453C-AF93-7635FA83FF8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135999" y="324000"/>
            <a:ext cx="4164001" cy="6210000"/>
          </a:xfrm>
        </p:spPr>
        <p:txBody>
          <a:bodyPr tIns="72000"/>
          <a:lstStyle>
            <a:lvl1pPr marL="0" indent="0" algn="ctr">
              <a:buNone/>
              <a:defRPr sz="1400"/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26471773-71F9-4B85-9108-FDF08BF0EE6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2000" y="6210000"/>
            <a:ext cx="1920000" cy="324000"/>
          </a:xfrm>
        </p:spPr>
        <p:txBody>
          <a:bodyPr anchor="b"/>
          <a:lstStyle>
            <a:lvl1pPr marL="0" indent="0" algn="r">
              <a:buNone/>
              <a:defRPr sz="6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picture text</a:t>
            </a:r>
          </a:p>
        </p:txBody>
      </p:sp>
    </p:spTree>
    <p:extLst>
      <p:ext uri="{BB962C8B-B14F-4D97-AF65-F5344CB8AC3E}">
        <p14:creationId xmlns:p14="http://schemas.microsoft.com/office/powerpoint/2010/main" val="3149605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A41594FF-878C-4539-A3DF-E2C07894A9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1" y="647700"/>
            <a:ext cx="10895015" cy="129286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5286000" cy="426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5FBB5C-0CC0-45DE-A9E2-8C9E2CA0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57915" y="1944000"/>
            <a:ext cx="5286000" cy="426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150ED-B90C-4AB1-BCB0-E73E86A8D879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27EE2340-579E-4220-A93B-3AFD39A8D022}" type="datetime3">
              <a:rPr lang="en-US" smtClean="0"/>
              <a:t>27 January 2026</a:t>
            </a:fld>
            <a:endParaRPr lang="en-GB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6E0E6C7-4501-41F5-82DA-93E27DDCEB4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834695D-31D7-40E5-BF1E-A049DDB0738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FC244FE-0B79-4E3B-B276-2F6B1D56122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GB" sz="1050" i="1" dirty="0"/>
            </a:lvl1pPr>
          </a:lstStyle>
          <a:p>
            <a:pPr marL="0" lvl="0" indent="0">
              <a:buNone/>
            </a:pPr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4202916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EAC862-3F5E-4BE7-98A8-908A40076F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1" y="647700"/>
            <a:ext cx="10895015" cy="129286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3412800" cy="4266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buNone/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581FC0A7-42F8-4349-8CA5-D573D5B636C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389600" y="1944000"/>
            <a:ext cx="3412800" cy="4266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62B952AC-1C62-4199-9CD6-8B1EDC5F8A3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131500" y="1944000"/>
            <a:ext cx="3412800" cy="4266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buNone/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C65D2-4706-45DF-B68A-6AB31D8D1B2D}" type="datetime3">
              <a:rPr lang="en-US" smtClean="0"/>
              <a:t>27 January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5F91D68D-2FA9-4CAD-8EF0-C0BF3460A3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GB" sz="1050" i="1" dirty="0"/>
            </a:lvl1pPr>
          </a:lstStyle>
          <a:p>
            <a:pPr marL="0" lvl="0" indent="0">
              <a:buNone/>
            </a:pPr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2211225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135653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laceholders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EAC862-3F5E-4BE7-98A8-908A40076F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6000" cy="1296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5286000" cy="18144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581FC0A7-42F8-4349-8CA5-D573D5B636C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8000" y="4076700"/>
            <a:ext cx="5286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62B952AC-1C62-4199-9CD6-8B1EDC5F8A3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58000" y="1944000"/>
            <a:ext cx="5286000" cy="18144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AF5B9A70-CF7A-4620-9CE3-3CD5021B259D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57915" y="4076700"/>
            <a:ext cx="5286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52468-20E3-462E-9717-778AD7EDB57C}" type="datetime3">
              <a:rPr lang="en-US" smtClean="0"/>
              <a:t>27 January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EC381D6-39E2-4766-8084-72599657FA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GB" sz="1050" i="1" dirty="0"/>
            </a:lvl1pPr>
          </a:lstStyle>
          <a:p>
            <a:pPr marL="0" lvl="0" indent="0">
              <a:buNone/>
            </a:pPr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39561931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. Editor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3CFCCD3-0AE2-4C38-9A7F-E484B1E8CF9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custGeom>
            <a:avLst/>
            <a:gdLst>
              <a:gd name="connsiteX0" fmla="*/ 11666200 w 12193200"/>
              <a:gd name="connsiteY0" fmla="*/ 756760 h 6861600"/>
              <a:gd name="connsiteX1" fmla="*/ 11678975 w 12193200"/>
              <a:gd name="connsiteY1" fmla="*/ 761119 h 6861600"/>
              <a:gd name="connsiteX2" fmla="*/ 11678975 w 12193200"/>
              <a:gd name="connsiteY2" fmla="*/ 808195 h 6861600"/>
              <a:gd name="connsiteX3" fmla="*/ 11678845 w 12193200"/>
              <a:gd name="connsiteY3" fmla="*/ 808195 h 6861600"/>
              <a:gd name="connsiteX4" fmla="*/ 11667095 w 12193200"/>
              <a:gd name="connsiteY4" fmla="*/ 813579 h 6861600"/>
              <a:gd name="connsiteX5" fmla="*/ 11644998 w 12193200"/>
              <a:gd name="connsiteY5" fmla="*/ 784080 h 6861600"/>
              <a:gd name="connsiteX6" fmla="*/ 11666200 w 12193200"/>
              <a:gd name="connsiteY6" fmla="*/ 756760 h 6861600"/>
              <a:gd name="connsiteX7" fmla="*/ 11553608 w 12193200"/>
              <a:gd name="connsiteY7" fmla="*/ 755951 h 6861600"/>
              <a:gd name="connsiteX8" fmla="*/ 11565369 w 12193200"/>
              <a:gd name="connsiteY8" fmla="*/ 760439 h 6861600"/>
              <a:gd name="connsiteX9" fmla="*/ 11571638 w 12193200"/>
              <a:gd name="connsiteY9" fmla="*/ 784954 h 6861600"/>
              <a:gd name="connsiteX10" fmla="*/ 11565369 w 12193200"/>
              <a:gd name="connsiteY10" fmla="*/ 809339 h 6861600"/>
              <a:gd name="connsiteX11" fmla="*/ 11553608 w 12193200"/>
              <a:gd name="connsiteY11" fmla="*/ 813698 h 6861600"/>
              <a:gd name="connsiteX12" fmla="*/ 11542106 w 12193200"/>
              <a:gd name="connsiteY12" fmla="*/ 809339 h 6861600"/>
              <a:gd name="connsiteX13" fmla="*/ 11535837 w 12193200"/>
              <a:gd name="connsiteY13" fmla="*/ 784954 h 6861600"/>
              <a:gd name="connsiteX14" fmla="*/ 11542106 w 12193200"/>
              <a:gd name="connsiteY14" fmla="*/ 760439 h 6861600"/>
              <a:gd name="connsiteX15" fmla="*/ 11553608 w 12193200"/>
              <a:gd name="connsiteY15" fmla="*/ 755951 h 6861600"/>
              <a:gd name="connsiteX16" fmla="*/ 11389948 w 12193200"/>
              <a:gd name="connsiteY16" fmla="*/ 755951 h 6861600"/>
              <a:gd name="connsiteX17" fmla="*/ 11401504 w 12193200"/>
              <a:gd name="connsiteY17" fmla="*/ 760439 h 6861600"/>
              <a:gd name="connsiteX18" fmla="*/ 11407795 w 12193200"/>
              <a:gd name="connsiteY18" fmla="*/ 784954 h 6861600"/>
              <a:gd name="connsiteX19" fmla="*/ 11401504 w 12193200"/>
              <a:gd name="connsiteY19" fmla="*/ 809339 h 6861600"/>
              <a:gd name="connsiteX20" fmla="*/ 11389948 w 12193200"/>
              <a:gd name="connsiteY20" fmla="*/ 813698 h 6861600"/>
              <a:gd name="connsiteX21" fmla="*/ 11378133 w 12193200"/>
              <a:gd name="connsiteY21" fmla="*/ 809339 h 6861600"/>
              <a:gd name="connsiteX22" fmla="*/ 11371843 w 12193200"/>
              <a:gd name="connsiteY22" fmla="*/ 784954 h 6861600"/>
              <a:gd name="connsiteX23" fmla="*/ 11378133 w 12193200"/>
              <a:gd name="connsiteY23" fmla="*/ 760439 h 6861600"/>
              <a:gd name="connsiteX24" fmla="*/ 11389948 w 12193200"/>
              <a:gd name="connsiteY24" fmla="*/ 755951 h 6861600"/>
              <a:gd name="connsiteX25" fmla="*/ 11267462 w 12193200"/>
              <a:gd name="connsiteY25" fmla="*/ 755951 h 6861600"/>
              <a:gd name="connsiteX26" fmla="*/ 11279148 w 12193200"/>
              <a:gd name="connsiteY26" fmla="*/ 760439 h 6861600"/>
              <a:gd name="connsiteX27" fmla="*/ 11285438 w 12193200"/>
              <a:gd name="connsiteY27" fmla="*/ 784954 h 6861600"/>
              <a:gd name="connsiteX28" fmla="*/ 11279148 w 12193200"/>
              <a:gd name="connsiteY28" fmla="*/ 809339 h 6861600"/>
              <a:gd name="connsiteX29" fmla="*/ 11267462 w 12193200"/>
              <a:gd name="connsiteY29" fmla="*/ 813698 h 6861600"/>
              <a:gd name="connsiteX30" fmla="*/ 11255907 w 12193200"/>
              <a:gd name="connsiteY30" fmla="*/ 809339 h 6861600"/>
              <a:gd name="connsiteX31" fmla="*/ 11249616 w 12193200"/>
              <a:gd name="connsiteY31" fmla="*/ 784954 h 6861600"/>
              <a:gd name="connsiteX32" fmla="*/ 11255907 w 12193200"/>
              <a:gd name="connsiteY32" fmla="*/ 760439 h 6861600"/>
              <a:gd name="connsiteX33" fmla="*/ 11267462 w 12193200"/>
              <a:gd name="connsiteY33" fmla="*/ 755951 h 6861600"/>
              <a:gd name="connsiteX34" fmla="*/ 11708668 w 12193200"/>
              <a:gd name="connsiteY34" fmla="*/ 750006 h 6861600"/>
              <a:gd name="connsiteX35" fmla="*/ 11706381 w 12193200"/>
              <a:gd name="connsiteY35" fmla="*/ 752433 h 6861600"/>
              <a:gd name="connsiteX36" fmla="*/ 11706381 w 12193200"/>
              <a:gd name="connsiteY36" fmla="*/ 817032 h 6861600"/>
              <a:gd name="connsiteX37" fmla="*/ 11708420 w 12193200"/>
              <a:gd name="connsiteY37" fmla="*/ 819459 h 6861600"/>
              <a:gd name="connsiteX38" fmla="*/ 11715671 w 12193200"/>
              <a:gd name="connsiteY38" fmla="*/ 819459 h 6861600"/>
              <a:gd name="connsiteX39" fmla="*/ 11718206 w 12193200"/>
              <a:gd name="connsiteY39" fmla="*/ 817032 h 6861600"/>
              <a:gd name="connsiteX40" fmla="*/ 11718206 w 12193200"/>
              <a:gd name="connsiteY40" fmla="*/ 752433 h 6861600"/>
              <a:gd name="connsiteX41" fmla="*/ 11715660 w 12193200"/>
              <a:gd name="connsiteY41" fmla="*/ 750006 h 6861600"/>
              <a:gd name="connsiteX42" fmla="*/ 11708668 w 12193200"/>
              <a:gd name="connsiteY42" fmla="*/ 750006 h 6861600"/>
              <a:gd name="connsiteX43" fmla="*/ 11826514 w 12193200"/>
              <a:gd name="connsiteY43" fmla="*/ 749671 h 6861600"/>
              <a:gd name="connsiteX44" fmla="*/ 11822404 w 12193200"/>
              <a:gd name="connsiteY44" fmla="*/ 751851 h 6861600"/>
              <a:gd name="connsiteX45" fmla="*/ 11798623 w 12193200"/>
              <a:gd name="connsiteY45" fmla="*/ 781695 h 6861600"/>
              <a:gd name="connsiteX46" fmla="*/ 11798105 w 12193200"/>
              <a:gd name="connsiteY46" fmla="*/ 782461 h 6861600"/>
              <a:gd name="connsiteX47" fmla="*/ 11798234 w 12193200"/>
              <a:gd name="connsiteY47" fmla="*/ 783227 h 6861600"/>
              <a:gd name="connsiteX48" fmla="*/ 11822145 w 12193200"/>
              <a:gd name="connsiteY48" fmla="*/ 817420 h 6861600"/>
              <a:gd name="connsiteX49" fmla="*/ 11826126 w 12193200"/>
              <a:gd name="connsiteY49" fmla="*/ 819470 h 6861600"/>
              <a:gd name="connsiteX50" fmla="*/ 11835254 w 12193200"/>
              <a:gd name="connsiteY50" fmla="*/ 819470 h 6861600"/>
              <a:gd name="connsiteX51" fmla="*/ 11837175 w 12193200"/>
              <a:gd name="connsiteY51" fmla="*/ 817798 h 6861600"/>
              <a:gd name="connsiteX52" fmla="*/ 11836279 w 12193200"/>
              <a:gd name="connsiteY52" fmla="*/ 816136 h 6861600"/>
              <a:gd name="connsiteX53" fmla="*/ 11810826 w 12193200"/>
              <a:gd name="connsiteY53" fmla="*/ 782450 h 6861600"/>
              <a:gd name="connsiteX54" fmla="*/ 11810567 w 12193200"/>
              <a:gd name="connsiteY54" fmla="*/ 782192 h 6861600"/>
              <a:gd name="connsiteX55" fmla="*/ 11834607 w 12193200"/>
              <a:gd name="connsiteY55" fmla="*/ 753890 h 6861600"/>
              <a:gd name="connsiteX56" fmla="*/ 11835254 w 12193200"/>
              <a:gd name="connsiteY56" fmla="*/ 751203 h 6861600"/>
              <a:gd name="connsiteX57" fmla="*/ 11832816 w 12193200"/>
              <a:gd name="connsiteY57" fmla="*/ 749671 h 6861600"/>
              <a:gd name="connsiteX58" fmla="*/ 11826514 w 12193200"/>
              <a:gd name="connsiteY58" fmla="*/ 749671 h 6861600"/>
              <a:gd name="connsiteX59" fmla="*/ 11301634 w 12193200"/>
              <a:gd name="connsiteY59" fmla="*/ 749671 h 6861600"/>
              <a:gd name="connsiteX60" fmla="*/ 11299832 w 12193200"/>
              <a:gd name="connsiteY60" fmla="*/ 751462 h 6861600"/>
              <a:gd name="connsiteX61" fmla="*/ 11300350 w 12193200"/>
              <a:gd name="connsiteY61" fmla="*/ 753383 h 6861600"/>
              <a:gd name="connsiteX62" fmla="*/ 11324605 w 12193200"/>
              <a:gd name="connsiteY62" fmla="*/ 817399 h 6861600"/>
              <a:gd name="connsiteX63" fmla="*/ 11326785 w 12193200"/>
              <a:gd name="connsiteY63" fmla="*/ 819449 h 6861600"/>
              <a:gd name="connsiteX64" fmla="*/ 11332050 w 12193200"/>
              <a:gd name="connsiteY64" fmla="*/ 819449 h 6861600"/>
              <a:gd name="connsiteX65" fmla="*/ 11334489 w 12193200"/>
              <a:gd name="connsiteY65" fmla="*/ 817399 h 6861600"/>
              <a:gd name="connsiteX66" fmla="*/ 11358108 w 12193200"/>
              <a:gd name="connsiteY66" fmla="*/ 753135 h 6861600"/>
              <a:gd name="connsiteX67" fmla="*/ 11358366 w 12193200"/>
              <a:gd name="connsiteY67" fmla="*/ 751085 h 6861600"/>
              <a:gd name="connsiteX68" fmla="*/ 11356694 w 12193200"/>
              <a:gd name="connsiteY68" fmla="*/ 749671 h 6861600"/>
              <a:gd name="connsiteX69" fmla="*/ 11350015 w 12193200"/>
              <a:gd name="connsiteY69" fmla="*/ 749671 h 6861600"/>
              <a:gd name="connsiteX70" fmla="*/ 11348343 w 12193200"/>
              <a:gd name="connsiteY70" fmla="*/ 751592 h 6861600"/>
              <a:gd name="connsiteX71" fmla="*/ 11330885 w 12193200"/>
              <a:gd name="connsiteY71" fmla="*/ 802908 h 6861600"/>
              <a:gd name="connsiteX72" fmla="*/ 11312920 w 12193200"/>
              <a:gd name="connsiteY72" fmla="*/ 751851 h 6861600"/>
              <a:gd name="connsiteX73" fmla="*/ 11309845 w 12193200"/>
              <a:gd name="connsiteY73" fmla="*/ 749671 h 6861600"/>
              <a:gd name="connsiteX74" fmla="*/ 11301634 w 12193200"/>
              <a:gd name="connsiteY74" fmla="*/ 749671 h 6861600"/>
              <a:gd name="connsiteX75" fmla="*/ 11754223 w 12193200"/>
              <a:gd name="connsiteY75" fmla="*/ 748506 h 6861600"/>
              <a:gd name="connsiteX76" fmla="*/ 11731241 w 12193200"/>
              <a:gd name="connsiteY76" fmla="*/ 767625 h 6861600"/>
              <a:gd name="connsiteX77" fmla="*/ 11749346 w 12193200"/>
              <a:gd name="connsiteY77" fmla="*/ 788417 h 6861600"/>
              <a:gd name="connsiteX78" fmla="*/ 11764236 w 12193200"/>
              <a:gd name="connsiteY78" fmla="*/ 801894 h 6861600"/>
              <a:gd name="connsiteX79" fmla="*/ 11750500 w 12193200"/>
              <a:gd name="connsiteY79" fmla="*/ 813698 h 6861600"/>
              <a:gd name="connsiteX80" fmla="*/ 11733679 w 12193200"/>
              <a:gd name="connsiteY80" fmla="*/ 806641 h 6861600"/>
              <a:gd name="connsiteX81" fmla="*/ 11728673 w 12193200"/>
              <a:gd name="connsiteY81" fmla="*/ 811130 h 6861600"/>
              <a:gd name="connsiteX82" fmla="*/ 11750241 w 12193200"/>
              <a:gd name="connsiteY82" fmla="*/ 821402 h 6861600"/>
              <a:gd name="connsiteX83" fmla="*/ 11774896 w 12193200"/>
              <a:gd name="connsiteY83" fmla="*/ 800610 h 6861600"/>
              <a:gd name="connsiteX84" fmla="*/ 11741901 w 12193200"/>
              <a:gd name="connsiteY84" fmla="*/ 766471 h 6861600"/>
              <a:gd name="connsiteX85" fmla="*/ 11753457 w 12193200"/>
              <a:gd name="connsiteY85" fmla="*/ 756199 h 6861600"/>
              <a:gd name="connsiteX86" fmla="*/ 11767322 w 12193200"/>
              <a:gd name="connsiteY86" fmla="*/ 761335 h 6861600"/>
              <a:gd name="connsiteX87" fmla="*/ 11772328 w 12193200"/>
              <a:gd name="connsiteY87" fmla="*/ 756587 h 6861600"/>
              <a:gd name="connsiteX88" fmla="*/ 11754223 w 12193200"/>
              <a:gd name="connsiteY88" fmla="*/ 748506 h 6861600"/>
              <a:gd name="connsiteX89" fmla="*/ 11614257 w 12193200"/>
              <a:gd name="connsiteY89" fmla="*/ 748117 h 6861600"/>
              <a:gd name="connsiteX90" fmla="*/ 11599001 w 12193200"/>
              <a:gd name="connsiteY90" fmla="*/ 750167 h 6861600"/>
              <a:gd name="connsiteX91" fmla="*/ 11592721 w 12193200"/>
              <a:gd name="connsiteY91" fmla="*/ 755660 h 6861600"/>
              <a:gd name="connsiteX92" fmla="*/ 11592721 w 12193200"/>
              <a:gd name="connsiteY92" fmla="*/ 816902 h 6861600"/>
              <a:gd name="connsiteX93" fmla="*/ 11595418 w 12193200"/>
              <a:gd name="connsiteY93" fmla="*/ 819071 h 6861600"/>
              <a:gd name="connsiteX94" fmla="*/ 11602216 w 12193200"/>
              <a:gd name="connsiteY94" fmla="*/ 819071 h 6861600"/>
              <a:gd name="connsiteX95" fmla="*/ 11604654 w 12193200"/>
              <a:gd name="connsiteY95" fmla="*/ 816902 h 6861600"/>
              <a:gd name="connsiteX96" fmla="*/ 11604654 w 12193200"/>
              <a:gd name="connsiteY96" fmla="*/ 760774 h 6861600"/>
              <a:gd name="connsiteX97" fmla="*/ 11611452 w 12193200"/>
              <a:gd name="connsiteY97" fmla="*/ 754764 h 6861600"/>
              <a:gd name="connsiteX98" fmla="*/ 11625943 w 12193200"/>
              <a:gd name="connsiteY98" fmla="*/ 761033 h 6861600"/>
              <a:gd name="connsiteX99" fmla="*/ 11631823 w 12193200"/>
              <a:gd name="connsiteY99" fmla="*/ 755152 h 6861600"/>
              <a:gd name="connsiteX100" fmla="*/ 11614257 w 12193200"/>
              <a:gd name="connsiteY100" fmla="*/ 748117 h 6861600"/>
              <a:gd name="connsiteX101" fmla="*/ 11553619 w 12193200"/>
              <a:gd name="connsiteY101" fmla="*/ 748117 h 6861600"/>
              <a:gd name="connsiteX102" fmla="*/ 11536236 w 12193200"/>
              <a:gd name="connsiteY102" fmla="*/ 753124 h 6861600"/>
              <a:gd name="connsiteX103" fmla="*/ 11523450 w 12193200"/>
              <a:gd name="connsiteY103" fmla="*/ 784954 h 6861600"/>
              <a:gd name="connsiteX104" fmla="*/ 11536236 w 12193200"/>
              <a:gd name="connsiteY104" fmla="*/ 816654 h 6861600"/>
              <a:gd name="connsiteX105" fmla="*/ 11553619 w 12193200"/>
              <a:gd name="connsiteY105" fmla="*/ 821531 h 6861600"/>
              <a:gd name="connsiteX106" fmla="*/ 11571001 w 12193200"/>
              <a:gd name="connsiteY106" fmla="*/ 816654 h 6861600"/>
              <a:gd name="connsiteX107" fmla="*/ 11583917 w 12193200"/>
              <a:gd name="connsiteY107" fmla="*/ 784954 h 6861600"/>
              <a:gd name="connsiteX108" fmla="*/ 11571001 w 12193200"/>
              <a:gd name="connsiteY108" fmla="*/ 753124 h 6861600"/>
              <a:gd name="connsiteX109" fmla="*/ 11553619 w 12193200"/>
              <a:gd name="connsiteY109" fmla="*/ 748117 h 6861600"/>
              <a:gd name="connsiteX110" fmla="*/ 11486031 w 12193200"/>
              <a:gd name="connsiteY110" fmla="*/ 748117 h 6861600"/>
              <a:gd name="connsiteX111" fmla="*/ 11465229 w 12193200"/>
              <a:gd name="connsiteY111" fmla="*/ 751452 h 6861600"/>
              <a:gd name="connsiteX112" fmla="*/ 11459230 w 12193200"/>
              <a:gd name="connsiteY112" fmla="*/ 756965 h 6861600"/>
              <a:gd name="connsiteX113" fmla="*/ 11459230 w 12193200"/>
              <a:gd name="connsiteY113" fmla="*/ 817010 h 6861600"/>
              <a:gd name="connsiteX114" fmla="*/ 11461787 w 12193200"/>
              <a:gd name="connsiteY114" fmla="*/ 819449 h 6861600"/>
              <a:gd name="connsiteX115" fmla="*/ 11468422 w 12193200"/>
              <a:gd name="connsiteY115" fmla="*/ 819449 h 6861600"/>
              <a:gd name="connsiteX116" fmla="*/ 11471228 w 12193200"/>
              <a:gd name="connsiteY116" fmla="*/ 816751 h 6861600"/>
              <a:gd name="connsiteX117" fmla="*/ 11471228 w 12193200"/>
              <a:gd name="connsiteY117" fmla="*/ 761454 h 6861600"/>
              <a:gd name="connsiteX118" fmla="*/ 11485654 w 12193200"/>
              <a:gd name="connsiteY118" fmla="*/ 755422 h 6861600"/>
              <a:gd name="connsiteX119" fmla="*/ 11501223 w 12193200"/>
              <a:gd name="connsiteY119" fmla="*/ 771844 h 6861600"/>
              <a:gd name="connsiteX120" fmla="*/ 11501223 w 12193200"/>
              <a:gd name="connsiteY120" fmla="*/ 816751 h 6861600"/>
              <a:gd name="connsiteX121" fmla="*/ 11504288 w 12193200"/>
              <a:gd name="connsiteY121" fmla="*/ 819449 h 6861600"/>
              <a:gd name="connsiteX122" fmla="*/ 11511690 w 12193200"/>
              <a:gd name="connsiteY122" fmla="*/ 819449 h 6861600"/>
              <a:gd name="connsiteX123" fmla="*/ 11512963 w 12193200"/>
              <a:gd name="connsiteY123" fmla="*/ 816762 h 6861600"/>
              <a:gd name="connsiteX124" fmla="*/ 11512963 w 12193200"/>
              <a:gd name="connsiteY124" fmla="*/ 770312 h 6861600"/>
              <a:gd name="connsiteX125" fmla="*/ 11486031 w 12193200"/>
              <a:gd name="connsiteY125" fmla="*/ 748117 h 6861600"/>
              <a:gd name="connsiteX126" fmla="*/ 11389700 w 12193200"/>
              <a:gd name="connsiteY126" fmla="*/ 748117 h 6861600"/>
              <a:gd name="connsiteX127" fmla="*/ 11372242 w 12193200"/>
              <a:gd name="connsiteY127" fmla="*/ 753124 h 6861600"/>
              <a:gd name="connsiteX128" fmla="*/ 11359402 w 12193200"/>
              <a:gd name="connsiteY128" fmla="*/ 784954 h 6861600"/>
              <a:gd name="connsiteX129" fmla="*/ 11372242 w 12193200"/>
              <a:gd name="connsiteY129" fmla="*/ 816654 h 6861600"/>
              <a:gd name="connsiteX130" fmla="*/ 11389700 w 12193200"/>
              <a:gd name="connsiteY130" fmla="*/ 821531 h 6861600"/>
              <a:gd name="connsiteX131" fmla="*/ 11407158 w 12193200"/>
              <a:gd name="connsiteY131" fmla="*/ 816654 h 6861600"/>
              <a:gd name="connsiteX132" fmla="*/ 11420127 w 12193200"/>
              <a:gd name="connsiteY132" fmla="*/ 784954 h 6861600"/>
              <a:gd name="connsiteX133" fmla="*/ 11407158 w 12193200"/>
              <a:gd name="connsiteY133" fmla="*/ 753124 h 6861600"/>
              <a:gd name="connsiteX134" fmla="*/ 11389700 w 12193200"/>
              <a:gd name="connsiteY134" fmla="*/ 748117 h 6861600"/>
              <a:gd name="connsiteX135" fmla="*/ 11267473 w 12193200"/>
              <a:gd name="connsiteY135" fmla="*/ 748117 h 6861600"/>
              <a:gd name="connsiteX136" fmla="*/ 11250015 w 12193200"/>
              <a:gd name="connsiteY136" fmla="*/ 753124 h 6861600"/>
              <a:gd name="connsiteX137" fmla="*/ 11237046 w 12193200"/>
              <a:gd name="connsiteY137" fmla="*/ 784954 h 6861600"/>
              <a:gd name="connsiteX138" fmla="*/ 11250015 w 12193200"/>
              <a:gd name="connsiteY138" fmla="*/ 816654 h 6861600"/>
              <a:gd name="connsiteX139" fmla="*/ 11267473 w 12193200"/>
              <a:gd name="connsiteY139" fmla="*/ 821531 h 6861600"/>
              <a:gd name="connsiteX140" fmla="*/ 11284931 w 12193200"/>
              <a:gd name="connsiteY140" fmla="*/ 816654 h 6861600"/>
              <a:gd name="connsiteX141" fmla="*/ 11297771 w 12193200"/>
              <a:gd name="connsiteY141" fmla="*/ 784954 h 6861600"/>
              <a:gd name="connsiteX142" fmla="*/ 11284931 w 12193200"/>
              <a:gd name="connsiteY142" fmla="*/ 753124 h 6861600"/>
              <a:gd name="connsiteX143" fmla="*/ 11267473 w 12193200"/>
              <a:gd name="connsiteY143" fmla="*/ 748117 h 6861600"/>
              <a:gd name="connsiteX144" fmla="*/ 11199756 w 12193200"/>
              <a:gd name="connsiteY144" fmla="*/ 748117 h 6861600"/>
              <a:gd name="connsiteX145" fmla="*/ 11178857 w 12193200"/>
              <a:gd name="connsiteY145" fmla="*/ 751452 h 6861600"/>
              <a:gd name="connsiteX146" fmla="*/ 11172825 w 12193200"/>
              <a:gd name="connsiteY146" fmla="*/ 756965 h 6861600"/>
              <a:gd name="connsiteX147" fmla="*/ 11172825 w 12193200"/>
              <a:gd name="connsiteY147" fmla="*/ 817010 h 6861600"/>
              <a:gd name="connsiteX148" fmla="*/ 11175263 w 12193200"/>
              <a:gd name="connsiteY148" fmla="*/ 819449 h 6861600"/>
              <a:gd name="connsiteX149" fmla="*/ 11181932 w 12193200"/>
              <a:gd name="connsiteY149" fmla="*/ 819449 h 6861600"/>
              <a:gd name="connsiteX150" fmla="*/ 11184748 w 12193200"/>
              <a:gd name="connsiteY150" fmla="*/ 816751 h 6861600"/>
              <a:gd name="connsiteX151" fmla="*/ 11184748 w 12193200"/>
              <a:gd name="connsiteY151" fmla="*/ 761454 h 6861600"/>
              <a:gd name="connsiteX152" fmla="*/ 11199238 w 12193200"/>
              <a:gd name="connsiteY152" fmla="*/ 755422 h 6861600"/>
              <a:gd name="connsiteX153" fmla="*/ 11214884 w 12193200"/>
              <a:gd name="connsiteY153" fmla="*/ 771844 h 6861600"/>
              <a:gd name="connsiteX154" fmla="*/ 11214884 w 12193200"/>
              <a:gd name="connsiteY154" fmla="*/ 816751 h 6861600"/>
              <a:gd name="connsiteX155" fmla="*/ 11217959 w 12193200"/>
              <a:gd name="connsiteY155" fmla="*/ 819449 h 6861600"/>
              <a:gd name="connsiteX156" fmla="*/ 11225393 w 12193200"/>
              <a:gd name="connsiteY156" fmla="*/ 819449 h 6861600"/>
              <a:gd name="connsiteX157" fmla="*/ 11226817 w 12193200"/>
              <a:gd name="connsiteY157" fmla="*/ 816762 h 6861600"/>
              <a:gd name="connsiteX158" fmla="*/ 11226817 w 12193200"/>
              <a:gd name="connsiteY158" fmla="*/ 770312 h 6861600"/>
              <a:gd name="connsiteX159" fmla="*/ 11199756 w 12193200"/>
              <a:gd name="connsiteY159" fmla="*/ 748117 h 6861600"/>
              <a:gd name="connsiteX160" fmla="*/ 11681273 w 12193200"/>
              <a:gd name="connsiteY160" fmla="*/ 724801 h 6861600"/>
              <a:gd name="connsiteX161" fmla="*/ 11678845 w 12193200"/>
              <a:gd name="connsiteY161" fmla="*/ 727876 h 6861600"/>
              <a:gd name="connsiteX162" fmla="*/ 11678845 w 12193200"/>
              <a:gd name="connsiteY162" fmla="*/ 752250 h 6861600"/>
              <a:gd name="connsiteX163" fmla="*/ 11664279 w 12193200"/>
              <a:gd name="connsiteY163" fmla="*/ 748527 h 6861600"/>
              <a:gd name="connsiteX164" fmla="*/ 11632848 w 12193200"/>
              <a:gd name="connsiteY164" fmla="*/ 784954 h 6861600"/>
              <a:gd name="connsiteX165" fmla="*/ 11666707 w 12193200"/>
              <a:gd name="connsiteY165" fmla="*/ 821510 h 6861600"/>
              <a:gd name="connsiteX166" fmla="*/ 11690477 w 12193200"/>
              <a:gd name="connsiteY166" fmla="*/ 812036 h 6861600"/>
              <a:gd name="connsiteX167" fmla="*/ 11690477 w 12193200"/>
              <a:gd name="connsiteY167" fmla="*/ 727498 h 6861600"/>
              <a:gd name="connsiteX168" fmla="*/ 11687919 w 12193200"/>
              <a:gd name="connsiteY168" fmla="*/ 724801 h 6861600"/>
              <a:gd name="connsiteX169" fmla="*/ 11681273 w 12193200"/>
              <a:gd name="connsiteY169" fmla="*/ 724801 h 6861600"/>
              <a:gd name="connsiteX170" fmla="*/ 11786797 w 12193200"/>
              <a:gd name="connsiteY170" fmla="*/ 724552 h 6861600"/>
              <a:gd name="connsiteX171" fmla="*/ 11784607 w 12193200"/>
              <a:gd name="connsiteY171" fmla="*/ 726732 h 6861600"/>
              <a:gd name="connsiteX172" fmla="*/ 11784607 w 12193200"/>
              <a:gd name="connsiteY172" fmla="*/ 817280 h 6861600"/>
              <a:gd name="connsiteX173" fmla="*/ 11786797 w 12193200"/>
              <a:gd name="connsiteY173" fmla="*/ 819330 h 6861600"/>
              <a:gd name="connsiteX174" fmla="*/ 11793864 w 12193200"/>
              <a:gd name="connsiteY174" fmla="*/ 819330 h 6861600"/>
              <a:gd name="connsiteX175" fmla="*/ 11796303 w 12193200"/>
              <a:gd name="connsiteY175" fmla="*/ 817409 h 6861600"/>
              <a:gd name="connsiteX176" fmla="*/ 11796303 w 12193200"/>
              <a:gd name="connsiteY176" fmla="*/ 726473 h 6861600"/>
              <a:gd name="connsiteX177" fmla="*/ 11793864 w 12193200"/>
              <a:gd name="connsiteY177" fmla="*/ 724552 h 6861600"/>
              <a:gd name="connsiteX178" fmla="*/ 11786797 w 12193200"/>
              <a:gd name="connsiteY178" fmla="*/ 724552 h 6861600"/>
              <a:gd name="connsiteX179" fmla="*/ 11712617 w 12193200"/>
              <a:gd name="connsiteY179" fmla="*/ 723776 h 6861600"/>
              <a:gd name="connsiteX180" fmla="*/ 11705237 w 12193200"/>
              <a:gd name="connsiteY180" fmla="*/ 730940 h 6861600"/>
              <a:gd name="connsiteX181" fmla="*/ 11712358 w 12193200"/>
              <a:gd name="connsiteY181" fmla="*/ 737975 h 6861600"/>
              <a:gd name="connsiteX182" fmla="*/ 11719609 w 12193200"/>
              <a:gd name="connsiteY182" fmla="*/ 730433 h 6861600"/>
              <a:gd name="connsiteX183" fmla="*/ 11712617 w 12193200"/>
              <a:gd name="connsiteY183" fmla="*/ 723776 h 6861600"/>
              <a:gd name="connsiteX184" fmla="*/ 11855021 w 12193200"/>
              <a:gd name="connsiteY184" fmla="*/ 713601 h 6861600"/>
              <a:gd name="connsiteX185" fmla="*/ 11855284 w 12193200"/>
              <a:gd name="connsiteY185" fmla="*/ 713794 h 6861600"/>
              <a:gd name="connsiteX186" fmla="*/ 11855021 w 12193200"/>
              <a:gd name="connsiteY186" fmla="*/ 713860 h 6861600"/>
              <a:gd name="connsiteX187" fmla="*/ 11855021 w 12193200"/>
              <a:gd name="connsiteY187" fmla="*/ 713601 h 6861600"/>
              <a:gd name="connsiteX188" fmla="*/ 11847209 w 12193200"/>
              <a:gd name="connsiteY188" fmla="*/ 704235 h 6861600"/>
              <a:gd name="connsiteX189" fmla="*/ 11851428 w 12193200"/>
              <a:gd name="connsiteY189" fmla="*/ 704235 h 6861600"/>
              <a:gd name="connsiteX190" fmla="*/ 11857190 w 12193200"/>
              <a:gd name="connsiteY190" fmla="*/ 707699 h 6861600"/>
              <a:gd name="connsiteX191" fmla="*/ 11851817 w 12193200"/>
              <a:gd name="connsiteY191" fmla="*/ 711162 h 6861600"/>
              <a:gd name="connsiteX192" fmla="*/ 11847209 w 12193200"/>
              <a:gd name="connsiteY192" fmla="*/ 711162 h 6861600"/>
              <a:gd name="connsiteX193" fmla="*/ 11843627 w 12193200"/>
              <a:gd name="connsiteY193" fmla="*/ 701020 h 6861600"/>
              <a:gd name="connsiteX194" fmla="*/ 11843627 w 12193200"/>
              <a:gd name="connsiteY194" fmla="*/ 724250 h 6861600"/>
              <a:gd name="connsiteX195" fmla="*/ 11847468 w 12193200"/>
              <a:gd name="connsiteY195" fmla="*/ 724250 h 6861600"/>
              <a:gd name="connsiteX196" fmla="*/ 11847468 w 12193200"/>
              <a:gd name="connsiteY196" fmla="*/ 714367 h 6861600"/>
              <a:gd name="connsiteX197" fmla="*/ 11849648 w 12193200"/>
              <a:gd name="connsiteY197" fmla="*/ 714367 h 6861600"/>
              <a:gd name="connsiteX198" fmla="*/ 11856553 w 12193200"/>
              <a:gd name="connsiteY198" fmla="*/ 720528 h 6861600"/>
              <a:gd name="connsiteX199" fmla="*/ 11858603 w 12193200"/>
              <a:gd name="connsiteY199" fmla="*/ 724121 h 6861600"/>
              <a:gd name="connsiteX200" fmla="*/ 11863081 w 12193200"/>
              <a:gd name="connsiteY200" fmla="*/ 724121 h 6861600"/>
              <a:gd name="connsiteX201" fmla="*/ 11860265 w 12193200"/>
              <a:gd name="connsiteY201" fmla="*/ 719503 h 6861600"/>
              <a:gd name="connsiteX202" fmla="*/ 11857064 w 12193200"/>
              <a:gd name="connsiteY202" fmla="*/ 715107 h 6861600"/>
              <a:gd name="connsiteX203" fmla="*/ 11855284 w 12193200"/>
              <a:gd name="connsiteY203" fmla="*/ 713794 h 6861600"/>
              <a:gd name="connsiteX204" fmla="*/ 11858039 w 12193200"/>
              <a:gd name="connsiteY204" fmla="*/ 713106 h 6861600"/>
              <a:gd name="connsiteX205" fmla="*/ 11861549 w 12193200"/>
              <a:gd name="connsiteY205" fmla="*/ 707310 h 6861600"/>
              <a:gd name="connsiteX206" fmla="*/ 11859370 w 12193200"/>
              <a:gd name="connsiteY206" fmla="*/ 702822 h 6861600"/>
              <a:gd name="connsiteX207" fmla="*/ 11851817 w 12193200"/>
              <a:gd name="connsiteY207" fmla="*/ 701020 h 6861600"/>
              <a:gd name="connsiteX208" fmla="*/ 11843627 w 12193200"/>
              <a:gd name="connsiteY208" fmla="*/ 701020 h 6861600"/>
              <a:gd name="connsiteX209" fmla="*/ 11852712 w 12193200"/>
              <a:gd name="connsiteY209" fmla="*/ 694611 h 6861600"/>
              <a:gd name="connsiteX210" fmla="*/ 11870623 w 12193200"/>
              <a:gd name="connsiteY210" fmla="*/ 712446 h 6861600"/>
              <a:gd name="connsiteX211" fmla="*/ 11852712 w 12193200"/>
              <a:gd name="connsiteY211" fmla="*/ 730541 h 6861600"/>
              <a:gd name="connsiteX212" fmla="*/ 11834931 w 12193200"/>
              <a:gd name="connsiteY212" fmla="*/ 712446 h 6861600"/>
              <a:gd name="connsiteX213" fmla="*/ 11852712 w 12193200"/>
              <a:gd name="connsiteY213" fmla="*/ 694611 h 6861600"/>
              <a:gd name="connsiteX214" fmla="*/ 11852712 w 12193200"/>
              <a:gd name="connsiteY214" fmla="*/ 690888 h 6861600"/>
              <a:gd name="connsiteX215" fmla="*/ 11831348 w 12193200"/>
              <a:gd name="connsiteY215" fmla="*/ 712446 h 6861600"/>
              <a:gd name="connsiteX216" fmla="*/ 11852712 w 12193200"/>
              <a:gd name="connsiteY216" fmla="*/ 734004 h 6861600"/>
              <a:gd name="connsiteX217" fmla="*/ 11874076 w 12193200"/>
              <a:gd name="connsiteY217" fmla="*/ 712446 h 6861600"/>
              <a:gd name="connsiteX218" fmla="*/ 11852712 w 12193200"/>
              <a:gd name="connsiteY218" fmla="*/ 690888 h 6861600"/>
              <a:gd name="connsiteX219" fmla="*/ 11639380 w 12193200"/>
              <a:gd name="connsiteY219" fmla="*/ 551044 h 6861600"/>
              <a:gd name="connsiteX220" fmla="*/ 11641189 w 12193200"/>
              <a:gd name="connsiteY220" fmla="*/ 551862 h 6861600"/>
              <a:gd name="connsiteX221" fmla="*/ 11644652 w 12193200"/>
              <a:gd name="connsiteY221" fmla="*/ 634274 h 6861600"/>
              <a:gd name="connsiteX222" fmla="*/ 11640682 w 12193200"/>
              <a:gd name="connsiteY222" fmla="*/ 633508 h 6861600"/>
              <a:gd name="connsiteX223" fmla="*/ 11634273 w 12193200"/>
              <a:gd name="connsiteY223" fmla="*/ 599671 h 6861600"/>
              <a:gd name="connsiteX224" fmla="*/ 11638243 w 12193200"/>
              <a:gd name="connsiteY224" fmla="*/ 552250 h 6861600"/>
              <a:gd name="connsiteX225" fmla="*/ 11639380 w 12193200"/>
              <a:gd name="connsiteY225" fmla="*/ 551044 h 6861600"/>
              <a:gd name="connsiteX226" fmla="*/ 11490639 w 12193200"/>
              <a:gd name="connsiteY226" fmla="*/ 502002 h 6861600"/>
              <a:gd name="connsiteX227" fmla="*/ 11550015 w 12193200"/>
              <a:gd name="connsiteY227" fmla="*/ 504052 h 6861600"/>
              <a:gd name="connsiteX228" fmla="*/ 11548343 w 12193200"/>
              <a:gd name="connsiteY228" fmla="*/ 536605 h 6861600"/>
              <a:gd name="connsiteX229" fmla="*/ 11499486 w 12193200"/>
              <a:gd name="connsiteY229" fmla="*/ 541094 h 6861600"/>
              <a:gd name="connsiteX230" fmla="*/ 11492948 w 12193200"/>
              <a:gd name="connsiteY230" fmla="*/ 533659 h 6861600"/>
              <a:gd name="connsiteX231" fmla="*/ 11490639 w 12193200"/>
              <a:gd name="connsiteY231" fmla="*/ 502002 h 6861600"/>
              <a:gd name="connsiteX232" fmla="*/ 11594253 w 12193200"/>
              <a:gd name="connsiteY232" fmla="*/ 498797 h 6861600"/>
              <a:gd name="connsiteX233" fmla="*/ 11598612 w 12193200"/>
              <a:gd name="connsiteY233" fmla="*/ 520075 h 6861600"/>
              <a:gd name="connsiteX234" fmla="*/ 11588351 w 12193200"/>
              <a:gd name="connsiteY234" fmla="*/ 527509 h 6861600"/>
              <a:gd name="connsiteX235" fmla="*/ 11580011 w 12193200"/>
              <a:gd name="connsiteY235" fmla="*/ 500718 h 6861600"/>
              <a:gd name="connsiteX236" fmla="*/ 11594253 w 12193200"/>
              <a:gd name="connsiteY236" fmla="*/ 498797 h 6861600"/>
              <a:gd name="connsiteX237" fmla="*/ 11441405 w 12193200"/>
              <a:gd name="connsiteY237" fmla="*/ 491374 h 6861600"/>
              <a:gd name="connsiteX238" fmla="*/ 11460384 w 12193200"/>
              <a:gd name="connsiteY238" fmla="*/ 496499 h 6861600"/>
              <a:gd name="connsiteX239" fmla="*/ 11442948 w 12193200"/>
              <a:gd name="connsiteY239" fmla="*/ 533670 h 6861600"/>
              <a:gd name="connsiteX240" fmla="*/ 11434607 w 12193200"/>
              <a:gd name="connsiteY240" fmla="*/ 527131 h 6861600"/>
              <a:gd name="connsiteX241" fmla="*/ 11441405 w 12193200"/>
              <a:gd name="connsiteY241" fmla="*/ 491374 h 6861600"/>
              <a:gd name="connsiteX242" fmla="*/ 11419441 w 12193200"/>
              <a:gd name="connsiteY242" fmla="*/ 484343 h 6861600"/>
              <a:gd name="connsiteX243" fmla="*/ 11431543 w 12193200"/>
              <a:gd name="connsiteY243" fmla="*/ 488299 h 6861600"/>
              <a:gd name="connsiteX244" fmla="*/ 11423202 w 12193200"/>
              <a:gd name="connsiteY244" fmla="*/ 532257 h 6861600"/>
              <a:gd name="connsiteX245" fmla="*/ 11444102 w 12193200"/>
              <a:gd name="connsiteY245" fmla="*/ 543154 h 6861600"/>
              <a:gd name="connsiteX246" fmla="*/ 11469620 w 12193200"/>
              <a:gd name="connsiteY246" fmla="*/ 498549 h 6861600"/>
              <a:gd name="connsiteX247" fmla="*/ 11481672 w 12193200"/>
              <a:gd name="connsiteY247" fmla="*/ 500729 h 6861600"/>
              <a:gd name="connsiteX248" fmla="*/ 11485395 w 12193200"/>
              <a:gd name="connsiteY248" fmla="*/ 542507 h 6861600"/>
              <a:gd name="connsiteX249" fmla="*/ 11498472 w 12193200"/>
              <a:gd name="connsiteY249" fmla="*/ 550707 h 6861600"/>
              <a:gd name="connsiteX250" fmla="*/ 11555917 w 12193200"/>
              <a:gd name="connsiteY250" fmla="*/ 543532 h 6861600"/>
              <a:gd name="connsiteX251" fmla="*/ 11559122 w 12193200"/>
              <a:gd name="connsiteY251" fmla="*/ 503286 h 6861600"/>
              <a:gd name="connsiteX252" fmla="*/ 11570149 w 12193200"/>
              <a:gd name="connsiteY252" fmla="*/ 502002 h 6861600"/>
              <a:gd name="connsiteX253" fmla="*/ 11579385 w 12193200"/>
              <a:gd name="connsiteY253" fmla="*/ 528405 h 6861600"/>
              <a:gd name="connsiteX254" fmla="*/ 11598752 w 12193200"/>
              <a:gd name="connsiteY254" fmla="*/ 531739 h 6861600"/>
              <a:gd name="connsiteX255" fmla="*/ 11602723 w 12193200"/>
              <a:gd name="connsiteY255" fmla="*/ 497772 h 6861600"/>
              <a:gd name="connsiteX256" fmla="*/ 11625673 w 12193200"/>
              <a:gd name="connsiteY256" fmla="*/ 533282 h 6861600"/>
              <a:gd name="connsiteX257" fmla="*/ 11612855 w 12193200"/>
              <a:gd name="connsiteY257" fmla="*/ 586216 h 6861600"/>
              <a:gd name="connsiteX258" fmla="*/ 11537326 w 12193200"/>
              <a:gd name="connsiteY258" fmla="*/ 569427 h 6861600"/>
              <a:gd name="connsiteX259" fmla="*/ 11459488 w 12193200"/>
              <a:gd name="connsiteY259" fmla="*/ 611465 h 6861600"/>
              <a:gd name="connsiteX260" fmla="*/ 11456154 w 12193200"/>
              <a:gd name="connsiteY260" fmla="*/ 612360 h 6861600"/>
              <a:gd name="connsiteX261" fmla="*/ 11418325 w 12193200"/>
              <a:gd name="connsiteY261" fmla="*/ 585191 h 6861600"/>
              <a:gd name="connsiteX262" fmla="*/ 11388707 w 12193200"/>
              <a:gd name="connsiteY262" fmla="*/ 549434 h 6861600"/>
              <a:gd name="connsiteX263" fmla="*/ 11414743 w 12193200"/>
              <a:gd name="connsiteY263" fmla="*/ 487403 h 6861600"/>
              <a:gd name="connsiteX264" fmla="*/ 11419441 w 12193200"/>
              <a:gd name="connsiteY264" fmla="*/ 484343 h 6861600"/>
              <a:gd name="connsiteX265" fmla="*/ 11358173 w 12193200"/>
              <a:gd name="connsiteY265" fmla="*/ 469801 h 6861600"/>
              <a:gd name="connsiteX266" fmla="*/ 11346260 w 12193200"/>
              <a:gd name="connsiteY266" fmla="*/ 478275 h 6861600"/>
              <a:gd name="connsiteX267" fmla="*/ 11361744 w 12193200"/>
              <a:gd name="connsiteY267" fmla="*/ 470744 h 6861600"/>
              <a:gd name="connsiteX268" fmla="*/ 11358173 w 12193200"/>
              <a:gd name="connsiteY268" fmla="*/ 469801 h 6861600"/>
              <a:gd name="connsiteX269" fmla="*/ 11354455 w 12193200"/>
              <a:gd name="connsiteY269" fmla="*/ 453696 h 6861600"/>
              <a:gd name="connsiteX270" fmla="*/ 11379471 w 12193200"/>
              <a:gd name="connsiteY270" fmla="*/ 464454 h 6861600"/>
              <a:gd name="connsiteX271" fmla="*/ 11401267 w 12193200"/>
              <a:gd name="connsiteY271" fmla="*/ 487522 h 6861600"/>
              <a:gd name="connsiteX272" fmla="*/ 11376515 w 12193200"/>
              <a:gd name="connsiteY272" fmla="*/ 541611 h 6861600"/>
              <a:gd name="connsiteX273" fmla="*/ 11357665 w 12193200"/>
              <a:gd name="connsiteY273" fmla="*/ 511745 h 6861600"/>
              <a:gd name="connsiteX274" fmla="*/ 11330734 w 12193200"/>
              <a:gd name="connsiteY274" fmla="*/ 504052 h 6861600"/>
              <a:gd name="connsiteX275" fmla="*/ 11328166 w 12193200"/>
              <a:gd name="connsiteY275" fmla="*/ 491881 h 6861600"/>
              <a:gd name="connsiteX276" fmla="*/ 11335600 w 12193200"/>
              <a:gd name="connsiteY276" fmla="*/ 481879 h 6861600"/>
              <a:gd name="connsiteX277" fmla="*/ 11338297 w 12193200"/>
              <a:gd name="connsiteY277" fmla="*/ 470604 h 6861600"/>
              <a:gd name="connsiteX278" fmla="*/ 11349972 w 12193200"/>
              <a:gd name="connsiteY278" fmla="*/ 456124 h 6861600"/>
              <a:gd name="connsiteX279" fmla="*/ 11354455 w 12193200"/>
              <a:gd name="connsiteY279" fmla="*/ 453696 h 6861600"/>
              <a:gd name="connsiteX280" fmla="*/ 11324025 w 12193200"/>
              <a:gd name="connsiteY280" fmla="*/ 392924 h 6861600"/>
              <a:gd name="connsiteX281" fmla="*/ 11322134 w 12193200"/>
              <a:gd name="connsiteY281" fmla="*/ 400006 h 6861600"/>
              <a:gd name="connsiteX282" fmla="*/ 11335988 w 12193200"/>
              <a:gd name="connsiteY282" fmla="*/ 441536 h 6861600"/>
              <a:gd name="connsiteX283" fmla="*/ 11339193 w 12193200"/>
              <a:gd name="connsiteY283" fmla="*/ 451786 h 6861600"/>
              <a:gd name="connsiteX284" fmla="*/ 11328425 w 12193200"/>
              <a:gd name="connsiteY284" fmla="*/ 467162 h 6861600"/>
              <a:gd name="connsiteX285" fmla="*/ 11327270 w 12193200"/>
              <a:gd name="connsiteY285" fmla="*/ 474855 h 6861600"/>
              <a:gd name="connsiteX286" fmla="*/ 11315477 w 12193200"/>
              <a:gd name="connsiteY286" fmla="*/ 490748 h 6861600"/>
              <a:gd name="connsiteX287" fmla="*/ 11317268 w 12193200"/>
              <a:gd name="connsiteY287" fmla="*/ 503696 h 6861600"/>
              <a:gd name="connsiteX288" fmla="*/ 11327788 w 12193200"/>
              <a:gd name="connsiteY288" fmla="*/ 514594 h 6861600"/>
              <a:gd name="connsiteX289" fmla="*/ 11341890 w 12193200"/>
              <a:gd name="connsiteY289" fmla="*/ 516137 h 6861600"/>
              <a:gd name="connsiteX290" fmla="*/ 11358561 w 12193200"/>
              <a:gd name="connsiteY290" fmla="*/ 529214 h 6861600"/>
              <a:gd name="connsiteX291" fmla="*/ 11388308 w 12193200"/>
              <a:gd name="connsiteY291" fmla="*/ 580476 h 6861600"/>
              <a:gd name="connsiteX292" fmla="*/ 11394717 w 12193200"/>
              <a:gd name="connsiteY292" fmla="*/ 606490 h 6861600"/>
              <a:gd name="connsiteX293" fmla="*/ 11360611 w 12193200"/>
              <a:gd name="connsiteY293" fmla="*/ 709026 h 6861600"/>
              <a:gd name="connsiteX294" fmla="*/ 11362402 w 12193200"/>
              <a:gd name="connsiteY294" fmla="*/ 719406 h 6861600"/>
              <a:gd name="connsiteX295" fmla="*/ 11388567 w 12193200"/>
              <a:gd name="connsiteY295" fmla="*/ 719406 h 6861600"/>
              <a:gd name="connsiteX296" fmla="*/ 11394210 w 12193200"/>
              <a:gd name="connsiteY296" fmla="*/ 711972 h 6861600"/>
              <a:gd name="connsiteX297" fmla="*/ 11429094 w 12193200"/>
              <a:gd name="connsiteY297" fmla="*/ 608411 h 6861600"/>
              <a:gd name="connsiteX298" fmla="*/ 11464484 w 12193200"/>
              <a:gd name="connsiteY298" fmla="*/ 709921 h 6861600"/>
              <a:gd name="connsiteX299" fmla="*/ 11468207 w 12193200"/>
              <a:gd name="connsiteY299" fmla="*/ 719665 h 6861600"/>
              <a:gd name="connsiteX300" fmla="*/ 11490650 w 12193200"/>
              <a:gd name="connsiteY300" fmla="*/ 719665 h 6861600"/>
              <a:gd name="connsiteX301" fmla="*/ 11497954 w 12193200"/>
              <a:gd name="connsiteY301" fmla="*/ 713126 h 6861600"/>
              <a:gd name="connsiteX302" fmla="*/ 11473979 w 12193200"/>
              <a:gd name="connsiteY302" fmla="*/ 619309 h 6861600"/>
              <a:gd name="connsiteX303" fmla="*/ 11535276 w 12193200"/>
              <a:gd name="connsiteY303" fmla="*/ 595345 h 6861600"/>
              <a:gd name="connsiteX304" fmla="*/ 11569383 w 12193200"/>
              <a:gd name="connsiteY304" fmla="*/ 622136 h 6861600"/>
              <a:gd name="connsiteX305" fmla="*/ 11512315 w 12193200"/>
              <a:gd name="connsiteY305" fmla="*/ 709932 h 6861600"/>
              <a:gd name="connsiteX306" fmla="*/ 11514624 w 12193200"/>
              <a:gd name="connsiteY306" fmla="*/ 719417 h 6861600"/>
              <a:gd name="connsiteX307" fmla="*/ 11538351 w 12193200"/>
              <a:gd name="connsiteY307" fmla="*/ 719417 h 6861600"/>
              <a:gd name="connsiteX308" fmla="*/ 11547069 w 12193200"/>
              <a:gd name="connsiteY308" fmla="*/ 713903 h 6861600"/>
              <a:gd name="connsiteX309" fmla="*/ 11598623 w 12193200"/>
              <a:gd name="connsiteY309" fmla="*/ 630983 h 6861600"/>
              <a:gd name="connsiteX310" fmla="*/ 11608496 w 12193200"/>
              <a:gd name="connsiteY310" fmla="*/ 600869 h 6861600"/>
              <a:gd name="connsiteX311" fmla="*/ 11599130 w 12193200"/>
              <a:gd name="connsiteY311" fmla="*/ 710062 h 6861600"/>
              <a:gd name="connsiteX312" fmla="*/ 11601439 w 12193200"/>
              <a:gd name="connsiteY312" fmla="*/ 719287 h 6861600"/>
              <a:gd name="connsiteX313" fmla="*/ 11622857 w 12193200"/>
              <a:gd name="connsiteY313" fmla="*/ 719287 h 6861600"/>
              <a:gd name="connsiteX314" fmla="*/ 11629525 w 12193200"/>
              <a:gd name="connsiteY314" fmla="*/ 711087 h 6861600"/>
              <a:gd name="connsiteX315" fmla="*/ 11634650 w 12193200"/>
              <a:gd name="connsiteY315" fmla="*/ 693014 h 6861600"/>
              <a:gd name="connsiteX316" fmla="*/ 11654018 w 12193200"/>
              <a:gd name="connsiteY316" fmla="*/ 688018 h 6861600"/>
              <a:gd name="connsiteX317" fmla="*/ 11659024 w 12193200"/>
              <a:gd name="connsiteY317" fmla="*/ 680584 h 6861600"/>
              <a:gd name="connsiteX318" fmla="*/ 11654654 w 12193200"/>
              <a:gd name="connsiteY318" fmla="*/ 520852 h 6861600"/>
              <a:gd name="connsiteX319" fmla="*/ 11603360 w 12193200"/>
              <a:gd name="connsiteY319" fmla="*/ 487533 h 6861600"/>
              <a:gd name="connsiteX320" fmla="*/ 11526547 w 12193200"/>
              <a:gd name="connsiteY320" fmla="*/ 493424 h 6861600"/>
              <a:gd name="connsiteX321" fmla="*/ 11402033 w 12193200"/>
              <a:gd name="connsiteY321" fmla="*/ 464842 h 6861600"/>
              <a:gd name="connsiteX322" fmla="*/ 11401644 w 12193200"/>
              <a:gd name="connsiteY322" fmla="*/ 459199 h 6861600"/>
              <a:gd name="connsiteX323" fmla="*/ 11433960 w 12193200"/>
              <a:gd name="connsiteY323" fmla="*/ 433314 h 6861600"/>
              <a:gd name="connsiteX324" fmla="*/ 11431392 w 12193200"/>
              <a:gd name="connsiteY324" fmla="*/ 426398 h 6861600"/>
              <a:gd name="connsiteX325" fmla="*/ 11365995 w 12193200"/>
              <a:gd name="connsiteY325" fmla="*/ 438191 h 6861600"/>
              <a:gd name="connsiteX326" fmla="*/ 11327648 w 12193200"/>
              <a:gd name="connsiteY326" fmla="*/ 397568 h 6861600"/>
              <a:gd name="connsiteX327" fmla="*/ 11324025 w 12193200"/>
              <a:gd name="connsiteY327" fmla="*/ 392924 h 6861600"/>
              <a:gd name="connsiteX328" fmla="*/ 11391491 w 12193200"/>
              <a:gd name="connsiteY328" fmla="*/ 334037 h 6861600"/>
              <a:gd name="connsiteX329" fmla="*/ 11426364 w 12193200"/>
              <a:gd name="connsiteY329" fmla="*/ 368996 h 6861600"/>
              <a:gd name="connsiteX330" fmla="*/ 11391491 w 12193200"/>
              <a:gd name="connsiteY330" fmla="*/ 403955 h 6861600"/>
              <a:gd name="connsiteX331" fmla="*/ 11356360 w 12193200"/>
              <a:gd name="connsiteY331" fmla="*/ 368996 h 6861600"/>
              <a:gd name="connsiteX332" fmla="*/ 11391491 w 12193200"/>
              <a:gd name="connsiteY332" fmla="*/ 334037 h 6861600"/>
              <a:gd name="connsiteX333" fmla="*/ 11389959 w 12193200"/>
              <a:gd name="connsiteY333" fmla="*/ 321618 h 6861600"/>
              <a:gd name="connsiteX334" fmla="*/ 11337262 w 12193200"/>
              <a:gd name="connsiteY334" fmla="*/ 374510 h 6861600"/>
              <a:gd name="connsiteX335" fmla="*/ 11389959 w 12193200"/>
              <a:gd name="connsiteY335" fmla="*/ 427401 h 6861600"/>
              <a:gd name="connsiteX336" fmla="*/ 11442656 w 12193200"/>
              <a:gd name="connsiteY336" fmla="*/ 374510 h 6861600"/>
              <a:gd name="connsiteX337" fmla="*/ 11389959 w 12193200"/>
              <a:gd name="connsiteY337" fmla="*/ 321618 h 6861600"/>
              <a:gd name="connsiteX338" fmla="*/ 0 w 12193200"/>
              <a:gd name="connsiteY338" fmla="*/ 0 h 6861600"/>
              <a:gd name="connsiteX339" fmla="*/ 12193200 w 12193200"/>
              <a:gd name="connsiteY339" fmla="*/ 0 h 6861600"/>
              <a:gd name="connsiteX340" fmla="*/ 12193200 w 12193200"/>
              <a:gd name="connsiteY340" fmla="*/ 6861600 h 6861600"/>
              <a:gd name="connsiteX341" fmla="*/ 0 w 12193200"/>
              <a:gd name="connsiteY341" fmla="*/ 6861600 h 686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3200" h="6861600">
                <a:moveTo>
                  <a:pt x="11666200" y="756760"/>
                </a:moveTo>
                <a:cubicBezTo>
                  <a:pt x="11673094" y="756760"/>
                  <a:pt x="11676288" y="758939"/>
                  <a:pt x="11678975" y="761119"/>
                </a:cubicBezTo>
                <a:cubicBezTo>
                  <a:pt x="11678975" y="808195"/>
                  <a:pt x="11678975" y="808195"/>
                  <a:pt x="11678975" y="808195"/>
                </a:cubicBezTo>
                <a:lnTo>
                  <a:pt x="11678845" y="808195"/>
                </a:lnTo>
                <a:cubicBezTo>
                  <a:pt x="11678845" y="811658"/>
                  <a:pt x="11673094" y="813579"/>
                  <a:pt x="11667095" y="813579"/>
                </a:cubicBezTo>
                <a:cubicBezTo>
                  <a:pt x="11654191" y="813579"/>
                  <a:pt x="11644998" y="802671"/>
                  <a:pt x="11644998" y="784080"/>
                </a:cubicBezTo>
                <a:cubicBezTo>
                  <a:pt x="11644998" y="767658"/>
                  <a:pt x="11653942" y="756760"/>
                  <a:pt x="11666200" y="756760"/>
                </a:cubicBezTo>
                <a:close/>
                <a:moveTo>
                  <a:pt x="11553608" y="755951"/>
                </a:moveTo>
                <a:cubicBezTo>
                  <a:pt x="11558334" y="755951"/>
                  <a:pt x="11561787" y="756976"/>
                  <a:pt x="11565369" y="760439"/>
                </a:cubicBezTo>
                <a:cubicBezTo>
                  <a:pt x="11569210" y="764032"/>
                  <a:pt x="11571638" y="771995"/>
                  <a:pt x="11571638" y="784954"/>
                </a:cubicBezTo>
                <a:cubicBezTo>
                  <a:pt x="11571638" y="797535"/>
                  <a:pt x="11569210" y="805746"/>
                  <a:pt x="11565369" y="809339"/>
                </a:cubicBezTo>
                <a:cubicBezTo>
                  <a:pt x="11561787" y="812802"/>
                  <a:pt x="11558334" y="813698"/>
                  <a:pt x="11553608" y="813698"/>
                </a:cubicBezTo>
                <a:cubicBezTo>
                  <a:pt x="11548882" y="813698"/>
                  <a:pt x="11545677" y="812802"/>
                  <a:pt x="11542106" y="809339"/>
                </a:cubicBezTo>
                <a:cubicBezTo>
                  <a:pt x="11538394" y="805746"/>
                  <a:pt x="11535837" y="797783"/>
                  <a:pt x="11535837" y="784954"/>
                </a:cubicBezTo>
                <a:cubicBezTo>
                  <a:pt x="11535837" y="772243"/>
                  <a:pt x="11538394" y="764032"/>
                  <a:pt x="11542106" y="760439"/>
                </a:cubicBezTo>
                <a:cubicBezTo>
                  <a:pt x="11545688" y="756976"/>
                  <a:pt x="11549141" y="755951"/>
                  <a:pt x="11553608" y="755951"/>
                </a:cubicBezTo>
                <a:close/>
                <a:moveTo>
                  <a:pt x="11389948" y="755951"/>
                </a:moveTo>
                <a:cubicBezTo>
                  <a:pt x="11394707" y="755951"/>
                  <a:pt x="11397911" y="756976"/>
                  <a:pt x="11401504" y="760439"/>
                </a:cubicBezTo>
                <a:cubicBezTo>
                  <a:pt x="11405356" y="764032"/>
                  <a:pt x="11407795" y="771995"/>
                  <a:pt x="11407795" y="784954"/>
                </a:cubicBezTo>
                <a:cubicBezTo>
                  <a:pt x="11407795" y="797535"/>
                  <a:pt x="11405356" y="805746"/>
                  <a:pt x="11401504" y="809339"/>
                </a:cubicBezTo>
                <a:cubicBezTo>
                  <a:pt x="11397911" y="812802"/>
                  <a:pt x="11394448" y="813698"/>
                  <a:pt x="11389948" y="813698"/>
                </a:cubicBezTo>
                <a:cubicBezTo>
                  <a:pt x="11385201" y="813698"/>
                  <a:pt x="11381985" y="812802"/>
                  <a:pt x="11378133" y="809339"/>
                </a:cubicBezTo>
                <a:cubicBezTo>
                  <a:pt x="11374411" y="805746"/>
                  <a:pt x="11371843" y="797783"/>
                  <a:pt x="11371843" y="784954"/>
                </a:cubicBezTo>
                <a:cubicBezTo>
                  <a:pt x="11371843" y="772243"/>
                  <a:pt x="11374411" y="764032"/>
                  <a:pt x="11378133" y="760439"/>
                </a:cubicBezTo>
                <a:cubicBezTo>
                  <a:pt x="11381726" y="756976"/>
                  <a:pt x="11385190" y="755951"/>
                  <a:pt x="11389948" y="755951"/>
                </a:cubicBezTo>
                <a:close/>
                <a:moveTo>
                  <a:pt x="11267462" y="755951"/>
                </a:moveTo>
                <a:cubicBezTo>
                  <a:pt x="11272210" y="755951"/>
                  <a:pt x="11275425" y="756976"/>
                  <a:pt x="11279148" y="760439"/>
                </a:cubicBezTo>
                <a:cubicBezTo>
                  <a:pt x="11282881" y="764032"/>
                  <a:pt x="11285438" y="771995"/>
                  <a:pt x="11285438" y="784954"/>
                </a:cubicBezTo>
                <a:cubicBezTo>
                  <a:pt x="11285438" y="797535"/>
                  <a:pt x="11283000" y="805746"/>
                  <a:pt x="11279148" y="809339"/>
                </a:cubicBezTo>
                <a:cubicBezTo>
                  <a:pt x="11275555" y="812802"/>
                  <a:pt x="11272210" y="813698"/>
                  <a:pt x="11267462" y="813698"/>
                </a:cubicBezTo>
                <a:cubicBezTo>
                  <a:pt x="11262715" y="813698"/>
                  <a:pt x="11259499" y="812802"/>
                  <a:pt x="11255907" y="809339"/>
                </a:cubicBezTo>
                <a:cubicBezTo>
                  <a:pt x="11252054" y="805746"/>
                  <a:pt x="11249616" y="797783"/>
                  <a:pt x="11249616" y="784954"/>
                </a:cubicBezTo>
                <a:cubicBezTo>
                  <a:pt x="11249616" y="772243"/>
                  <a:pt x="11252054" y="764032"/>
                  <a:pt x="11255907" y="760439"/>
                </a:cubicBezTo>
                <a:cubicBezTo>
                  <a:pt x="11259499" y="756976"/>
                  <a:pt x="11262844" y="755951"/>
                  <a:pt x="11267462" y="755951"/>
                </a:cubicBezTo>
                <a:close/>
                <a:moveTo>
                  <a:pt x="11708668" y="750006"/>
                </a:moveTo>
                <a:cubicBezTo>
                  <a:pt x="11706381" y="750006"/>
                  <a:pt x="11706381" y="750772"/>
                  <a:pt x="11706381" y="752433"/>
                </a:cubicBezTo>
                <a:cubicBezTo>
                  <a:pt x="11706381" y="817032"/>
                  <a:pt x="11706381" y="817032"/>
                  <a:pt x="11706381" y="817032"/>
                </a:cubicBezTo>
                <a:cubicBezTo>
                  <a:pt x="11706381" y="818952"/>
                  <a:pt x="11706381" y="819459"/>
                  <a:pt x="11708420" y="819459"/>
                </a:cubicBezTo>
                <a:cubicBezTo>
                  <a:pt x="11715671" y="819459"/>
                  <a:pt x="11715671" y="819459"/>
                  <a:pt x="11715671" y="819459"/>
                </a:cubicBezTo>
                <a:cubicBezTo>
                  <a:pt x="11717699" y="819330"/>
                  <a:pt x="11718206" y="819330"/>
                  <a:pt x="11718206" y="817032"/>
                </a:cubicBezTo>
                <a:cubicBezTo>
                  <a:pt x="11718206" y="752433"/>
                  <a:pt x="11718206" y="752433"/>
                  <a:pt x="11718206" y="752433"/>
                </a:cubicBezTo>
                <a:cubicBezTo>
                  <a:pt x="11718206" y="750383"/>
                  <a:pt x="11717699" y="750006"/>
                  <a:pt x="11715660" y="750006"/>
                </a:cubicBezTo>
                <a:cubicBezTo>
                  <a:pt x="11708668" y="750006"/>
                  <a:pt x="11708668" y="750006"/>
                  <a:pt x="11708668" y="750006"/>
                </a:cubicBezTo>
                <a:close/>
                <a:moveTo>
                  <a:pt x="11826514" y="749671"/>
                </a:moveTo>
                <a:cubicBezTo>
                  <a:pt x="11824076" y="749671"/>
                  <a:pt x="11823170" y="749542"/>
                  <a:pt x="11822404" y="751851"/>
                </a:cubicBezTo>
                <a:cubicBezTo>
                  <a:pt x="11818552" y="763374"/>
                  <a:pt x="11808647" y="775804"/>
                  <a:pt x="11798623" y="781695"/>
                </a:cubicBezTo>
                <a:cubicBezTo>
                  <a:pt x="11798234" y="782084"/>
                  <a:pt x="11798105" y="782461"/>
                  <a:pt x="11798105" y="782461"/>
                </a:cubicBezTo>
                <a:cubicBezTo>
                  <a:pt x="11798105" y="782591"/>
                  <a:pt x="11798234" y="782968"/>
                  <a:pt x="11798234" y="783227"/>
                </a:cubicBezTo>
                <a:cubicBezTo>
                  <a:pt x="11822145" y="817420"/>
                  <a:pt x="11822145" y="817420"/>
                  <a:pt x="11822145" y="817420"/>
                </a:cubicBezTo>
                <a:cubicBezTo>
                  <a:pt x="11823558" y="819470"/>
                  <a:pt x="11824076" y="819470"/>
                  <a:pt x="11826126" y="819470"/>
                </a:cubicBezTo>
                <a:cubicBezTo>
                  <a:pt x="11835254" y="819470"/>
                  <a:pt x="11835254" y="819470"/>
                  <a:pt x="11835254" y="819470"/>
                </a:cubicBezTo>
                <a:cubicBezTo>
                  <a:pt x="11835891" y="819330"/>
                  <a:pt x="11837175" y="819330"/>
                  <a:pt x="11837175" y="817798"/>
                </a:cubicBezTo>
                <a:cubicBezTo>
                  <a:pt x="11837175" y="817291"/>
                  <a:pt x="11836786" y="816643"/>
                  <a:pt x="11836279" y="816136"/>
                </a:cubicBezTo>
                <a:cubicBezTo>
                  <a:pt x="11810826" y="782450"/>
                  <a:pt x="11810826" y="782450"/>
                  <a:pt x="11810826" y="782450"/>
                </a:cubicBezTo>
                <a:cubicBezTo>
                  <a:pt x="11810567" y="782192"/>
                  <a:pt x="11810567" y="782192"/>
                  <a:pt x="11810567" y="782192"/>
                </a:cubicBezTo>
                <a:cubicBezTo>
                  <a:pt x="11819566" y="775534"/>
                  <a:pt x="11828824" y="765154"/>
                  <a:pt x="11834607" y="753890"/>
                </a:cubicBezTo>
                <a:cubicBezTo>
                  <a:pt x="11835125" y="752606"/>
                  <a:pt x="11835254" y="751969"/>
                  <a:pt x="11835254" y="751203"/>
                </a:cubicBezTo>
                <a:cubicBezTo>
                  <a:pt x="11835254" y="750049"/>
                  <a:pt x="11834607" y="749671"/>
                  <a:pt x="11832816" y="749671"/>
                </a:cubicBezTo>
                <a:cubicBezTo>
                  <a:pt x="11826514" y="749671"/>
                  <a:pt x="11826514" y="749671"/>
                  <a:pt x="11826514" y="749671"/>
                </a:cubicBezTo>
                <a:close/>
                <a:moveTo>
                  <a:pt x="11301634" y="749671"/>
                </a:moveTo>
                <a:cubicBezTo>
                  <a:pt x="11301116" y="749671"/>
                  <a:pt x="11299832" y="749671"/>
                  <a:pt x="11299832" y="751462"/>
                </a:cubicBezTo>
                <a:cubicBezTo>
                  <a:pt x="11299832" y="751980"/>
                  <a:pt x="11299961" y="752617"/>
                  <a:pt x="11300350" y="753383"/>
                </a:cubicBezTo>
                <a:cubicBezTo>
                  <a:pt x="11324605" y="817399"/>
                  <a:pt x="11324605" y="817399"/>
                  <a:pt x="11324605" y="817399"/>
                </a:cubicBezTo>
                <a:cubicBezTo>
                  <a:pt x="11325371" y="818942"/>
                  <a:pt x="11325630" y="819449"/>
                  <a:pt x="11326785" y="819449"/>
                </a:cubicBezTo>
                <a:cubicBezTo>
                  <a:pt x="11332050" y="819449"/>
                  <a:pt x="11332050" y="819449"/>
                  <a:pt x="11332050" y="819449"/>
                </a:cubicBezTo>
                <a:cubicBezTo>
                  <a:pt x="11333593" y="819449"/>
                  <a:pt x="11333971" y="819190"/>
                  <a:pt x="11334489" y="817399"/>
                </a:cubicBezTo>
                <a:cubicBezTo>
                  <a:pt x="11358108" y="753135"/>
                  <a:pt x="11358108" y="753135"/>
                  <a:pt x="11358108" y="753135"/>
                </a:cubicBezTo>
                <a:cubicBezTo>
                  <a:pt x="11358366" y="751592"/>
                  <a:pt x="11358366" y="751462"/>
                  <a:pt x="11358366" y="751085"/>
                </a:cubicBezTo>
                <a:cubicBezTo>
                  <a:pt x="11358366" y="749671"/>
                  <a:pt x="11357341" y="749671"/>
                  <a:pt x="11356694" y="749671"/>
                </a:cubicBezTo>
                <a:cubicBezTo>
                  <a:pt x="11350015" y="749671"/>
                  <a:pt x="11350015" y="749671"/>
                  <a:pt x="11350015" y="749671"/>
                </a:cubicBezTo>
                <a:cubicBezTo>
                  <a:pt x="11349120" y="749930"/>
                  <a:pt x="11348990" y="750308"/>
                  <a:pt x="11348343" y="751592"/>
                </a:cubicBezTo>
                <a:cubicBezTo>
                  <a:pt x="11330885" y="802908"/>
                  <a:pt x="11330885" y="802908"/>
                  <a:pt x="11330885" y="802908"/>
                </a:cubicBezTo>
                <a:cubicBezTo>
                  <a:pt x="11312920" y="751851"/>
                  <a:pt x="11312920" y="751851"/>
                  <a:pt x="11312920" y="751851"/>
                </a:cubicBezTo>
                <a:cubicBezTo>
                  <a:pt x="11312154" y="749930"/>
                  <a:pt x="11311895" y="749671"/>
                  <a:pt x="11309845" y="749671"/>
                </a:cubicBezTo>
                <a:cubicBezTo>
                  <a:pt x="11301634" y="749671"/>
                  <a:pt x="11301634" y="749671"/>
                  <a:pt x="11301634" y="749671"/>
                </a:cubicBezTo>
                <a:close/>
                <a:moveTo>
                  <a:pt x="11754223" y="748506"/>
                </a:moveTo>
                <a:cubicBezTo>
                  <a:pt x="11742149" y="748506"/>
                  <a:pt x="11731241" y="755185"/>
                  <a:pt x="11731241" y="767625"/>
                </a:cubicBezTo>
                <a:cubicBezTo>
                  <a:pt x="11731241" y="779300"/>
                  <a:pt x="11739462" y="784177"/>
                  <a:pt x="11749346" y="788417"/>
                </a:cubicBezTo>
                <a:cubicBezTo>
                  <a:pt x="11757050" y="791622"/>
                  <a:pt x="11764236" y="794708"/>
                  <a:pt x="11764236" y="801894"/>
                </a:cubicBezTo>
                <a:cubicBezTo>
                  <a:pt x="11764236" y="807407"/>
                  <a:pt x="11759866" y="813698"/>
                  <a:pt x="11750500" y="813698"/>
                </a:cubicBezTo>
                <a:cubicBezTo>
                  <a:pt x="11740995" y="813698"/>
                  <a:pt x="11738308" y="806641"/>
                  <a:pt x="11733679" y="806641"/>
                </a:cubicBezTo>
                <a:cubicBezTo>
                  <a:pt x="11731500" y="806641"/>
                  <a:pt x="11728673" y="807666"/>
                  <a:pt x="11728673" y="811130"/>
                </a:cubicBezTo>
                <a:cubicBezTo>
                  <a:pt x="11728673" y="816643"/>
                  <a:pt x="11739462" y="821402"/>
                  <a:pt x="11750241" y="821402"/>
                </a:cubicBezTo>
                <a:cubicBezTo>
                  <a:pt x="11762434" y="821531"/>
                  <a:pt x="11774896" y="815111"/>
                  <a:pt x="11774896" y="800610"/>
                </a:cubicBezTo>
                <a:cubicBezTo>
                  <a:pt x="11774896" y="777897"/>
                  <a:pt x="11741901" y="781490"/>
                  <a:pt x="11741901" y="766471"/>
                </a:cubicBezTo>
                <a:cubicBezTo>
                  <a:pt x="11741901" y="761335"/>
                  <a:pt x="11745882" y="756199"/>
                  <a:pt x="11753457" y="756199"/>
                </a:cubicBezTo>
                <a:cubicBezTo>
                  <a:pt x="11761290" y="756199"/>
                  <a:pt x="11763340" y="761335"/>
                  <a:pt x="11767322" y="761335"/>
                </a:cubicBezTo>
                <a:cubicBezTo>
                  <a:pt x="11769372" y="761335"/>
                  <a:pt x="11772328" y="760180"/>
                  <a:pt x="11772328" y="756587"/>
                </a:cubicBezTo>
                <a:cubicBezTo>
                  <a:pt x="11772328" y="751452"/>
                  <a:pt x="11763599" y="748506"/>
                  <a:pt x="11754223" y="748506"/>
                </a:cubicBezTo>
                <a:close/>
                <a:moveTo>
                  <a:pt x="11614257" y="748117"/>
                </a:moveTo>
                <a:cubicBezTo>
                  <a:pt x="11607082" y="748117"/>
                  <a:pt x="11602594" y="749272"/>
                  <a:pt x="11599001" y="750167"/>
                </a:cubicBezTo>
                <a:cubicBezTo>
                  <a:pt x="11594383" y="751322"/>
                  <a:pt x="11592721" y="753491"/>
                  <a:pt x="11592721" y="755660"/>
                </a:cubicBezTo>
                <a:cubicBezTo>
                  <a:pt x="11592721" y="816902"/>
                  <a:pt x="11592721" y="816902"/>
                  <a:pt x="11592721" y="816902"/>
                </a:cubicBezTo>
                <a:cubicBezTo>
                  <a:pt x="11592721" y="818952"/>
                  <a:pt x="11593487" y="819071"/>
                  <a:pt x="11595418" y="819071"/>
                </a:cubicBezTo>
                <a:cubicBezTo>
                  <a:pt x="11602216" y="819071"/>
                  <a:pt x="11602216" y="819071"/>
                  <a:pt x="11602216" y="819071"/>
                </a:cubicBezTo>
                <a:cubicBezTo>
                  <a:pt x="11603878" y="819071"/>
                  <a:pt x="11604654" y="818942"/>
                  <a:pt x="11604654" y="816902"/>
                </a:cubicBezTo>
                <a:cubicBezTo>
                  <a:pt x="11604654" y="760774"/>
                  <a:pt x="11604654" y="760774"/>
                  <a:pt x="11604654" y="760774"/>
                </a:cubicBezTo>
                <a:cubicBezTo>
                  <a:pt x="11604654" y="757192"/>
                  <a:pt x="11607471" y="754764"/>
                  <a:pt x="11611452" y="754764"/>
                </a:cubicBezTo>
                <a:cubicBezTo>
                  <a:pt x="11620041" y="754764"/>
                  <a:pt x="11621325" y="761033"/>
                  <a:pt x="11625943" y="761033"/>
                </a:cubicBezTo>
                <a:cubicBezTo>
                  <a:pt x="11629255" y="761162"/>
                  <a:pt x="11631823" y="759112"/>
                  <a:pt x="11631823" y="755152"/>
                </a:cubicBezTo>
                <a:cubicBezTo>
                  <a:pt x="11631823" y="750167"/>
                  <a:pt x="11623623" y="748117"/>
                  <a:pt x="11614257" y="748117"/>
                </a:cubicBezTo>
                <a:close/>
                <a:moveTo>
                  <a:pt x="11553619" y="748117"/>
                </a:moveTo>
                <a:cubicBezTo>
                  <a:pt x="11547609" y="748117"/>
                  <a:pt x="11541221" y="749919"/>
                  <a:pt x="11536236" y="753124"/>
                </a:cubicBezTo>
                <a:cubicBezTo>
                  <a:pt x="11528565" y="758519"/>
                  <a:pt x="11523450" y="768780"/>
                  <a:pt x="11523450" y="784954"/>
                </a:cubicBezTo>
                <a:cubicBezTo>
                  <a:pt x="11523450" y="800998"/>
                  <a:pt x="11528565" y="811270"/>
                  <a:pt x="11536236" y="816654"/>
                </a:cubicBezTo>
                <a:cubicBezTo>
                  <a:pt x="11540962" y="819988"/>
                  <a:pt x="11547490" y="821531"/>
                  <a:pt x="11553619" y="821531"/>
                </a:cubicBezTo>
                <a:cubicBezTo>
                  <a:pt x="11559888" y="821531"/>
                  <a:pt x="11566275" y="819859"/>
                  <a:pt x="11571001" y="816654"/>
                </a:cubicBezTo>
                <a:cubicBezTo>
                  <a:pt x="11578802" y="811259"/>
                  <a:pt x="11583917" y="800998"/>
                  <a:pt x="11583917" y="784954"/>
                </a:cubicBezTo>
                <a:cubicBezTo>
                  <a:pt x="11583917" y="768780"/>
                  <a:pt x="11578802" y="758519"/>
                  <a:pt x="11571001" y="753124"/>
                </a:cubicBezTo>
                <a:cubicBezTo>
                  <a:pt x="11566146" y="749660"/>
                  <a:pt x="11559747" y="748117"/>
                  <a:pt x="11553619" y="748117"/>
                </a:cubicBezTo>
                <a:close/>
                <a:moveTo>
                  <a:pt x="11486031" y="748117"/>
                </a:moveTo>
                <a:cubicBezTo>
                  <a:pt x="11475824" y="748117"/>
                  <a:pt x="11468930" y="750297"/>
                  <a:pt x="11465229" y="751452"/>
                </a:cubicBezTo>
                <a:cubicBezTo>
                  <a:pt x="11460632" y="752994"/>
                  <a:pt x="11459230" y="754656"/>
                  <a:pt x="11459230" y="756965"/>
                </a:cubicBezTo>
                <a:cubicBezTo>
                  <a:pt x="11459230" y="817010"/>
                  <a:pt x="11459230" y="817010"/>
                  <a:pt x="11459230" y="817010"/>
                </a:cubicBezTo>
                <a:cubicBezTo>
                  <a:pt x="11459230" y="819190"/>
                  <a:pt x="11459737" y="819449"/>
                  <a:pt x="11461787" y="819449"/>
                </a:cubicBezTo>
                <a:cubicBezTo>
                  <a:pt x="11468422" y="819449"/>
                  <a:pt x="11468422" y="819449"/>
                  <a:pt x="11468422" y="819449"/>
                </a:cubicBezTo>
                <a:cubicBezTo>
                  <a:pt x="11470332" y="819449"/>
                  <a:pt x="11471228" y="819190"/>
                  <a:pt x="11471228" y="816751"/>
                </a:cubicBezTo>
                <a:cubicBezTo>
                  <a:pt x="11471228" y="761454"/>
                  <a:pt x="11471228" y="761454"/>
                  <a:pt x="11471228" y="761454"/>
                </a:cubicBezTo>
                <a:cubicBezTo>
                  <a:pt x="11471228" y="758497"/>
                  <a:pt x="11476331" y="755422"/>
                  <a:pt x="11485654" y="755422"/>
                </a:cubicBezTo>
                <a:cubicBezTo>
                  <a:pt x="11501223" y="755422"/>
                  <a:pt x="11501223" y="765554"/>
                  <a:pt x="11501223" y="771844"/>
                </a:cubicBezTo>
                <a:cubicBezTo>
                  <a:pt x="11501223" y="816751"/>
                  <a:pt x="11501223" y="816751"/>
                  <a:pt x="11501223" y="816751"/>
                </a:cubicBezTo>
                <a:cubicBezTo>
                  <a:pt x="11501223" y="819190"/>
                  <a:pt x="11501990" y="819449"/>
                  <a:pt x="11504288" y="819449"/>
                </a:cubicBezTo>
                <a:cubicBezTo>
                  <a:pt x="11511690" y="819449"/>
                  <a:pt x="11511690" y="819449"/>
                  <a:pt x="11511690" y="819449"/>
                </a:cubicBezTo>
                <a:cubicBezTo>
                  <a:pt x="11512963" y="819201"/>
                  <a:pt x="11512963" y="817917"/>
                  <a:pt x="11512963" y="816762"/>
                </a:cubicBezTo>
                <a:cubicBezTo>
                  <a:pt x="11512963" y="770312"/>
                  <a:pt x="11512963" y="770312"/>
                  <a:pt x="11512963" y="770312"/>
                </a:cubicBezTo>
                <a:cubicBezTo>
                  <a:pt x="11512963" y="762230"/>
                  <a:pt x="11512704" y="748117"/>
                  <a:pt x="11486031" y="748117"/>
                </a:cubicBezTo>
                <a:close/>
                <a:moveTo>
                  <a:pt x="11389700" y="748117"/>
                </a:moveTo>
                <a:cubicBezTo>
                  <a:pt x="11383539" y="748117"/>
                  <a:pt x="11377249" y="749919"/>
                  <a:pt x="11372242" y="753124"/>
                </a:cubicBezTo>
                <a:cubicBezTo>
                  <a:pt x="11364538" y="758519"/>
                  <a:pt x="11359402" y="768780"/>
                  <a:pt x="11359402" y="784954"/>
                </a:cubicBezTo>
                <a:cubicBezTo>
                  <a:pt x="11359402" y="800998"/>
                  <a:pt x="11364538" y="811270"/>
                  <a:pt x="11372242" y="816654"/>
                </a:cubicBezTo>
                <a:cubicBezTo>
                  <a:pt x="11376990" y="819988"/>
                  <a:pt x="11383539" y="821531"/>
                  <a:pt x="11389700" y="821531"/>
                </a:cubicBezTo>
                <a:cubicBezTo>
                  <a:pt x="11395990" y="821531"/>
                  <a:pt x="11402281" y="819859"/>
                  <a:pt x="11407158" y="816654"/>
                </a:cubicBezTo>
                <a:cubicBezTo>
                  <a:pt x="11414991" y="811259"/>
                  <a:pt x="11420127" y="800998"/>
                  <a:pt x="11420127" y="784954"/>
                </a:cubicBezTo>
                <a:cubicBezTo>
                  <a:pt x="11420127" y="768780"/>
                  <a:pt x="11414991" y="758519"/>
                  <a:pt x="11407158" y="753124"/>
                </a:cubicBezTo>
                <a:cubicBezTo>
                  <a:pt x="11402540" y="749660"/>
                  <a:pt x="11395990" y="748117"/>
                  <a:pt x="11389700" y="748117"/>
                </a:cubicBezTo>
                <a:close/>
                <a:moveTo>
                  <a:pt x="11267473" y="748117"/>
                </a:moveTo>
                <a:cubicBezTo>
                  <a:pt x="11261312" y="748117"/>
                  <a:pt x="11254892" y="749919"/>
                  <a:pt x="11250015" y="753124"/>
                </a:cubicBezTo>
                <a:cubicBezTo>
                  <a:pt x="11242182" y="758519"/>
                  <a:pt x="11237046" y="768780"/>
                  <a:pt x="11237046" y="784954"/>
                </a:cubicBezTo>
                <a:cubicBezTo>
                  <a:pt x="11237046" y="800998"/>
                  <a:pt x="11242182" y="811270"/>
                  <a:pt x="11250015" y="816654"/>
                </a:cubicBezTo>
                <a:cubicBezTo>
                  <a:pt x="11254763" y="819988"/>
                  <a:pt x="11261183" y="821531"/>
                  <a:pt x="11267473" y="821531"/>
                </a:cubicBezTo>
                <a:cubicBezTo>
                  <a:pt x="11273764" y="821531"/>
                  <a:pt x="11279925" y="819859"/>
                  <a:pt x="11284931" y="816654"/>
                </a:cubicBezTo>
                <a:cubicBezTo>
                  <a:pt x="11292635" y="811259"/>
                  <a:pt x="11297771" y="800998"/>
                  <a:pt x="11297771" y="784954"/>
                </a:cubicBezTo>
                <a:cubicBezTo>
                  <a:pt x="11297771" y="768780"/>
                  <a:pt x="11292635" y="758519"/>
                  <a:pt x="11284931" y="753124"/>
                </a:cubicBezTo>
                <a:cubicBezTo>
                  <a:pt x="11279925" y="749660"/>
                  <a:pt x="11273764" y="748117"/>
                  <a:pt x="11267473" y="748117"/>
                </a:cubicBezTo>
                <a:close/>
                <a:moveTo>
                  <a:pt x="11199756" y="748117"/>
                </a:moveTo>
                <a:cubicBezTo>
                  <a:pt x="11189495" y="748117"/>
                  <a:pt x="11182698" y="750297"/>
                  <a:pt x="11178857" y="751452"/>
                </a:cubicBezTo>
                <a:cubicBezTo>
                  <a:pt x="11174368" y="752994"/>
                  <a:pt x="11172825" y="754656"/>
                  <a:pt x="11172825" y="756965"/>
                </a:cubicBezTo>
                <a:cubicBezTo>
                  <a:pt x="11172825" y="817010"/>
                  <a:pt x="11172825" y="817010"/>
                  <a:pt x="11172825" y="817010"/>
                </a:cubicBezTo>
                <a:cubicBezTo>
                  <a:pt x="11172825" y="819190"/>
                  <a:pt x="11173343" y="819449"/>
                  <a:pt x="11175263" y="819449"/>
                </a:cubicBezTo>
                <a:cubicBezTo>
                  <a:pt x="11181932" y="819449"/>
                  <a:pt x="11181932" y="819449"/>
                  <a:pt x="11181932" y="819449"/>
                </a:cubicBezTo>
                <a:cubicBezTo>
                  <a:pt x="11183852" y="819449"/>
                  <a:pt x="11184748" y="819190"/>
                  <a:pt x="11184748" y="816751"/>
                </a:cubicBezTo>
                <a:cubicBezTo>
                  <a:pt x="11184748" y="761454"/>
                  <a:pt x="11184748" y="761454"/>
                  <a:pt x="11184748" y="761454"/>
                </a:cubicBezTo>
                <a:cubicBezTo>
                  <a:pt x="11184748" y="758497"/>
                  <a:pt x="11189873" y="755422"/>
                  <a:pt x="11199238" y="755422"/>
                </a:cubicBezTo>
                <a:cubicBezTo>
                  <a:pt x="11214884" y="755422"/>
                  <a:pt x="11214884" y="765554"/>
                  <a:pt x="11214884" y="771844"/>
                </a:cubicBezTo>
                <a:cubicBezTo>
                  <a:pt x="11214884" y="816751"/>
                  <a:pt x="11214884" y="816751"/>
                  <a:pt x="11214884" y="816751"/>
                </a:cubicBezTo>
                <a:cubicBezTo>
                  <a:pt x="11214884" y="819190"/>
                  <a:pt x="11215650" y="819449"/>
                  <a:pt x="11217959" y="819449"/>
                </a:cubicBezTo>
                <a:cubicBezTo>
                  <a:pt x="11225393" y="819449"/>
                  <a:pt x="11225393" y="819449"/>
                  <a:pt x="11225393" y="819449"/>
                </a:cubicBezTo>
                <a:cubicBezTo>
                  <a:pt x="11226688" y="819201"/>
                  <a:pt x="11226817" y="817917"/>
                  <a:pt x="11226817" y="816762"/>
                </a:cubicBezTo>
                <a:cubicBezTo>
                  <a:pt x="11226817" y="770312"/>
                  <a:pt x="11226817" y="770312"/>
                  <a:pt x="11226817" y="770312"/>
                </a:cubicBezTo>
                <a:cubicBezTo>
                  <a:pt x="11226817" y="762230"/>
                  <a:pt x="11226688" y="748117"/>
                  <a:pt x="11199756" y="748117"/>
                </a:cubicBezTo>
                <a:close/>
                <a:moveTo>
                  <a:pt x="11681273" y="724801"/>
                </a:moveTo>
                <a:cubicBezTo>
                  <a:pt x="11678975" y="724801"/>
                  <a:pt x="11678845" y="725567"/>
                  <a:pt x="11678845" y="727876"/>
                </a:cubicBezTo>
                <a:cubicBezTo>
                  <a:pt x="11678845" y="752250"/>
                  <a:pt x="11678845" y="752250"/>
                  <a:pt x="11678845" y="752250"/>
                </a:cubicBezTo>
                <a:cubicBezTo>
                  <a:pt x="11674626" y="750070"/>
                  <a:pt x="11670537" y="748527"/>
                  <a:pt x="11664279" y="748527"/>
                </a:cubicBezTo>
                <a:cubicBezTo>
                  <a:pt x="11643455" y="748527"/>
                  <a:pt x="11632848" y="768413"/>
                  <a:pt x="11632848" y="784954"/>
                </a:cubicBezTo>
                <a:cubicBezTo>
                  <a:pt x="11632848" y="809587"/>
                  <a:pt x="11646260" y="821510"/>
                  <a:pt x="11666707" y="821510"/>
                </a:cubicBezTo>
                <a:cubicBezTo>
                  <a:pt x="11676547" y="821531"/>
                  <a:pt x="11690477" y="816654"/>
                  <a:pt x="11690477" y="812036"/>
                </a:cubicBezTo>
                <a:cubicBezTo>
                  <a:pt x="11690477" y="727498"/>
                  <a:pt x="11690477" y="727498"/>
                  <a:pt x="11690477" y="727498"/>
                </a:cubicBezTo>
                <a:cubicBezTo>
                  <a:pt x="11690477" y="724930"/>
                  <a:pt x="11689711" y="724801"/>
                  <a:pt x="11687919" y="724801"/>
                </a:cubicBezTo>
                <a:cubicBezTo>
                  <a:pt x="11681273" y="724801"/>
                  <a:pt x="11681273" y="724801"/>
                  <a:pt x="11681273" y="724801"/>
                </a:cubicBezTo>
                <a:close/>
                <a:moveTo>
                  <a:pt x="11786797" y="724552"/>
                </a:moveTo>
                <a:cubicBezTo>
                  <a:pt x="11785384" y="724552"/>
                  <a:pt x="11784607" y="724811"/>
                  <a:pt x="11784607" y="726732"/>
                </a:cubicBezTo>
                <a:cubicBezTo>
                  <a:pt x="11784607" y="817280"/>
                  <a:pt x="11784607" y="817280"/>
                  <a:pt x="11784607" y="817280"/>
                </a:cubicBezTo>
                <a:cubicBezTo>
                  <a:pt x="11784607" y="819071"/>
                  <a:pt x="11784995" y="819330"/>
                  <a:pt x="11786797" y="819330"/>
                </a:cubicBezTo>
                <a:cubicBezTo>
                  <a:pt x="11793864" y="819330"/>
                  <a:pt x="11793864" y="819330"/>
                  <a:pt x="11793864" y="819330"/>
                </a:cubicBezTo>
                <a:cubicBezTo>
                  <a:pt x="11795526" y="819330"/>
                  <a:pt x="11796303" y="819330"/>
                  <a:pt x="11796303" y="817409"/>
                </a:cubicBezTo>
                <a:cubicBezTo>
                  <a:pt x="11796303" y="726473"/>
                  <a:pt x="11796303" y="726473"/>
                  <a:pt x="11796303" y="726473"/>
                </a:cubicBezTo>
                <a:cubicBezTo>
                  <a:pt x="11796303" y="724552"/>
                  <a:pt x="11795407" y="724552"/>
                  <a:pt x="11793864" y="724552"/>
                </a:cubicBezTo>
                <a:cubicBezTo>
                  <a:pt x="11786797" y="724552"/>
                  <a:pt x="11786797" y="724552"/>
                  <a:pt x="11786797" y="724552"/>
                </a:cubicBezTo>
                <a:close/>
                <a:moveTo>
                  <a:pt x="11712617" y="723776"/>
                </a:moveTo>
                <a:cubicBezTo>
                  <a:pt x="11708291" y="723776"/>
                  <a:pt x="11705237" y="726851"/>
                  <a:pt x="11705237" y="730940"/>
                </a:cubicBezTo>
                <a:cubicBezTo>
                  <a:pt x="11705237" y="734781"/>
                  <a:pt x="11707913" y="737975"/>
                  <a:pt x="11712358" y="737975"/>
                </a:cubicBezTo>
                <a:cubicBezTo>
                  <a:pt x="11716933" y="737845"/>
                  <a:pt x="11719739" y="734263"/>
                  <a:pt x="11719609" y="730433"/>
                </a:cubicBezTo>
                <a:cubicBezTo>
                  <a:pt x="11719350" y="726462"/>
                  <a:pt x="11716178" y="723776"/>
                  <a:pt x="11712617" y="723776"/>
                </a:cubicBezTo>
                <a:close/>
                <a:moveTo>
                  <a:pt x="11855021" y="713601"/>
                </a:moveTo>
                <a:lnTo>
                  <a:pt x="11855284" y="713794"/>
                </a:lnTo>
                <a:lnTo>
                  <a:pt x="11855021" y="713860"/>
                </a:lnTo>
                <a:cubicBezTo>
                  <a:pt x="11855021" y="713860"/>
                  <a:pt x="11855021" y="713860"/>
                  <a:pt x="11855021" y="713601"/>
                </a:cubicBezTo>
                <a:close/>
                <a:moveTo>
                  <a:pt x="11847209" y="704235"/>
                </a:moveTo>
                <a:cubicBezTo>
                  <a:pt x="11851428" y="704235"/>
                  <a:pt x="11851428" y="704235"/>
                  <a:pt x="11851428" y="704235"/>
                </a:cubicBezTo>
                <a:cubicBezTo>
                  <a:pt x="11853608" y="704235"/>
                  <a:pt x="11857190" y="704235"/>
                  <a:pt x="11857190" y="707699"/>
                </a:cubicBezTo>
                <a:cubicBezTo>
                  <a:pt x="11857190" y="711162"/>
                  <a:pt x="11853478" y="711162"/>
                  <a:pt x="11851817" y="711162"/>
                </a:cubicBezTo>
                <a:cubicBezTo>
                  <a:pt x="11847209" y="711162"/>
                  <a:pt x="11847209" y="711162"/>
                  <a:pt x="11847209" y="711162"/>
                </a:cubicBezTo>
                <a:close/>
                <a:moveTo>
                  <a:pt x="11843627" y="701020"/>
                </a:moveTo>
                <a:lnTo>
                  <a:pt x="11843627" y="724250"/>
                </a:lnTo>
                <a:cubicBezTo>
                  <a:pt x="11847468" y="724250"/>
                  <a:pt x="11847468" y="724250"/>
                  <a:pt x="11847468" y="724250"/>
                </a:cubicBezTo>
                <a:cubicBezTo>
                  <a:pt x="11847468" y="714367"/>
                  <a:pt x="11847468" y="714367"/>
                  <a:pt x="11847468" y="714367"/>
                </a:cubicBezTo>
                <a:cubicBezTo>
                  <a:pt x="11849648" y="714367"/>
                  <a:pt x="11849648" y="714367"/>
                  <a:pt x="11849648" y="714367"/>
                </a:cubicBezTo>
                <a:cubicBezTo>
                  <a:pt x="11852723" y="714367"/>
                  <a:pt x="11853867" y="715521"/>
                  <a:pt x="11856553" y="720528"/>
                </a:cubicBezTo>
                <a:cubicBezTo>
                  <a:pt x="11858603" y="724121"/>
                  <a:pt x="11858603" y="724121"/>
                  <a:pt x="11858603" y="724121"/>
                </a:cubicBezTo>
                <a:cubicBezTo>
                  <a:pt x="11863081" y="724121"/>
                  <a:pt x="11863081" y="724121"/>
                  <a:pt x="11863081" y="724121"/>
                </a:cubicBezTo>
                <a:cubicBezTo>
                  <a:pt x="11860265" y="719503"/>
                  <a:pt x="11860265" y="719503"/>
                  <a:pt x="11860265" y="719503"/>
                </a:cubicBezTo>
                <a:cubicBezTo>
                  <a:pt x="11858857" y="717258"/>
                  <a:pt x="11857864" y="715942"/>
                  <a:pt x="11857064" y="715107"/>
                </a:cubicBezTo>
                <a:lnTo>
                  <a:pt x="11855284" y="713794"/>
                </a:lnTo>
                <a:lnTo>
                  <a:pt x="11858039" y="713106"/>
                </a:lnTo>
                <a:cubicBezTo>
                  <a:pt x="11860542" y="711860"/>
                  <a:pt x="11861549" y="709333"/>
                  <a:pt x="11861549" y="707310"/>
                </a:cubicBezTo>
                <a:cubicBezTo>
                  <a:pt x="11861549" y="705390"/>
                  <a:pt x="11860653" y="703717"/>
                  <a:pt x="11859370" y="702822"/>
                </a:cubicBezTo>
                <a:cubicBezTo>
                  <a:pt x="11857449" y="701020"/>
                  <a:pt x="11854385" y="701020"/>
                  <a:pt x="11851817" y="701020"/>
                </a:cubicBezTo>
                <a:cubicBezTo>
                  <a:pt x="11843627" y="701020"/>
                  <a:pt x="11843627" y="701020"/>
                  <a:pt x="11843627" y="701020"/>
                </a:cubicBezTo>
                <a:close/>
                <a:moveTo>
                  <a:pt x="11852712" y="694611"/>
                </a:moveTo>
                <a:cubicBezTo>
                  <a:pt x="11862563" y="694611"/>
                  <a:pt x="11870623" y="702563"/>
                  <a:pt x="11870623" y="712446"/>
                </a:cubicBezTo>
                <a:cubicBezTo>
                  <a:pt x="11870623" y="722330"/>
                  <a:pt x="11862693" y="730541"/>
                  <a:pt x="11852712" y="730541"/>
                </a:cubicBezTo>
                <a:cubicBezTo>
                  <a:pt x="11842861" y="730541"/>
                  <a:pt x="11834931" y="722330"/>
                  <a:pt x="11834931" y="712446"/>
                </a:cubicBezTo>
                <a:cubicBezTo>
                  <a:pt x="11834801" y="702563"/>
                  <a:pt x="11842732" y="694611"/>
                  <a:pt x="11852712" y="694611"/>
                </a:cubicBezTo>
                <a:close/>
                <a:moveTo>
                  <a:pt x="11852712" y="690888"/>
                </a:moveTo>
                <a:cubicBezTo>
                  <a:pt x="11840940" y="690888"/>
                  <a:pt x="11831348" y="700513"/>
                  <a:pt x="11831348" y="712446"/>
                </a:cubicBezTo>
                <a:cubicBezTo>
                  <a:pt x="11831348" y="724509"/>
                  <a:pt x="11840940" y="734004"/>
                  <a:pt x="11852712" y="734004"/>
                </a:cubicBezTo>
                <a:cubicBezTo>
                  <a:pt x="11864613" y="734004"/>
                  <a:pt x="11874076" y="724250"/>
                  <a:pt x="11874076" y="712446"/>
                </a:cubicBezTo>
                <a:cubicBezTo>
                  <a:pt x="11874076" y="700642"/>
                  <a:pt x="11864484" y="690888"/>
                  <a:pt x="11852712" y="690888"/>
                </a:cubicBezTo>
                <a:close/>
                <a:moveTo>
                  <a:pt x="11639380" y="551044"/>
                </a:moveTo>
                <a:cubicBezTo>
                  <a:pt x="11639972" y="550996"/>
                  <a:pt x="11640676" y="551284"/>
                  <a:pt x="11641189" y="551862"/>
                </a:cubicBezTo>
                <a:cubicBezTo>
                  <a:pt x="11649011" y="560062"/>
                  <a:pt x="11646325" y="621974"/>
                  <a:pt x="11644652" y="634274"/>
                </a:cubicBezTo>
                <a:cubicBezTo>
                  <a:pt x="11644264" y="637349"/>
                  <a:pt x="11641448" y="639788"/>
                  <a:pt x="11640682" y="633508"/>
                </a:cubicBezTo>
                <a:cubicBezTo>
                  <a:pt x="11639786" y="625567"/>
                  <a:pt x="11635557" y="607235"/>
                  <a:pt x="11634273" y="599671"/>
                </a:cubicBezTo>
                <a:cubicBezTo>
                  <a:pt x="11632859" y="592496"/>
                  <a:pt x="11636841" y="570582"/>
                  <a:pt x="11638243" y="552250"/>
                </a:cubicBezTo>
                <a:cubicBezTo>
                  <a:pt x="11638308" y="551479"/>
                  <a:pt x="11638788" y="551093"/>
                  <a:pt x="11639380" y="551044"/>
                </a:cubicBezTo>
                <a:close/>
                <a:moveTo>
                  <a:pt x="11490639" y="502002"/>
                </a:moveTo>
                <a:cubicBezTo>
                  <a:pt x="11510395" y="504700"/>
                  <a:pt x="11530399" y="505207"/>
                  <a:pt x="11550015" y="504052"/>
                </a:cubicBezTo>
                <a:cubicBezTo>
                  <a:pt x="11553220" y="516223"/>
                  <a:pt x="11552831" y="532116"/>
                  <a:pt x="11548343" y="536605"/>
                </a:cubicBezTo>
                <a:cubicBezTo>
                  <a:pt x="11541157" y="543910"/>
                  <a:pt x="11508722" y="542496"/>
                  <a:pt x="11499486" y="541094"/>
                </a:cubicBezTo>
                <a:cubicBezTo>
                  <a:pt x="11496918" y="540705"/>
                  <a:pt x="11494361" y="540327"/>
                  <a:pt x="11492948" y="533659"/>
                </a:cubicBezTo>
                <a:cubicBezTo>
                  <a:pt x="11491405" y="525837"/>
                  <a:pt x="11491275" y="511486"/>
                  <a:pt x="11490639" y="502002"/>
                </a:cubicBezTo>
                <a:close/>
                <a:moveTo>
                  <a:pt x="11594253" y="498797"/>
                </a:moveTo>
                <a:cubicBezTo>
                  <a:pt x="11599767" y="509048"/>
                  <a:pt x="11600155" y="514950"/>
                  <a:pt x="11598612" y="520075"/>
                </a:cubicBezTo>
                <a:cubicBezTo>
                  <a:pt x="11597069" y="525200"/>
                  <a:pt x="11589894" y="528146"/>
                  <a:pt x="11588351" y="527509"/>
                </a:cubicBezTo>
                <a:cubicBezTo>
                  <a:pt x="11588092" y="516482"/>
                  <a:pt x="11585147" y="508152"/>
                  <a:pt x="11580011" y="500718"/>
                </a:cubicBezTo>
                <a:cubicBezTo>
                  <a:pt x="11584510" y="499952"/>
                  <a:pt x="11589257" y="499315"/>
                  <a:pt x="11594253" y="498797"/>
                </a:cubicBezTo>
                <a:close/>
                <a:moveTo>
                  <a:pt x="11441405" y="491374"/>
                </a:moveTo>
                <a:cubicBezTo>
                  <a:pt x="11447684" y="493295"/>
                  <a:pt x="11454104" y="494967"/>
                  <a:pt x="11460384" y="496499"/>
                </a:cubicBezTo>
                <a:cubicBezTo>
                  <a:pt x="11456025" y="524056"/>
                  <a:pt x="11447436" y="531868"/>
                  <a:pt x="11442948" y="533670"/>
                </a:cubicBezTo>
                <a:cubicBezTo>
                  <a:pt x="11439473" y="535073"/>
                  <a:pt x="11431910" y="535839"/>
                  <a:pt x="11434607" y="527131"/>
                </a:cubicBezTo>
                <a:cubicBezTo>
                  <a:pt x="11437305" y="518413"/>
                  <a:pt x="11439862" y="503545"/>
                  <a:pt x="11441405" y="491374"/>
                </a:cubicBezTo>
                <a:close/>
                <a:moveTo>
                  <a:pt x="11419441" y="484343"/>
                </a:moveTo>
                <a:cubicBezTo>
                  <a:pt x="11421606" y="484488"/>
                  <a:pt x="11425004" y="485801"/>
                  <a:pt x="11431543" y="488299"/>
                </a:cubicBezTo>
                <a:cubicBezTo>
                  <a:pt x="11430647" y="509447"/>
                  <a:pt x="11425263" y="521499"/>
                  <a:pt x="11423202" y="532257"/>
                </a:cubicBezTo>
                <a:cubicBezTo>
                  <a:pt x="11420893" y="543284"/>
                  <a:pt x="11433204" y="545841"/>
                  <a:pt x="11444102" y="543154"/>
                </a:cubicBezTo>
                <a:cubicBezTo>
                  <a:pt x="11454870" y="540468"/>
                  <a:pt x="11465132" y="529181"/>
                  <a:pt x="11469620" y="498549"/>
                </a:cubicBezTo>
                <a:cubicBezTo>
                  <a:pt x="11473850" y="499574"/>
                  <a:pt x="11477313" y="500092"/>
                  <a:pt x="11481672" y="500729"/>
                </a:cubicBezTo>
                <a:cubicBezTo>
                  <a:pt x="11482190" y="532516"/>
                  <a:pt x="11484111" y="539691"/>
                  <a:pt x="11485395" y="542507"/>
                </a:cubicBezTo>
                <a:cubicBezTo>
                  <a:pt x="11487833" y="548398"/>
                  <a:pt x="11493735" y="550330"/>
                  <a:pt x="11498472" y="550707"/>
                </a:cubicBezTo>
                <a:cubicBezTo>
                  <a:pt x="11523353" y="552628"/>
                  <a:pt x="11547458" y="551862"/>
                  <a:pt x="11555917" y="543532"/>
                </a:cubicBezTo>
                <a:cubicBezTo>
                  <a:pt x="11564506" y="535073"/>
                  <a:pt x="11561560" y="514443"/>
                  <a:pt x="11559122" y="503286"/>
                </a:cubicBezTo>
                <a:cubicBezTo>
                  <a:pt x="11563092" y="502898"/>
                  <a:pt x="11566308" y="502520"/>
                  <a:pt x="11570149" y="502002"/>
                </a:cubicBezTo>
                <a:cubicBezTo>
                  <a:pt x="11578360" y="511486"/>
                  <a:pt x="11579385" y="521866"/>
                  <a:pt x="11579385" y="528405"/>
                </a:cubicBezTo>
                <a:cubicBezTo>
                  <a:pt x="11579385" y="535709"/>
                  <a:pt x="11587466" y="539551"/>
                  <a:pt x="11598752" y="531739"/>
                </a:cubicBezTo>
                <a:cubicBezTo>
                  <a:pt x="11609909" y="523916"/>
                  <a:pt x="11608884" y="510202"/>
                  <a:pt x="11602723" y="497772"/>
                </a:cubicBezTo>
                <a:cubicBezTo>
                  <a:pt x="11628371" y="495722"/>
                  <a:pt x="11627086" y="512511"/>
                  <a:pt x="11625673" y="533282"/>
                </a:cubicBezTo>
                <a:cubicBezTo>
                  <a:pt x="11624389" y="553793"/>
                  <a:pt x="11619771" y="582882"/>
                  <a:pt x="11612855" y="586216"/>
                </a:cubicBezTo>
                <a:cubicBezTo>
                  <a:pt x="11605798" y="589162"/>
                  <a:pt x="11594771" y="570323"/>
                  <a:pt x="11537326" y="569427"/>
                </a:cubicBezTo>
                <a:cubicBezTo>
                  <a:pt x="11496551" y="568661"/>
                  <a:pt x="11465261" y="574175"/>
                  <a:pt x="11459488" y="611465"/>
                </a:cubicBezTo>
                <a:cubicBezTo>
                  <a:pt x="11459100" y="614151"/>
                  <a:pt x="11457568" y="613774"/>
                  <a:pt x="11456154" y="612360"/>
                </a:cubicBezTo>
                <a:cubicBezTo>
                  <a:pt x="11444998" y="600189"/>
                  <a:pt x="11434737" y="594676"/>
                  <a:pt x="11418325" y="585191"/>
                </a:cubicBezTo>
                <a:cubicBezTo>
                  <a:pt x="11401785" y="575448"/>
                  <a:pt x="11390757" y="562382"/>
                  <a:pt x="11388707" y="549434"/>
                </a:cubicBezTo>
                <a:cubicBezTo>
                  <a:pt x="11386657" y="536486"/>
                  <a:pt x="11391405" y="519190"/>
                  <a:pt x="11414743" y="487403"/>
                </a:cubicBezTo>
                <a:cubicBezTo>
                  <a:pt x="11416346" y="485224"/>
                  <a:pt x="11417276" y="484199"/>
                  <a:pt x="11419441" y="484343"/>
                </a:cubicBezTo>
                <a:close/>
                <a:moveTo>
                  <a:pt x="11358173" y="469801"/>
                </a:moveTo>
                <a:cubicBezTo>
                  <a:pt x="11352402" y="469752"/>
                  <a:pt x="11342133" y="472433"/>
                  <a:pt x="11346260" y="478275"/>
                </a:cubicBezTo>
                <a:cubicBezTo>
                  <a:pt x="11351763" y="486314"/>
                  <a:pt x="11362639" y="473042"/>
                  <a:pt x="11361744" y="470744"/>
                </a:cubicBezTo>
                <a:cubicBezTo>
                  <a:pt x="11361520" y="470137"/>
                  <a:pt x="11360096" y="469817"/>
                  <a:pt x="11358173" y="469801"/>
                </a:cubicBezTo>
                <a:close/>
                <a:moveTo>
                  <a:pt x="11354455" y="453696"/>
                </a:moveTo>
                <a:cubicBezTo>
                  <a:pt x="11359222" y="452705"/>
                  <a:pt x="11365520" y="456094"/>
                  <a:pt x="11379471" y="464454"/>
                </a:cubicBezTo>
                <a:cubicBezTo>
                  <a:pt x="11402044" y="478167"/>
                  <a:pt x="11408971" y="475351"/>
                  <a:pt x="11401267" y="487522"/>
                </a:cubicBezTo>
                <a:cubicBezTo>
                  <a:pt x="11396519" y="495345"/>
                  <a:pt x="11380486" y="516104"/>
                  <a:pt x="11376515" y="541611"/>
                </a:cubicBezTo>
                <a:cubicBezTo>
                  <a:pt x="11371131" y="534436"/>
                  <a:pt x="11363815" y="516622"/>
                  <a:pt x="11357665" y="511745"/>
                </a:cubicBezTo>
                <a:cubicBezTo>
                  <a:pt x="11345613" y="502261"/>
                  <a:pt x="11335222" y="509566"/>
                  <a:pt x="11330734" y="504052"/>
                </a:cubicBezTo>
                <a:cubicBezTo>
                  <a:pt x="11325727" y="498031"/>
                  <a:pt x="11323677" y="497643"/>
                  <a:pt x="11328166" y="491881"/>
                </a:cubicBezTo>
                <a:cubicBezTo>
                  <a:pt x="11328166" y="491881"/>
                  <a:pt x="11333550" y="484835"/>
                  <a:pt x="11335600" y="481879"/>
                </a:cubicBezTo>
                <a:cubicBezTo>
                  <a:pt x="11337909" y="478804"/>
                  <a:pt x="11337272" y="473031"/>
                  <a:pt x="11338297" y="470604"/>
                </a:cubicBezTo>
                <a:cubicBezTo>
                  <a:pt x="11339193" y="468165"/>
                  <a:pt x="11344707" y="460861"/>
                  <a:pt x="11349972" y="456124"/>
                </a:cubicBezTo>
                <a:cubicBezTo>
                  <a:pt x="11351448" y="454843"/>
                  <a:pt x="11352866" y="454026"/>
                  <a:pt x="11354455" y="453696"/>
                </a:cubicBezTo>
                <a:close/>
                <a:moveTo>
                  <a:pt x="11324025" y="392924"/>
                </a:moveTo>
                <a:cubicBezTo>
                  <a:pt x="11322935" y="393149"/>
                  <a:pt x="11322134" y="395329"/>
                  <a:pt x="11322134" y="400006"/>
                </a:cubicBezTo>
                <a:cubicBezTo>
                  <a:pt x="11322134" y="423463"/>
                  <a:pt x="11332395" y="437555"/>
                  <a:pt x="11335988" y="441536"/>
                </a:cubicBezTo>
                <a:cubicBezTo>
                  <a:pt x="11339452" y="445507"/>
                  <a:pt x="11341114" y="449477"/>
                  <a:pt x="11339193" y="451786"/>
                </a:cubicBezTo>
                <a:cubicBezTo>
                  <a:pt x="11334068" y="457807"/>
                  <a:pt x="11328554" y="464475"/>
                  <a:pt x="11328425" y="467162"/>
                </a:cubicBezTo>
                <a:cubicBezTo>
                  <a:pt x="11328166" y="470107"/>
                  <a:pt x="11328425" y="471521"/>
                  <a:pt x="11327270" y="474855"/>
                </a:cubicBezTo>
                <a:cubicBezTo>
                  <a:pt x="11326116" y="478059"/>
                  <a:pt x="11322016" y="482796"/>
                  <a:pt x="11315477" y="490748"/>
                </a:cubicBezTo>
                <a:cubicBezTo>
                  <a:pt x="11311884" y="495366"/>
                  <a:pt x="11314193" y="500362"/>
                  <a:pt x="11317268" y="503696"/>
                </a:cubicBezTo>
                <a:cubicBezTo>
                  <a:pt x="11320861" y="507796"/>
                  <a:pt x="11323300" y="512544"/>
                  <a:pt x="11327788" y="514594"/>
                </a:cubicBezTo>
                <a:cubicBezTo>
                  <a:pt x="11332406" y="516644"/>
                  <a:pt x="11336506" y="515230"/>
                  <a:pt x="11341890" y="516137"/>
                </a:cubicBezTo>
                <a:cubicBezTo>
                  <a:pt x="11347016" y="517032"/>
                  <a:pt x="11353436" y="520107"/>
                  <a:pt x="11358561" y="529214"/>
                </a:cubicBezTo>
                <a:cubicBezTo>
                  <a:pt x="11365995" y="542539"/>
                  <a:pt x="11373947" y="563310"/>
                  <a:pt x="11388308" y="580476"/>
                </a:cubicBezTo>
                <a:cubicBezTo>
                  <a:pt x="11394717" y="588040"/>
                  <a:pt x="11394717" y="602013"/>
                  <a:pt x="11394717" y="606490"/>
                </a:cubicBezTo>
                <a:cubicBezTo>
                  <a:pt x="11395106" y="646736"/>
                  <a:pt x="11374076" y="684803"/>
                  <a:pt x="11360611" y="709026"/>
                </a:cubicBezTo>
                <a:cubicBezTo>
                  <a:pt x="11357406" y="714669"/>
                  <a:pt x="11358172" y="719406"/>
                  <a:pt x="11362402" y="719406"/>
                </a:cubicBezTo>
                <a:cubicBezTo>
                  <a:pt x="11367279" y="719406"/>
                  <a:pt x="11385481" y="719406"/>
                  <a:pt x="11388567" y="719406"/>
                </a:cubicBezTo>
                <a:cubicBezTo>
                  <a:pt x="11391901" y="719406"/>
                  <a:pt x="11393951" y="715813"/>
                  <a:pt x="11394210" y="711972"/>
                </a:cubicBezTo>
                <a:cubicBezTo>
                  <a:pt x="11396519" y="679030"/>
                  <a:pt x="11415110" y="618661"/>
                  <a:pt x="11429094" y="608411"/>
                </a:cubicBezTo>
                <a:cubicBezTo>
                  <a:pt x="11452561" y="623150"/>
                  <a:pt x="11475900" y="654678"/>
                  <a:pt x="11464484" y="709921"/>
                </a:cubicBezTo>
                <a:cubicBezTo>
                  <a:pt x="11463966" y="712997"/>
                  <a:pt x="11461150" y="719665"/>
                  <a:pt x="11468207" y="719665"/>
                </a:cubicBezTo>
                <a:cubicBezTo>
                  <a:pt x="11468207" y="719665"/>
                  <a:pt x="11488082" y="719665"/>
                  <a:pt x="11490650" y="719665"/>
                </a:cubicBezTo>
                <a:cubicBezTo>
                  <a:pt x="11493595" y="719665"/>
                  <a:pt x="11498343" y="718510"/>
                  <a:pt x="11497954" y="713126"/>
                </a:cubicBezTo>
                <a:cubicBezTo>
                  <a:pt x="11496800" y="691590"/>
                  <a:pt x="11478716" y="646100"/>
                  <a:pt x="11473979" y="619309"/>
                </a:cubicBezTo>
                <a:cubicBezTo>
                  <a:pt x="11471034" y="602390"/>
                  <a:pt x="11484499" y="572147"/>
                  <a:pt x="11535276" y="595345"/>
                </a:cubicBezTo>
                <a:cubicBezTo>
                  <a:pt x="11554773" y="577790"/>
                  <a:pt x="11580421" y="588428"/>
                  <a:pt x="11569383" y="622136"/>
                </a:cubicBezTo>
                <a:cubicBezTo>
                  <a:pt x="11558614" y="655714"/>
                  <a:pt x="11549249" y="670452"/>
                  <a:pt x="11512315" y="709932"/>
                </a:cubicBezTo>
                <a:cubicBezTo>
                  <a:pt x="11508215" y="714550"/>
                  <a:pt x="11507827" y="719417"/>
                  <a:pt x="11514624" y="719417"/>
                </a:cubicBezTo>
                <a:cubicBezTo>
                  <a:pt x="11517958" y="719417"/>
                  <a:pt x="11534888" y="719417"/>
                  <a:pt x="11538351" y="719417"/>
                </a:cubicBezTo>
                <a:cubicBezTo>
                  <a:pt x="11543476" y="719417"/>
                  <a:pt x="11545537" y="717874"/>
                  <a:pt x="11547069" y="713903"/>
                </a:cubicBezTo>
                <a:cubicBezTo>
                  <a:pt x="11548483" y="709673"/>
                  <a:pt x="11565412" y="656102"/>
                  <a:pt x="11598623" y="630983"/>
                </a:cubicBezTo>
                <a:cubicBezTo>
                  <a:pt x="11601191" y="629063"/>
                  <a:pt x="11603371" y="620474"/>
                  <a:pt x="11608496" y="600869"/>
                </a:cubicBezTo>
                <a:cubicBezTo>
                  <a:pt x="11624529" y="622017"/>
                  <a:pt x="11626709" y="660461"/>
                  <a:pt x="11599130" y="710062"/>
                </a:cubicBezTo>
                <a:cubicBezTo>
                  <a:pt x="11596314" y="715316"/>
                  <a:pt x="11597976" y="719287"/>
                  <a:pt x="11601439" y="719287"/>
                </a:cubicBezTo>
                <a:cubicBezTo>
                  <a:pt x="11603360" y="719287"/>
                  <a:pt x="11618368" y="719287"/>
                  <a:pt x="11622857" y="719287"/>
                </a:cubicBezTo>
                <a:cubicBezTo>
                  <a:pt x="11626828" y="719287"/>
                  <a:pt x="11627982" y="717107"/>
                  <a:pt x="11629525" y="711087"/>
                </a:cubicBezTo>
                <a:cubicBezTo>
                  <a:pt x="11631446" y="703653"/>
                  <a:pt x="11632093" y="700060"/>
                  <a:pt x="11634650" y="693014"/>
                </a:cubicBezTo>
                <a:cubicBezTo>
                  <a:pt x="11636193" y="688655"/>
                  <a:pt x="11636830" y="687889"/>
                  <a:pt x="11654018" y="688018"/>
                </a:cubicBezTo>
                <a:cubicBezTo>
                  <a:pt x="11659402" y="688018"/>
                  <a:pt x="11659024" y="685202"/>
                  <a:pt x="11659024" y="680584"/>
                </a:cubicBezTo>
                <a:cubicBezTo>
                  <a:pt x="11659272" y="614151"/>
                  <a:pt x="11659661" y="544687"/>
                  <a:pt x="11654654" y="520852"/>
                </a:cubicBezTo>
                <a:cubicBezTo>
                  <a:pt x="11647727" y="487403"/>
                  <a:pt x="11618617" y="486378"/>
                  <a:pt x="11603360" y="487533"/>
                </a:cubicBezTo>
                <a:cubicBezTo>
                  <a:pt x="11587456" y="488688"/>
                  <a:pt x="11557449" y="493424"/>
                  <a:pt x="11526547" y="493424"/>
                </a:cubicBezTo>
                <a:cubicBezTo>
                  <a:pt x="11484866" y="493424"/>
                  <a:pt x="11437930" y="481631"/>
                  <a:pt x="11402033" y="464842"/>
                </a:cubicBezTo>
                <a:cubicBezTo>
                  <a:pt x="11395753" y="462026"/>
                  <a:pt x="11398958" y="460742"/>
                  <a:pt x="11401644" y="459199"/>
                </a:cubicBezTo>
                <a:cubicBezTo>
                  <a:pt x="11415110" y="451765"/>
                  <a:pt x="11426774" y="445097"/>
                  <a:pt x="11433960" y="433314"/>
                </a:cubicBezTo>
                <a:cubicBezTo>
                  <a:pt x="11439473" y="424348"/>
                  <a:pt x="11437423" y="421521"/>
                  <a:pt x="11431392" y="426398"/>
                </a:cubicBezTo>
                <a:cubicBezTo>
                  <a:pt x="11415110" y="439982"/>
                  <a:pt x="11391890" y="447546"/>
                  <a:pt x="11365995" y="438191"/>
                </a:cubicBezTo>
                <a:cubicBezTo>
                  <a:pt x="11339959" y="428966"/>
                  <a:pt x="11329957" y="403847"/>
                  <a:pt x="11327648" y="397568"/>
                </a:cubicBezTo>
                <a:cubicBezTo>
                  <a:pt x="11326493" y="394428"/>
                  <a:pt x="11325115" y="392699"/>
                  <a:pt x="11324025" y="392924"/>
                </a:cubicBezTo>
                <a:close/>
                <a:moveTo>
                  <a:pt x="11391491" y="334037"/>
                </a:moveTo>
                <a:cubicBezTo>
                  <a:pt x="11410848" y="334037"/>
                  <a:pt x="11426364" y="349790"/>
                  <a:pt x="11426364" y="368996"/>
                </a:cubicBezTo>
                <a:cubicBezTo>
                  <a:pt x="11426364" y="388332"/>
                  <a:pt x="11410848" y="403955"/>
                  <a:pt x="11391491" y="403955"/>
                </a:cubicBezTo>
                <a:cubicBezTo>
                  <a:pt x="11372134" y="403955"/>
                  <a:pt x="11356360" y="388332"/>
                  <a:pt x="11356360" y="368996"/>
                </a:cubicBezTo>
                <a:cubicBezTo>
                  <a:pt x="11356360" y="349542"/>
                  <a:pt x="11372134" y="334037"/>
                  <a:pt x="11391491" y="334037"/>
                </a:cubicBezTo>
                <a:close/>
                <a:moveTo>
                  <a:pt x="11389959" y="321618"/>
                </a:moveTo>
                <a:cubicBezTo>
                  <a:pt x="11360729" y="321618"/>
                  <a:pt x="11337262" y="345442"/>
                  <a:pt x="11337262" y="374510"/>
                </a:cubicBezTo>
                <a:cubicBezTo>
                  <a:pt x="11337262" y="403836"/>
                  <a:pt x="11360978" y="427401"/>
                  <a:pt x="11389959" y="427401"/>
                </a:cubicBezTo>
                <a:cubicBezTo>
                  <a:pt x="11419189" y="427401"/>
                  <a:pt x="11442656" y="403577"/>
                  <a:pt x="11442656" y="374510"/>
                </a:cubicBezTo>
                <a:cubicBezTo>
                  <a:pt x="11442656" y="345183"/>
                  <a:pt x="11419189" y="321618"/>
                  <a:pt x="11389959" y="321618"/>
                </a:cubicBezTo>
                <a:close/>
                <a:moveTo>
                  <a:pt x="0" y="0"/>
                </a:moveTo>
                <a:lnTo>
                  <a:pt x="12193200" y="0"/>
                </a:lnTo>
                <a:lnTo>
                  <a:pt x="12193200" y="6861600"/>
                </a:lnTo>
                <a:lnTo>
                  <a:pt x="0" y="6861600"/>
                </a:lnTo>
                <a:close/>
              </a:path>
            </a:pathLst>
          </a:custGeom>
          <a:solidFill>
            <a:srgbClr val="D4D7DC"/>
          </a:solidFill>
        </p:spPr>
        <p:txBody>
          <a:bodyPr wrap="square" tIns="72000" anchor="t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C3EE7D-BC64-44D4-965B-AAAA5C4BD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000" y="648000"/>
            <a:ext cx="8067600" cy="5562000"/>
          </a:xfrm>
        </p:spPr>
        <p:txBody>
          <a:bodyPr anchor="ctr"/>
          <a:lstStyle>
            <a:lvl1pPr>
              <a:lnSpc>
                <a:spcPct val="120000"/>
              </a:lnSpc>
              <a:defRPr sz="9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E69A22-4168-4C89-915E-68554934A9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8000" y="3429000"/>
            <a:ext cx="1920000" cy="2781000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2E73A1B-874D-4A61-944C-6104EF22B9D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98E64CA-2304-4E9B-B28D-1697778C23C7}" type="datetime3">
              <a:rPr lang="en-US" smtClean="0"/>
              <a:t>27 January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123DF4B-C0EB-448C-B355-2743629DD45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92667E6-AA52-4ED3-B122-113FB4F8CA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agline" descr="{&quot;templafy&quot;:{&quot;id&quot;:&quot;5cd6002f-a44d-4a74-9c30-f14b301bd1f0&quot;}}" title="Form.PLogoChoice.PLogoInsertionWhite">
            <a:extLst>
              <a:ext uri="{FF2B5EF4-FFF2-40B4-BE49-F238E27FC236}">
                <a16:creationId xmlns:a16="http://schemas.microsoft.com/office/drawing/2014/main" id="{44E7C209-74AB-4928-B52F-1ED3C6CFC5A2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25380823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. Editor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9D42066-5D13-4CA9-8F2A-410D70A7E3A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custGeom>
            <a:avLst/>
            <a:gdLst>
              <a:gd name="connsiteX0" fmla="*/ 11666200 w 12193200"/>
              <a:gd name="connsiteY0" fmla="*/ 756760 h 6861600"/>
              <a:gd name="connsiteX1" fmla="*/ 11678975 w 12193200"/>
              <a:gd name="connsiteY1" fmla="*/ 761119 h 6861600"/>
              <a:gd name="connsiteX2" fmla="*/ 11678975 w 12193200"/>
              <a:gd name="connsiteY2" fmla="*/ 808195 h 6861600"/>
              <a:gd name="connsiteX3" fmla="*/ 11678845 w 12193200"/>
              <a:gd name="connsiteY3" fmla="*/ 808195 h 6861600"/>
              <a:gd name="connsiteX4" fmla="*/ 11667095 w 12193200"/>
              <a:gd name="connsiteY4" fmla="*/ 813579 h 6861600"/>
              <a:gd name="connsiteX5" fmla="*/ 11644998 w 12193200"/>
              <a:gd name="connsiteY5" fmla="*/ 784080 h 6861600"/>
              <a:gd name="connsiteX6" fmla="*/ 11666200 w 12193200"/>
              <a:gd name="connsiteY6" fmla="*/ 756760 h 6861600"/>
              <a:gd name="connsiteX7" fmla="*/ 11553608 w 12193200"/>
              <a:gd name="connsiteY7" fmla="*/ 755951 h 6861600"/>
              <a:gd name="connsiteX8" fmla="*/ 11565369 w 12193200"/>
              <a:gd name="connsiteY8" fmla="*/ 760439 h 6861600"/>
              <a:gd name="connsiteX9" fmla="*/ 11571638 w 12193200"/>
              <a:gd name="connsiteY9" fmla="*/ 784954 h 6861600"/>
              <a:gd name="connsiteX10" fmla="*/ 11565369 w 12193200"/>
              <a:gd name="connsiteY10" fmla="*/ 809339 h 6861600"/>
              <a:gd name="connsiteX11" fmla="*/ 11553608 w 12193200"/>
              <a:gd name="connsiteY11" fmla="*/ 813698 h 6861600"/>
              <a:gd name="connsiteX12" fmla="*/ 11542106 w 12193200"/>
              <a:gd name="connsiteY12" fmla="*/ 809339 h 6861600"/>
              <a:gd name="connsiteX13" fmla="*/ 11535837 w 12193200"/>
              <a:gd name="connsiteY13" fmla="*/ 784954 h 6861600"/>
              <a:gd name="connsiteX14" fmla="*/ 11542106 w 12193200"/>
              <a:gd name="connsiteY14" fmla="*/ 760439 h 6861600"/>
              <a:gd name="connsiteX15" fmla="*/ 11553608 w 12193200"/>
              <a:gd name="connsiteY15" fmla="*/ 755951 h 6861600"/>
              <a:gd name="connsiteX16" fmla="*/ 11389948 w 12193200"/>
              <a:gd name="connsiteY16" fmla="*/ 755951 h 6861600"/>
              <a:gd name="connsiteX17" fmla="*/ 11401504 w 12193200"/>
              <a:gd name="connsiteY17" fmla="*/ 760439 h 6861600"/>
              <a:gd name="connsiteX18" fmla="*/ 11407795 w 12193200"/>
              <a:gd name="connsiteY18" fmla="*/ 784954 h 6861600"/>
              <a:gd name="connsiteX19" fmla="*/ 11401504 w 12193200"/>
              <a:gd name="connsiteY19" fmla="*/ 809339 h 6861600"/>
              <a:gd name="connsiteX20" fmla="*/ 11389948 w 12193200"/>
              <a:gd name="connsiteY20" fmla="*/ 813698 h 6861600"/>
              <a:gd name="connsiteX21" fmla="*/ 11378133 w 12193200"/>
              <a:gd name="connsiteY21" fmla="*/ 809339 h 6861600"/>
              <a:gd name="connsiteX22" fmla="*/ 11371843 w 12193200"/>
              <a:gd name="connsiteY22" fmla="*/ 784954 h 6861600"/>
              <a:gd name="connsiteX23" fmla="*/ 11378133 w 12193200"/>
              <a:gd name="connsiteY23" fmla="*/ 760439 h 6861600"/>
              <a:gd name="connsiteX24" fmla="*/ 11389948 w 12193200"/>
              <a:gd name="connsiteY24" fmla="*/ 755951 h 6861600"/>
              <a:gd name="connsiteX25" fmla="*/ 11267462 w 12193200"/>
              <a:gd name="connsiteY25" fmla="*/ 755951 h 6861600"/>
              <a:gd name="connsiteX26" fmla="*/ 11279148 w 12193200"/>
              <a:gd name="connsiteY26" fmla="*/ 760439 h 6861600"/>
              <a:gd name="connsiteX27" fmla="*/ 11285438 w 12193200"/>
              <a:gd name="connsiteY27" fmla="*/ 784954 h 6861600"/>
              <a:gd name="connsiteX28" fmla="*/ 11279148 w 12193200"/>
              <a:gd name="connsiteY28" fmla="*/ 809339 h 6861600"/>
              <a:gd name="connsiteX29" fmla="*/ 11267462 w 12193200"/>
              <a:gd name="connsiteY29" fmla="*/ 813698 h 6861600"/>
              <a:gd name="connsiteX30" fmla="*/ 11255907 w 12193200"/>
              <a:gd name="connsiteY30" fmla="*/ 809339 h 6861600"/>
              <a:gd name="connsiteX31" fmla="*/ 11249616 w 12193200"/>
              <a:gd name="connsiteY31" fmla="*/ 784954 h 6861600"/>
              <a:gd name="connsiteX32" fmla="*/ 11255907 w 12193200"/>
              <a:gd name="connsiteY32" fmla="*/ 760439 h 6861600"/>
              <a:gd name="connsiteX33" fmla="*/ 11267462 w 12193200"/>
              <a:gd name="connsiteY33" fmla="*/ 755951 h 6861600"/>
              <a:gd name="connsiteX34" fmla="*/ 11708668 w 12193200"/>
              <a:gd name="connsiteY34" fmla="*/ 750006 h 6861600"/>
              <a:gd name="connsiteX35" fmla="*/ 11706381 w 12193200"/>
              <a:gd name="connsiteY35" fmla="*/ 752433 h 6861600"/>
              <a:gd name="connsiteX36" fmla="*/ 11706381 w 12193200"/>
              <a:gd name="connsiteY36" fmla="*/ 817032 h 6861600"/>
              <a:gd name="connsiteX37" fmla="*/ 11708420 w 12193200"/>
              <a:gd name="connsiteY37" fmla="*/ 819459 h 6861600"/>
              <a:gd name="connsiteX38" fmla="*/ 11715671 w 12193200"/>
              <a:gd name="connsiteY38" fmla="*/ 819459 h 6861600"/>
              <a:gd name="connsiteX39" fmla="*/ 11718206 w 12193200"/>
              <a:gd name="connsiteY39" fmla="*/ 817032 h 6861600"/>
              <a:gd name="connsiteX40" fmla="*/ 11718206 w 12193200"/>
              <a:gd name="connsiteY40" fmla="*/ 752433 h 6861600"/>
              <a:gd name="connsiteX41" fmla="*/ 11715660 w 12193200"/>
              <a:gd name="connsiteY41" fmla="*/ 750006 h 6861600"/>
              <a:gd name="connsiteX42" fmla="*/ 11708668 w 12193200"/>
              <a:gd name="connsiteY42" fmla="*/ 750006 h 6861600"/>
              <a:gd name="connsiteX43" fmla="*/ 11826514 w 12193200"/>
              <a:gd name="connsiteY43" fmla="*/ 749671 h 6861600"/>
              <a:gd name="connsiteX44" fmla="*/ 11822404 w 12193200"/>
              <a:gd name="connsiteY44" fmla="*/ 751851 h 6861600"/>
              <a:gd name="connsiteX45" fmla="*/ 11798623 w 12193200"/>
              <a:gd name="connsiteY45" fmla="*/ 781695 h 6861600"/>
              <a:gd name="connsiteX46" fmla="*/ 11798105 w 12193200"/>
              <a:gd name="connsiteY46" fmla="*/ 782461 h 6861600"/>
              <a:gd name="connsiteX47" fmla="*/ 11798234 w 12193200"/>
              <a:gd name="connsiteY47" fmla="*/ 783227 h 6861600"/>
              <a:gd name="connsiteX48" fmla="*/ 11822145 w 12193200"/>
              <a:gd name="connsiteY48" fmla="*/ 817420 h 6861600"/>
              <a:gd name="connsiteX49" fmla="*/ 11826126 w 12193200"/>
              <a:gd name="connsiteY49" fmla="*/ 819470 h 6861600"/>
              <a:gd name="connsiteX50" fmla="*/ 11835254 w 12193200"/>
              <a:gd name="connsiteY50" fmla="*/ 819470 h 6861600"/>
              <a:gd name="connsiteX51" fmla="*/ 11837175 w 12193200"/>
              <a:gd name="connsiteY51" fmla="*/ 817798 h 6861600"/>
              <a:gd name="connsiteX52" fmla="*/ 11836279 w 12193200"/>
              <a:gd name="connsiteY52" fmla="*/ 816136 h 6861600"/>
              <a:gd name="connsiteX53" fmla="*/ 11810826 w 12193200"/>
              <a:gd name="connsiteY53" fmla="*/ 782450 h 6861600"/>
              <a:gd name="connsiteX54" fmla="*/ 11810567 w 12193200"/>
              <a:gd name="connsiteY54" fmla="*/ 782192 h 6861600"/>
              <a:gd name="connsiteX55" fmla="*/ 11834607 w 12193200"/>
              <a:gd name="connsiteY55" fmla="*/ 753890 h 6861600"/>
              <a:gd name="connsiteX56" fmla="*/ 11835254 w 12193200"/>
              <a:gd name="connsiteY56" fmla="*/ 751203 h 6861600"/>
              <a:gd name="connsiteX57" fmla="*/ 11832816 w 12193200"/>
              <a:gd name="connsiteY57" fmla="*/ 749671 h 6861600"/>
              <a:gd name="connsiteX58" fmla="*/ 11826514 w 12193200"/>
              <a:gd name="connsiteY58" fmla="*/ 749671 h 6861600"/>
              <a:gd name="connsiteX59" fmla="*/ 11301634 w 12193200"/>
              <a:gd name="connsiteY59" fmla="*/ 749671 h 6861600"/>
              <a:gd name="connsiteX60" fmla="*/ 11299832 w 12193200"/>
              <a:gd name="connsiteY60" fmla="*/ 751462 h 6861600"/>
              <a:gd name="connsiteX61" fmla="*/ 11300350 w 12193200"/>
              <a:gd name="connsiteY61" fmla="*/ 753383 h 6861600"/>
              <a:gd name="connsiteX62" fmla="*/ 11324605 w 12193200"/>
              <a:gd name="connsiteY62" fmla="*/ 817399 h 6861600"/>
              <a:gd name="connsiteX63" fmla="*/ 11326785 w 12193200"/>
              <a:gd name="connsiteY63" fmla="*/ 819449 h 6861600"/>
              <a:gd name="connsiteX64" fmla="*/ 11332050 w 12193200"/>
              <a:gd name="connsiteY64" fmla="*/ 819449 h 6861600"/>
              <a:gd name="connsiteX65" fmla="*/ 11334489 w 12193200"/>
              <a:gd name="connsiteY65" fmla="*/ 817399 h 6861600"/>
              <a:gd name="connsiteX66" fmla="*/ 11358108 w 12193200"/>
              <a:gd name="connsiteY66" fmla="*/ 753135 h 6861600"/>
              <a:gd name="connsiteX67" fmla="*/ 11358366 w 12193200"/>
              <a:gd name="connsiteY67" fmla="*/ 751085 h 6861600"/>
              <a:gd name="connsiteX68" fmla="*/ 11356694 w 12193200"/>
              <a:gd name="connsiteY68" fmla="*/ 749671 h 6861600"/>
              <a:gd name="connsiteX69" fmla="*/ 11350015 w 12193200"/>
              <a:gd name="connsiteY69" fmla="*/ 749671 h 6861600"/>
              <a:gd name="connsiteX70" fmla="*/ 11348343 w 12193200"/>
              <a:gd name="connsiteY70" fmla="*/ 751592 h 6861600"/>
              <a:gd name="connsiteX71" fmla="*/ 11330885 w 12193200"/>
              <a:gd name="connsiteY71" fmla="*/ 802908 h 6861600"/>
              <a:gd name="connsiteX72" fmla="*/ 11312920 w 12193200"/>
              <a:gd name="connsiteY72" fmla="*/ 751851 h 6861600"/>
              <a:gd name="connsiteX73" fmla="*/ 11309845 w 12193200"/>
              <a:gd name="connsiteY73" fmla="*/ 749671 h 6861600"/>
              <a:gd name="connsiteX74" fmla="*/ 11301634 w 12193200"/>
              <a:gd name="connsiteY74" fmla="*/ 749671 h 6861600"/>
              <a:gd name="connsiteX75" fmla="*/ 11754223 w 12193200"/>
              <a:gd name="connsiteY75" fmla="*/ 748506 h 6861600"/>
              <a:gd name="connsiteX76" fmla="*/ 11731241 w 12193200"/>
              <a:gd name="connsiteY76" fmla="*/ 767625 h 6861600"/>
              <a:gd name="connsiteX77" fmla="*/ 11749346 w 12193200"/>
              <a:gd name="connsiteY77" fmla="*/ 788417 h 6861600"/>
              <a:gd name="connsiteX78" fmla="*/ 11764236 w 12193200"/>
              <a:gd name="connsiteY78" fmla="*/ 801894 h 6861600"/>
              <a:gd name="connsiteX79" fmla="*/ 11750500 w 12193200"/>
              <a:gd name="connsiteY79" fmla="*/ 813698 h 6861600"/>
              <a:gd name="connsiteX80" fmla="*/ 11733679 w 12193200"/>
              <a:gd name="connsiteY80" fmla="*/ 806641 h 6861600"/>
              <a:gd name="connsiteX81" fmla="*/ 11728673 w 12193200"/>
              <a:gd name="connsiteY81" fmla="*/ 811130 h 6861600"/>
              <a:gd name="connsiteX82" fmla="*/ 11750241 w 12193200"/>
              <a:gd name="connsiteY82" fmla="*/ 821402 h 6861600"/>
              <a:gd name="connsiteX83" fmla="*/ 11774896 w 12193200"/>
              <a:gd name="connsiteY83" fmla="*/ 800610 h 6861600"/>
              <a:gd name="connsiteX84" fmla="*/ 11741901 w 12193200"/>
              <a:gd name="connsiteY84" fmla="*/ 766471 h 6861600"/>
              <a:gd name="connsiteX85" fmla="*/ 11753457 w 12193200"/>
              <a:gd name="connsiteY85" fmla="*/ 756199 h 6861600"/>
              <a:gd name="connsiteX86" fmla="*/ 11767322 w 12193200"/>
              <a:gd name="connsiteY86" fmla="*/ 761335 h 6861600"/>
              <a:gd name="connsiteX87" fmla="*/ 11772328 w 12193200"/>
              <a:gd name="connsiteY87" fmla="*/ 756587 h 6861600"/>
              <a:gd name="connsiteX88" fmla="*/ 11754223 w 12193200"/>
              <a:gd name="connsiteY88" fmla="*/ 748506 h 6861600"/>
              <a:gd name="connsiteX89" fmla="*/ 11614257 w 12193200"/>
              <a:gd name="connsiteY89" fmla="*/ 748117 h 6861600"/>
              <a:gd name="connsiteX90" fmla="*/ 11599001 w 12193200"/>
              <a:gd name="connsiteY90" fmla="*/ 750167 h 6861600"/>
              <a:gd name="connsiteX91" fmla="*/ 11592721 w 12193200"/>
              <a:gd name="connsiteY91" fmla="*/ 755660 h 6861600"/>
              <a:gd name="connsiteX92" fmla="*/ 11592721 w 12193200"/>
              <a:gd name="connsiteY92" fmla="*/ 816902 h 6861600"/>
              <a:gd name="connsiteX93" fmla="*/ 11595418 w 12193200"/>
              <a:gd name="connsiteY93" fmla="*/ 819071 h 6861600"/>
              <a:gd name="connsiteX94" fmla="*/ 11602216 w 12193200"/>
              <a:gd name="connsiteY94" fmla="*/ 819071 h 6861600"/>
              <a:gd name="connsiteX95" fmla="*/ 11604654 w 12193200"/>
              <a:gd name="connsiteY95" fmla="*/ 816902 h 6861600"/>
              <a:gd name="connsiteX96" fmla="*/ 11604654 w 12193200"/>
              <a:gd name="connsiteY96" fmla="*/ 760774 h 6861600"/>
              <a:gd name="connsiteX97" fmla="*/ 11611452 w 12193200"/>
              <a:gd name="connsiteY97" fmla="*/ 754764 h 6861600"/>
              <a:gd name="connsiteX98" fmla="*/ 11625943 w 12193200"/>
              <a:gd name="connsiteY98" fmla="*/ 761033 h 6861600"/>
              <a:gd name="connsiteX99" fmla="*/ 11631823 w 12193200"/>
              <a:gd name="connsiteY99" fmla="*/ 755152 h 6861600"/>
              <a:gd name="connsiteX100" fmla="*/ 11614257 w 12193200"/>
              <a:gd name="connsiteY100" fmla="*/ 748117 h 6861600"/>
              <a:gd name="connsiteX101" fmla="*/ 11553619 w 12193200"/>
              <a:gd name="connsiteY101" fmla="*/ 748117 h 6861600"/>
              <a:gd name="connsiteX102" fmla="*/ 11536236 w 12193200"/>
              <a:gd name="connsiteY102" fmla="*/ 753124 h 6861600"/>
              <a:gd name="connsiteX103" fmla="*/ 11523450 w 12193200"/>
              <a:gd name="connsiteY103" fmla="*/ 784954 h 6861600"/>
              <a:gd name="connsiteX104" fmla="*/ 11536236 w 12193200"/>
              <a:gd name="connsiteY104" fmla="*/ 816654 h 6861600"/>
              <a:gd name="connsiteX105" fmla="*/ 11553619 w 12193200"/>
              <a:gd name="connsiteY105" fmla="*/ 821531 h 6861600"/>
              <a:gd name="connsiteX106" fmla="*/ 11571001 w 12193200"/>
              <a:gd name="connsiteY106" fmla="*/ 816654 h 6861600"/>
              <a:gd name="connsiteX107" fmla="*/ 11583917 w 12193200"/>
              <a:gd name="connsiteY107" fmla="*/ 784954 h 6861600"/>
              <a:gd name="connsiteX108" fmla="*/ 11571001 w 12193200"/>
              <a:gd name="connsiteY108" fmla="*/ 753124 h 6861600"/>
              <a:gd name="connsiteX109" fmla="*/ 11553619 w 12193200"/>
              <a:gd name="connsiteY109" fmla="*/ 748117 h 6861600"/>
              <a:gd name="connsiteX110" fmla="*/ 11486031 w 12193200"/>
              <a:gd name="connsiteY110" fmla="*/ 748117 h 6861600"/>
              <a:gd name="connsiteX111" fmla="*/ 11465229 w 12193200"/>
              <a:gd name="connsiteY111" fmla="*/ 751452 h 6861600"/>
              <a:gd name="connsiteX112" fmla="*/ 11459230 w 12193200"/>
              <a:gd name="connsiteY112" fmla="*/ 756965 h 6861600"/>
              <a:gd name="connsiteX113" fmla="*/ 11459230 w 12193200"/>
              <a:gd name="connsiteY113" fmla="*/ 817010 h 6861600"/>
              <a:gd name="connsiteX114" fmla="*/ 11461787 w 12193200"/>
              <a:gd name="connsiteY114" fmla="*/ 819449 h 6861600"/>
              <a:gd name="connsiteX115" fmla="*/ 11468422 w 12193200"/>
              <a:gd name="connsiteY115" fmla="*/ 819449 h 6861600"/>
              <a:gd name="connsiteX116" fmla="*/ 11471228 w 12193200"/>
              <a:gd name="connsiteY116" fmla="*/ 816751 h 6861600"/>
              <a:gd name="connsiteX117" fmla="*/ 11471228 w 12193200"/>
              <a:gd name="connsiteY117" fmla="*/ 761454 h 6861600"/>
              <a:gd name="connsiteX118" fmla="*/ 11485654 w 12193200"/>
              <a:gd name="connsiteY118" fmla="*/ 755422 h 6861600"/>
              <a:gd name="connsiteX119" fmla="*/ 11501223 w 12193200"/>
              <a:gd name="connsiteY119" fmla="*/ 771844 h 6861600"/>
              <a:gd name="connsiteX120" fmla="*/ 11501223 w 12193200"/>
              <a:gd name="connsiteY120" fmla="*/ 816751 h 6861600"/>
              <a:gd name="connsiteX121" fmla="*/ 11504288 w 12193200"/>
              <a:gd name="connsiteY121" fmla="*/ 819449 h 6861600"/>
              <a:gd name="connsiteX122" fmla="*/ 11511690 w 12193200"/>
              <a:gd name="connsiteY122" fmla="*/ 819449 h 6861600"/>
              <a:gd name="connsiteX123" fmla="*/ 11512963 w 12193200"/>
              <a:gd name="connsiteY123" fmla="*/ 816762 h 6861600"/>
              <a:gd name="connsiteX124" fmla="*/ 11512963 w 12193200"/>
              <a:gd name="connsiteY124" fmla="*/ 770312 h 6861600"/>
              <a:gd name="connsiteX125" fmla="*/ 11486031 w 12193200"/>
              <a:gd name="connsiteY125" fmla="*/ 748117 h 6861600"/>
              <a:gd name="connsiteX126" fmla="*/ 11389700 w 12193200"/>
              <a:gd name="connsiteY126" fmla="*/ 748117 h 6861600"/>
              <a:gd name="connsiteX127" fmla="*/ 11372242 w 12193200"/>
              <a:gd name="connsiteY127" fmla="*/ 753124 h 6861600"/>
              <a:gd name="connsiteX128" fmla="*/ 11359402 w 12193200"/>
              <a:gd name="connsiteY128" fmla="*/ 784954 h 6861600"/>
              <a:gd name="connsiteX129" fmla="*/ 11372242 w 12193200"/>
              <a:gd name="connsiteY129" fmla="*/ 816654 h 6861600"/>
              <a:gd name="connsiteX130" fmla="*/ 11389700 w 12193200"/>
              <a:gd name="connsiteY130" fmla="*/ 821531 h 6861600"/>
              <a:gd name="connsiteX131" fmla="*/ 11407158 w 12193200"/>
              <a:gd name="connsiteY131" fmla="*/ 816654 h 6861600"/>
              <a:gd name="connsiteX132" fmla="*/ 11420127 w 12193200"/>
              <a:gd name="connsiteY132" fmla="*/ 784954 h 6861600"/>
              <a:gd name="connsiteX133" fmla="*/ 11407158 w 12193200"/>
              <a:gd name="connsiteY133" fmla="*/ 753124 h 6861600"/>
              <a:gd name="connsiteX134" fmla="*/ 11389700 w 12193200"/>
              <a:gd name="connsiteY134" fmla="*/ 748117 h 6861600"/>
              <a:gd name="connsiteX135" fmla="*/ 11267473 w 12193200"/>
              <a:gd name="connsiteY135" fmla="*/ 748117 h 6861600"/>
              <a:gd name="connsiteX136" fmla="*/ 11250015 w 12193200"/>
              <a:gd name="connsiteY136" fmla="*/ 753124 h 6861600"/>
              <a:gd name="connsiteX137" fmla="*/ 11237046 w 12193200"/>
              <a:gd name="connsiteY137" fmla="*/ 784954 h 6861600"/>
              <a:gd name="connsiteX138" fmla="*/ 11250015 w 12193200"/>
              <a:gd name="connsiteY138" fmla="*/ 816654 h 6861600"/>
              <a:gd name="connsiteX139" fmla="*/ 11267473 w 12193200"/>
              <a:gd name="connsiteY139" fmla="*/ 821531 h 6861600"/>
              <a:gd name="connsiteX140" fmla="*/ 11284931 w 12193200"/>
              <a:gd name="connsiteY140" fmla="*/ 816654 h 6861600"/>
              <a:gd name="connsiteX141" fmla="*/ 11297771 w 12193200"/>
              <a:gd name="connsiteY141" fmla="*/ 784954 h 6861600"/>
              <a:gd name="connsiteX142" fmla="*/ 11284931 w 12193200"/>
              <a:gd name="connsiteY142" fmla="*/ 753124 h 6861600"/>
              <a:gd name="connsiteX143" fmla="*/ 11267473 w 12193200"/>
              <a:gd name="connsiteY143" fmla="*/ 748117 h 6861600"/>
              <a:gd name="connsiteX144" fmla="*/ 11199756 w 12193200"/>
              <a:gd name="connsiteY144" fmla="*/ 748117 h 6861600"/>
              <a:gd name="connsiteX145" fmla="*/ 11178857 w 12193200"/>
              <a:gd name="connsiteY145" fmla="*/ 751452 h 6861600"/>
              <a:gd name="connsiteX146" fmla="*/ 11172825 w 12193200"/>
              <a:gd name="connsiteY146" fmla="*/ 756965 h 6861600"/>
              <a:gd name="connsiteX147" fmla="*/ 11172825 w 12193200"/>
              <a:gd name="connsiteY147" fmla="*/ 817010 h 6861600"/>
              <a:gd name="connsiteX148" fmla="*/ 11175263 w 12193200"/>
              <a:gd name="connsiteY148" fmla="*/ 819449 h 6861600"/>
              <a:gd name="connsiteX149" fmla="*/ 11181932 w 12193200"/>
              <a:gd name="connsiteY149" fmla="*/ 819449 h 6861600"/>
              <a:gd name="connsiteX150" fmla="*/ 11184748 w 12193200"/>
              <a:gd name="connsiteY150" fmla="*/ 816751 h 6861600"/>
              <a:gd name="connsiteX151" fmla="*/ 11184748 w 12193200"/>
              <a:gd name="connsiteY151" fmla="*/ 761454 h 6861600"/>
              <a:gd name="connsiteX152" fmla="*/ 11199238 w 12193200"/>
              <a:gd name="connsiteY152" fmla="*/ 755422 h 6861600"/>
              <a:gd name="connsiteX153" fmla="*/ 11214884 w 12193200"/>
              <a:gd name="connsiteY153" fmla="*/ 771844 h 6861600"/>
              <a:gd name="connsiteX154" fmla="*/ 11214884 w 12193200"/>
              <a:gd name="connsiteY154" fmla="*/ 816751 h 6861600"/>
              <a:gd name="connsiteX155" fmla="*/ 11217959 w 12193200"/>
              <a:gd name="connsiteY155" fmla="*/ 819449 h 6861600"/>
              <a:gd name="connsiteX156" fmla="*/ 11225393 w 12193200"/>
              <a:gd name="connsiteY156" fmla="*/ 819449 h 6861600"/>
              <a:gd name="connsiteX157" fmla="*/ 11226817 w 12193200"/>
              <a:gd name="connsiteY157" fmla="*/ 816762 h 6861600"/>
              <a:gd name="connsiteX158" fmla="*/ 11226817 w 12193200"/>
              <a:gd name="connsiteY158" fmla="*/ 770312 h 6861600"/>
              <a:gd name="connsiteX159" fmla="*/ 11199756 w 12193200"/>
              <a:gd name="connsiteY159" fmla="*/ 748117 h 6861600"/>
              <a:gd name="connsiteX160" fmla="*/ 11681273 w 12193200"/>
              <a:gd name="connsiteY160" fmla="*/ 724801 h 6861600"/>
              <a:gd name="connsiteX161" fmla="*/ 11678845 w 12193200"/>
              <a:gd name="connsiteY161" fmla="*/ 727876 h 6861600"/>
              <a:gd name="connsiteX162" fmla="*/ 11678845 w 12193200"/>
              <a:gd name="connsiteY162" fmla="*/ 752250 h 6861600"/>
              <a:gd name="connsiteX163" fmla="*/ 11664279 w 12193200"/>
              <a:gd name="connsiteY163" fmla="*/ 748527 h 6861600"/>
              <a:gd name="connsiteX164" fmla="*/ 11632848 w 12193200"/>
              <a:gd name="connsiteY164" fmla="*/ 784954 h 6861600"/>
              <a:gd name="connsiteX165" fmla="*/ 11666707 w 12193200"/>
              <a:gd name="connsiteY165" fmla="*/ 821510 h 6861600"/>
              <a:gd name="connsiteX166" fmla="*/ 11690477 w 12193200"/>
              <a:gd name="connsiteY166" fmla="*/ 812036 h 6861600"/>
              <a:gd name="connsiteX167" fmla="*/ 11690477 w 12193200"/>
              <a:gd name="connsiteY167" fmla="*/ 727498 h 6861600"/>
              <a:gd name="connsiteX168" fmla="*/ 11687919 w 12193200"/>
              <a:gd name="connsiteY168" fmla="*/ 724801 h 6861600"/>
              <a:gd name="connsiteX169" fmla="*/ 11681273 w 12193200"/>
              <a:gd name="connsiteY169" fmla="*/ 724801 h 6861600"/>
              <a:gd name="connsiteX170" fmla="*/ 11786797 w 12193200"/>
              <a:gd name="connsiteY170" fmla="*/ 724552 h 6861600"/>
              <a:gd name="connsiteX171" fmla="*/ 11784607 w 12193200"/>
              <a:gd name="connsiteY171" fmla="*/ 726732 h 6861600"/>
              <a:gd name="connsiteX172" fmla="*/ 11784607 w 12193200"/>
              <a:gd name="connsiteY172" fmla="*/ 817280 h 6861600"/>
              <a:gd name="connsiteX173" fmla="*/ 11786797 w 12193200"/>
              <a:gd name="connsiteY173" fmla="*/ 819330 h 6861600"/>
              <a:gd name="connsiteX174" fmla="*/ 11793864 w 12193200"/>
              <a:gd name="connsiteY174" fmla="*/ 819330 h 6861600"/>
              <a:gd name="connsiteX175" fmla="*/ 11796303 w 12193200"/>
              <a:gd name="connsiteY175" fmla="*/ 817409 h 6861600"/>
              <a:gd name="connsiteX176" fmla="*/ 11796303 w 12193200"/>
              <a:gd name="connsiteY176" fmla="*/ 726473 h 6861600"/>
              <a:gd name="connsiteX177" fmla="*/ 11793864 w 12193200"/>
              <a:gd name="connsiteY177" fmla="*/ 724552 h 6861600"/>
              <a:gd name="connsiteX178" fmla="*/ 11786797 w 12193200"/>
              <a:gd name="connsiteY178" fmla="*/ 724552 h 6861600"/>
              <a:gd name="connsiteX179" fmla="*/ 11712617 w 12193200"/>
              <a:gd name="connsiteY179" fmla="*/ 723776 h 6861600"/>
              <a:gd name="connsiteX180" fmla="*/ 11705237 w 12193200"/>
              <a:gd name="connsiteY180" fmla="*/ 730940 h 6861600"/>
              <a:gd name="connsiteX181" fmla="*/ 11712358 w 12193200"/>
              <a:gd name="connsiteY181" fmla="*/ 737975 h 6861600"/>
              <a:gd name="connsiteX182" fmla="*/ 11719609 w 12193200"/>
              <a:gd name="connsiteY182" fmla="*/ 730433 h 6861600"/>
              <a:gd name="connsiteX183" fmla="*/ 11712617 w 12193200"/>
              <a:gd name="connsiteY183" fmla="*/ 723776 h 6861600"/>
              <a:gd name="connsiteX184" fmla="*/ 11855021 w 12193200"/>
              <a:gd name="connsiteY184" fmla="*/ 713601 h 6861600"/>
              <a:gd name="connsiteX185" fmla="*/ 11855284 w 12193200"/>
              <a:gd name="connsiteY185" fmla="*/ 713794 h 6861600"/>
              <a:gd name="connsiteX186" fmla="*/ 11855021 w 12193200"/>
              <a:gd name="connsiteY186" fmla="*/ 713860 h 6861600"/>
              <a:gd name="connsiteX187" fmla="*/ 11855021 w 12193200"/>
              <a:gd name="connsiteY187" fmla="*/ 713601 h 6861600"/>
              <a:gd name="connsiteX188" fmla="*/ 11847209 w 12193200"/>
              <a:gd name="connsiteY188" fmla="*/ 704235 h 6861600"/>
              <a:gd name="connsiteX189" fmla="*/ 11851428 w 12193200"/>
              <a:gd name="connsiteY189" fmla="*/ 704235 h 6861600"/>
              <a:gd name="connsiteX190" fmla="*/ 11857190 w 12193200"/>
              <a:gd name="connsiteY190" fmla="*/ 707699 h 6861600"/>
              <a:gd name="connsiteX191" fmla="*/ 11851817 w 12193200"/>
              <a:gd name="connsiteY191" fmla="*/ 711162 h 6861600"/>
              <a:gd name="connsiteX192" fmla="*/ 11847209 w 12193200"/>
              <a:gd name="connsiteY192" fmla="*/ 711162 h 6861600"/>
              <a:gd name="connsiteX193" fmla="*/ 11843627 w 12193200"/>
              <a:gd name="connsiteY193" fmla="*/ 701020 h 6861600"/>
              <a:gd name="connsiteX194" fmla="*/ 11843627 w 12193200"/>
              <a:gd name="connsiteY194" fmla="*/ 724250 h 6861600"/>
              <a:gd name="connsiteX195" fmla="*/ 11847468 w 12193200"/>
              <a:gd name="connsiteY195" fmla="*/ 724250 h 6861600"/>
              <a:gd name="connsiteX196" fmla="*/ 11847468 w 12193200"/>
              <a:gd name="connsiteY196" fmla="*/ 714367 h 6861600"/>
              <a:gd name="connsiteX197" fmla="*/ 11849648 w 12193200"/>
              <a:gd name="connsiteY197" fmla="*/ 714367 h 6861600"/>
              <a:gd name="connsiteX198" fmla="*/ 11856553 w 12193200"/>
              <a:gd name="connsiteY198" fmla="*/ 720528 h 6861600"/>
              <a:gd name="connsiteX199" fmla="*/ 11858603 w 12193200"/>
              <a:gd name="connsiteY199" fmla="*/ 724121 h 6861600"/>
              <a:gd name="connsiteX200" fmla="*/ 11863081 w 12193200"/>
              <a:gd name="connsiteY200" fmla="*/ 724121 h 6861600"/>
              <a:gd name="connsiteX201" fmla="*/ 11860265 w 12193200"/>
              <a:gd name="connsiteY201" fmla="*/ 719503 h 6861600"/>
              <a:gd name="connsiteX202" fmla="*/ 11857064 w 12193200"/>
              <a:gd name="connsiteY202" fmla="*/ 715107 h 6861600"/>
              <a:gd name="connsiteX203" fmla="*/ 11855284 w 12193200"/>
              <a:gd name="connsiteY203" fmla="*/ 713794 h 6861600"/>
              <a:gd name="connsiteX204" fmla="*/ 11858039 w 12193200"/>
              <a:gd name="connsiteY204" fmla="*/ 713106 h 6861600"/>
              <a:gd name="connsiteX205" fmla="*/ 11861549 w 12193200"/>
              <a:gd name="connsiteY205" fmla="*/ 707310 h 6861600"/>
              <a:gd name="connsiteX206" fmla="*/ 11859370 w 12193200"/>
              <a:gd name="connsiteY206" fmla="*/ 702822 h 6861600"/>
              <a:gd name="connsiteX207" fmla="*/ 11851817 w 12193200"/>
              <a:gd name="connsiteY207" fmla="*/ 701020 h 6861600"/>
              <a:gd name="connsiteX208" fmla="*/ 11843627 w 12193200"/>
              <a:gd name="connsiteY208" fmla="*/ 701020 h 6861600"/>
              <a:gd name="connsiteX209" fmla="*/ 11852712 w 12193200"/>
              <a:gd name="connsiteY209" fmla="*/ 694611 h 6861600"/>
              <a:gd name="connsiteX210" fmla="*/ 11870623 w 12193200"/>
              <a:gd name="connsiteY210" fmla="*/ 712446 h 6861600"/>
              <a:gd name="connsiteX211" fmla="*/ 11852712 w 12193200"/>
              <a:gd name="connsiteY211" fmla="*/ 730541 h 6861600"/>
              <a:gd name="connsiteX212" fmla="*/ 11834931 w 12193200"/>
              <a:gd name="connsiteY212" fmla="*/ 712446 h 6861600"/>
              <a:gd name="connsiteX213" fmla="*/ 11852712 w 12193200"/>
              <a:gd name="connsiteY213" fmla="*/ 694611 h 6861600"/>
              <a:gd name="connsiteX214" fmla="*/ 11852712 w 12193200"/>
              <a:gd name="connsiteY214" fmla="*/ 690888 h 6861600"/>
              <a:gd name="connsiteX215" fmla="*/ 11831348 w 12193200"/>
              <a:gd name="connsiteY215" fmla="*/ 712446 h 6861600"/>
              <a:gd name="connsiteX216" fmla="*/ 11852712 w 12193200"/>
              <a:gd name="connsiteY216" fmla="*/ 734004 h 6861600"/>
              <a:gd name="connsiteX217" fmla="*/ 11874076 w 12193200"/>
              <a:gd name="connsiteY217" fmla="*/ 712446 h 6861600"/>
              <a:gd name="connsiteX218" fmla="*/ 11852712 w 12193200"/>
              <a:gd name="connsiteY218" fmla="*/ 690888 h 6861600"/>
              <a:gd name="connsiteX219" fmla="*/ 11639380 w 12193200"/>
              <a:gd name="connsiteY219" fmla="*/ 551044 h 6861600"/>
              <a:gd name="connsiteX220" fmla="*/ 11641189 w 12193200"/>
              <a:gd name="connsiteY220" fmla="*/ 551862 h 6861600"/>
              <a:gd name="connsiteX221" fmla="*/ 11644652 w 12193200"/>
              <a:gd name="connsiteY221" fmla="*/ 634274 h 6861600"/>
              <a:gd name="connsiteX222" fmla="*/ 11640682 w 12193200"/>
              <a:gd name="connsiteY222" fmla="*/ 633508 h 6861600"/>
              <a:gd name="connsiteX223" fmla="*/ 11634273 w 12193200"/>
              <a:gd name="connsiteY223" fmla="*/ 599671 h 6861600"/>
              <a:gd name="connsiteX224" fmla="*/ 11638243 w 12193200"/>
              <a:gd name="connsiteY224" fmla="*/ 552250 h 6861600"/>
              <a:gd name="connsiteX225" fmla="*/ 11639380 w 12193200"/>
              <a:gd name="connsiteY225" fmla="*/ 551044 h 6861600"/>
              <a:gd name="connsiteX226" fmla="*/ 11490639 w 12193200"/>
              <a:gd name="connsiteY226" fmla="*/ 502002 h 6861600"/>
              <a:gd name="connsiteX227" fmla="*/ 11550015 w 12193200"/>
              <a:gd name="connsiteY227" fmla="*/ 504052 h 6861600"/>
              <a:gd name="connsiteX228" fmla="*/ 11548343 w 12193200"/>
              <a:gd name="connsiteY228" fmla="*/ 536605 h 6861600"/>
              <a:gd name="connsiteX229" fmla="*/ 11499486 w 12193200"/>
              <a:gd name="connsiteY229" fmla="*/ 541094 h 6861600"/>
              <a:gd name="connsiteX230" fmla="*/ 11492948 w 12193200"/>
              <a:gd name="connsiteY230" fmla="*/ 533659 h 6861600"/>
              <a:gd name="connsiteX231" fmla="*/ 11490639 w 12193200"/>
              <a:gd name="connsiteY231" fmla="*/ 502002 h 6861600"/>
              <a:gd name="connsiteX232" fmla="*/ 11594253 w 12193200"/>
              <a:gd name="connsiteY232" fmla="*/ 498797 h 6861600"/>
              <a:gd name="connsiteX233" fmla="*/ 11598612 w 12193200"/>
              <a:gd name="connsiteY233" fmla="*/ 520075 h 6861600"/>
              <a:gd name="connsiteX234" fmla="*/ 11588351 w 12193200"/>
              <a:gd name="connsiteY234" fmla="*/ 527509 h 6861600"/>
              <a:gd name="connsiteX235" fmla="*/ 11580011 w 12193200"/>
              <a:gd name="connsiteY235" fmla="*/ 500718 h 6861600"/>
              <a:gd name="connsiteX236" fmla="*/ 11594253 w 12193200"/>
              <a:gd name="connsiteY236" fmla="*/ 498797 h 6861600"/>
              <a:gd name="connsiteX237" fmla="*/ 11441405 w 12193200"/>
              <a:gd name="connsiteY237" fmla="*/ 491374 h 6861600"/>
              <a:gd name="connsiteX238" fmla="*/ 11460384 w 12193200"/>
              <a:gd name="connsiteY238" fmla="*/ 496499 h 6861600"/>
              <a:gd name="connsiteX239" fmla="*/ 11442948 w 12193200"/>
              <a:gd name="connsiteY239" fmla="*/ 533670 h 6861600"/>
              <a:gd name="connsiteX240" fmla="*/ 11434607 w 12193200"/>
              <a:gd name="connsiteY240" fmla="*/ 527131 h 6861600"/>
              <a:gd name="connsiteX241" fmla="*/ 11441405 w 12193200"/>
              <a:gd name="connsiteY241" fmla="*/ 491374 h 6861600"/>
              <a:gd name="connsiteX242" fmla="*/ 11419441 w 12193200"/>
              <a:gd name="connsiteY242" fmla="*/ 484343 h 6861600"/>
              <a:gd name="connsiteX243" fmla="*/ 11431543 w 12193200"/>
              <a:gd name="connsiteY243" fmla="*/ 488299 h 6861600"/>
              <a:gd name="connsiteX244" fmla="*/ 11423202 w 12193200"/>
              <a:gd name="connsiteY244" fmla="*/ 532257 h 6861600"/>
              <a:gd name="connsiteX245" fmla="*/ 11444102 w 12193200"/>
              <a:gd name="connsiteY245" fmla="*/ 543154 h 6861600"/>
              <a:gd name="connsiteX246" fmla="*/ 11469620 w 12193200"/>
              <a:gd name="connsiteY246" fmla="*/ 498549 h 6861600"/>
              <a:gd name="connsiteX247" fmla="*/ 11481672 w 12193200"/>
              <a:gd name="connsiteY247" fmla="*/ 500729 h 6861600"/>
              <a:gd name="connsiteX248" fmla="*/ 11485395 w 12193200"/>
              <a:gd name="connsiteY248" fmla="*/ 542507 h 6861600"/>
              <a:gd name="connsiteX249" fmla="*/ 11498472 w 12193200"/>
              <a:gd name="connsiteY249" fmla="*/ 550707 h 6861600"/>
              <a:gd name="connsiteX250" fmla="*/ 11555917 w 12193200"/>
              <a:gd name="connsiteY250" fmla="*/ 543532 h 6861600"/>
              <a:gd name="connsiteX251" fmla="*/ 11559122 w 12193200"/>
              <a:gd name="connsiteY251" fmla="*/ 503286 h 6861600"/>
              <a:gd name="connsiteX252" fmla="*/ 11570149 w 12193200"/>
              <a:gd name="connsiteY252" fmla="*/ 502002 h 6861600"/>
              <a:gd name="connsiteX253" fmla="*/ 11579385 w 12193200"/>
              <a:gd name="connsiteY253" fmla="*/ 528405 h 6861600"/>
              <a:gd name="connsiteX254" fmla="*/ 11598752 w 12193200"/>
              <a:gd name="connsiteY254" fmla="*/ 531739 h 6861600"/>
              <a:gd name="connsiteX255" fmla="*/ 11602723 w 12193200"/>
              <a:gd name="connsiteY255" fmla="*/ 497772 h 6861600"/>
              <a:gd name="connsiteX256" fmla="*/ 11625673 w 12193200"/>
              <a:gd name="connsiteY256" fmla="*/ 533282 h 6861600"/>
              <a:gd name="connsiteX257" fmla="*/ 11612855 w 12193200"/>
              <a:gd name="connsiteY257" fmla="*/ 586216 h 6861600"/>
              <a:gd name="connsiteX258" fmla="*/ 11537326 w 12193200"/>
              <a:gd name="connsiteY258" fmla="*/ 569427 h 6861600"/>
              <a:gd name="connsiteX259" fmla="*/ 11459488 w 12193200"/>
              <a:gd name="connsiteY259" fmla="*/ 611465 h 6861600"/>
              <a:gd name="connsiteX260" fmla="*/ 11456154 w 12193200"/>
              <a:gd name="connsiteY260" fmla="*/ 612360 h 6861600"/>
              <a:gd name="connsiteX261" fmla="*/ 11418325 w 12193200"/>
              <a:gd name="connsiteY261" fmla="*/ 585191 h 6861600"/>
              <a:gd name="connsiteX262" fmla="*/ 11388707 w 12193200"/>
              <a:gd name="connsiteY262" fmla="*/ 549434 h 6861600"/>
              <a:gd name="connsiteX263" fmla="*/ 11414743 w 12193200"/>
              <a:gd name="connsiteY263" fmla="*/ 487403 h 6861600"/>
              <a:gd name="connsiteX264" fmla="*/ 11419441 w 12193200"/>
              <a:gd name="connsiteY264" fmla="*/ 484343 h 6861600"/>
              <a:gd name="connsiteX265" fmla="*/ 11358173 w 12193200"/>
              <a:gd name="connsiteY265" fmla="*/ 469801 h 6861600"/>
              <a:gd name="connsiteX266" fmla="*/ 11346260 w 12193200"/>
              <a:gd name="connsiteY266" fmla="*/ 478275 h 6861600"/>
              <a:gd name="connsiteX267" fmla="*/ 11361744 w 12193200"/>
              <a:gd name="connsiteY267" fmla="*/ 470744 h 6861600"/>
              <a:gd name="connsiteX268" fmla="*/ 11358173 w 12193200"/>
              <a:gd name="connsiteY268" fmla="*/ 469801 h 6861600"/>
              <a:gd name="connsiteX269" fmla="*/ 11354455 w 12193200"/>
              <a:gd name="connsiteY269" fmla="*/ 453696 h 6861600"/>
              <a:gd name="connsiteX270" fmla="*/ 11379471 w 12193200"/>
              <a:gd name="connsiteY270" fmla="*/ 464454 h 6861600"/>
              <a:gd name="connsiteX271" fmla="*/ 11401267 w 12193200"/>
              <a:gd name="connsiteY271" fmla="*/ 487522 h 6861600"/>
              <a:gd name="connsiteX272" fmla="*/ 11376515 w 12193200"/>
              <a:gd name="connsiteY272" fmla="*/ 541611 h 6861600"/>
              <a:gd name="connsiteX273" fmla="*/ 11357665 w 12193200"/>
              <a:gd name="connsiteY273" fmla="*/ 511745 h 6861600"/>
              <a:gd name="connsiteX274" fmla="*/ 11330734 w 12193200"/>
              <a:gd name="connsiteY274" fmla="*/ 504052 h 6861600"/>
              <a:gd name="connsiteX275" fmla="*/ 11328166 w 12193200"/>
              <a:gd name="connsiteY275" fmla="*/ 491881 h 6861600"/>
              <a:gd name="connsiteX276" fmla="*/ 11335600 w 12193200"/>
              <a:gd name="connsiteY276" fmla="*/ 481879 h 6861600"/>
              <a:gd name="connsiteX277" fmla="*/ 11338297 w 12193200"/>
              <a:gd name="connsiteY277" fmla="*/ 470604 h 6861600"/>
              <a:gd name="connsiteX278" fmla="*/ 11349972 w 12193200"/>
              <a:gd name="connsiteY278" fmla="*/ 456124 h 6861600"/>
              <a:gd name="connsiteX279" fmla="*/ 11354455 w 12193200"/>
              <a:gd name="connsiteY279" fmla="*/ 453696 h 6861600"/>
              <a:gd name="connsiteX280" fmla="*/ 11324025 w 12193200"/>
              <a:gd name="connsiteY280" fmla="*/ 392924 h 6861600"/>
              <a:gd name="connsiteX281" fmla="*/ 11322134 w 12193200"/>
              <a:gd name="connsiteY281" fmla="*/ 400006 h 6861600"/>
              <a:gd name="connsiteX282" fmla="*/ 11335988 w 12193200"/>
              <a:gd name="connsiteY282" fmla="*/ 441536 h 6861600"/>
              <a:gd name="connsiteX283" fmla="*/ 11339193 w 12193200"/>
              <a:gd name="connsiteY283" fmla="*/ 451786 h 6861600"/>
              <a:gd name="connsiteX284" fmla="*/ 11328425 w 12193200"/>
              <a:gd name="connsiteY284" fmla="*/ 467162 h 6861600"/>
              <a:gd name="connsiteX285" fmla="*/ 11327270 w 12193200"/>
              <a:gd name="connsiteY285" fmla="*/ 474855 h 6861600"/>
              <a:gd name="connsiteX286" fmla="*/ 11315477 w 12193200"/>
              <a:gd name="connsiteY286" fmla="*/ 490748 h 6861600"/>
              <a:gd name="connsiteX287" fmla="*/ 11317268 w 12193200"/>
              <a:gd name="connsiteY287" fmla="*/ 503696 h 6861600"/>
              <a:gd name="connsiteX288" fmla="*/ 11327788 w 12193200"/>
              <a:gd name="connsiteY288" fmla="*/ 514594 h 6861600"/>
              <a:gd name="connsiteX289" fmla="*/ 11341890 w 12193200"/>
              <a:gd name="connsiteY289" fmla="*/ 516137 h 6861600"/>
              <a:gd name="connsiteX290" fmla="*/ 11358561 w 12193200"/>
              <a:gd name="connsiteY290" fmla="*/ 529214 h 6861600"/>
              <a:gd name="connsiteX291" fmla="*/ 11388308 w 12193200"/>
              <a:gd name="connsiteY291" fmla="*/ 580476 h 6861600"/>
              <a:gd name="connsiteX292" fmla="*/ 11394717 w 12193200"/>
              <a:gd name="connsiteY292" fmla="*/ 606490 h 6861600"/>
              <a:gd name="connsiteX293" fmla="*/ 11360611 w 12193200"/>
              <a:gd name="connsiteY293" fmla="*/ 709026 h 6861600"/>
              <a:gd name="connsiteX294" fmla="*/ 11362402 w 12193200"/>
              <a:gd name="connsiteY294" fmla="*/ 719406 h 6861600"/>
              <a:gd name="connsiteX295" fmla="*/ 11388567 w 12193200"/>
              <a:gd name="connsiteY295" fmla="*/ 719406 h 6861600"/>
              <a:gd name="connsiteX296" fmla="*/ 11394210 w 12193200"/>
              <a:gd name="connsiteY296" fmla="*/ 711972 h 6861600"/>
              <a:gd name="connsiteX297" fmla="*/ 11429094 w 12193200"/>
              <a:gd name="connsiteY297" fmla="*/ 608411 h 6861600"/>
              <a:gd name="connsiteX298" fmla="*/ 11464484 w 12193200"/>
              <a:gd name="connsiteY298" fmla="*/ 709921 h 6861600"/>
              <a:gd name="connsiteX299" fmla="*/ 11468207 w 12193200"/>
              <a:gd name="connsiteY299" fmla="*/ 719665 h 6861600"/>
              <a:gd name="connsiteX300" fmla="*/ 11490650 w 12193200"/>
              <a:gd name="connsiteY300" fmla="*/ 719665 h 6861600"/>
              <a:gd name="connsiteX301" fmla="*/ 11497954 w 12193200"/>
              <a:gd name="connsiteY301" fmla="*/ 713126 h 6861600"/>
              <a:gd name="connsiteX302" fmla="*/ 11473979 w 12193200"/>
              <a:gd name="connsiteY302" fmla="*/ 619309 h 6861600"/>
              <a:gd name="connsiteX303" fmla="*/ 11535276 w 12193200"/>
              <a:gd name="connsiteY303" fmla="*/ 595345 h 6861600"/>
              <a:gd name="connsiteX304" fmla="*/ 11569383 w 12193200"/>
              <a:gd name="connsiteY304" fmla="*/ 622136 h 6861600"/>
              <a:gd name="connsiteX305" fmla="*/ 11512315 w 12193200"/>
              <a:gd name="connsiteY305" fmla="*/ 709932 h 6861600"/>
              <a:gd name="connsiteX306" fmla="*/ 11514624 w 12193200"/>
              <a:gd name="connsiteY306" fmla="*/ 719417 h 6861600"/>
              <a:gd name="connsiteX307" fmla="*/ 11538351 w 12193200"/>
              <a:gd name="connsiteY307" fmla="*/ 719417 h 6861600"/>
              <a:gd name="connsiteX308" fmla="*/ 11547069 w 12193200"/>
              <a:gd name="connsiteY308" fmla="*/ 713903 h 6861600"/>
              <a:gd name="connsiteX309" fmla="*/ 11598623 w 12193200"/>
              <a:gd name="connsiteY309" fmla="*/ 630983 h 6861600"/>
              <a:gd name="connsiteX310" fmla="*/ 11608496 w 12193200"/>
              <a:gd name="connsiteY310" fmla="*/ 600869 h 6861600"/>
              <a:gd name="connsiteX311" fmla="*/ 11599130 w 12193200"/>
              <a:gd name="connsiteY311" fmla="*/ 710062 h 6861600"/>
              <a:gd name="connsiteX312" fmla="*/ 11601439 w 12193200"/>
              <a:gd name="connsiteY312" fmla="*/ 719287 h 6861600"/>
              <a:gd name="connsiteX313" fmla="*/ 11622857 w 12193200"/>
              <a:gd name="connsiteY313" fmla="*/ 719287 h 6861600"/>
              <a:gd name="connsiteX314" fmla="*/ 11629525 w 12193200"/>
              <a:gd name="connsiteY314" fmla="*/ 711087 h 6861600"/>
              <a:gd name="connsiteX315" fmla="*/ 11634650 w 12193200"/>
              <a:gd name="connsiteY315" fmla="*/ 693014 h 6861600"/>
              <a:gd name="connsiteX316" fmla="*/ 11654018 w 12193200"/>
              <a:gd name="connsiteY316" fmla="*/ 688018 h 6861600"/>
              <a:gd name="connsiteX317" fmla="*/ 11659024 w 12193200"/>
              <a:gd name="connsiteY317" fmla="*/ 680584 h 6861600"/>
              <a:gd name="connsiteX318" fmla="*/ 11654654 w 12193200"/>
              <a:gd name="connsiteY318" fmla="*/ 520852 h 6861600"/>
              <a:gd name="connsiteX319" fmla="*/ 11603360 w 12193200"/>
              <a:gd name="connsiteY319" fmla="*/ 487533 h 6861600"/>
              <a:gd name="connsiteX320" fmla="*/ 11526547 w 12193200"/>
              <a:gd name="connsiteY320" fmla="*/ 493424 h 6861600"/>
              <a:gd name="connsiteX321" fmla="*/ 11402033 w 12193200"/>
              <a:gd name="connsiteY321" fmla="*/ 464842 h 6861600"/>
              <a:gd name="connsiteX322" fmla="*/ 11401644 w 12193200"/>
              <a:gd name="connsiteY322" fmla="*/ 459199 h 6861600"/>
              <a:gd name="connsiteX323" fmla="*/ 11433960 w 12193200"/>
              <a:gd name="connsiteY323" fmla="*/ 433314 h 6861600"/>
              <a:gd name="connsiteX324" fmla="*/ 11431392 w 12193200"/>
              <a:gd name="connsiteY324" fmla="*/ 426398 h 6861600"/>
              <a:gd name="connsiteX325" fmla="*/ 11365995 w 12193200"/>
              <a:gd name="connsiteY325" fmla="*/ 438191 h 6861600"/>
              <a:gd name="connsiteX326" fmla="*/ 11327648 w 12193200"/>
              <a:gd name="connsiteY326" fmla="*/ 397568 h 6861600"/>
              <a:gd name="connsiteX327" fmla="*/ 11324025 w 12193200"/>
              <a:gd name="connsiteY327" fmla="*/ 392924 h 6861600"/>
              <a:gd name="connsiteX328" fmla="*/ 11391491 w 12193200"/>
              <a:gd name="connsiteY328" fmla="*/ 334037 h 6861600"/>
              <a:gd name="connsiteX329" fmla="*/ 11426364 w 12193200"/>
              <a:gd name="connsiteY329" fmla="*/ 368996 h 6861600"/>
              <a:gd name="connsiteX330" fmla="*/ 11391491 w 12193200"/>
              <a:gd name="connsiteY330" fmla="*/ 403955 h 6861600"/>
              <a:gd name="connsiteX331" fmla="*/ 11356360 w 12193200"/>
              <a:gd name="connsiteY331" fmla="*/ 368996 h 6861600"/>
              <a:gd name="connsiteX332" fmla="*/ 11391491 w 12193200"/>
              <a:gd name="connsiteY332" fmla="*/ 334037 h 6861600"/>
              <a:gd name="connsiteX333" fmla="*/ 11389959 w 12193200"/>
              <a:gd name="connsiteY333" fmla="*/ 321618 h 6861600"/>
              <a:gd name="connsiteX334" fmla="*/ 11337262 w 12193200"/>
              <a:gd name="connsiteY334" fmla="*/ 374510 h 6861600"/>
              <a:gd name="connsiteX335" fmla="*/ 11389959 w 12193200"/>
              <a:gd name="connsiteY335" fmla="*/ 427401 h 6861600"/>
              <a:gd name="connsiteX336" fmla="*/ 11442656 w 12193200"/>
              <a:gd name="connsiteY336" fmla="*/ 374510 h 6861600"/>
              <a:gd name="connsiteX337" fmla="*/ 11389959 w 12193200"/>
              <a:gd name="connsiteY337" fmla="*/ 321618 h 6861600"/>
              <a:gd name="connsiteX338" fmla="*/ 0 w 12193200"/>
              <a:gd name="connsiteY338" fmla="*/ 0 h 6861600"/>
              <a:gd name="connsiteX339" fmla="*/ 12193200 w 12193200"/>
              <a:gd name="connsiteY339" fmla="*/ 0 h 6861600"/>
              <a:gd name="connsiteX340" fmla="*/ 12193200 w 12193200"/>
              <a:gd name="connsiteY340" fmla="*/ 6861600 h 6861600"/>
              <a:gd name="connsiteX341" fmla="*/ 0 w 12193200"/>
              <a:gd name="connsiteY341" fmla="*/ 6861600 h 686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3200" h="6861600">
                <a:moveTo>
                  <a:pt x="11666200" y="756760"/>
                </a:moveTo>
                <a:cubicBezTo>
                  <a:pt x="11673094" y="756760"/>
                  <a:pt x="11676288" y="758939"/>
                  <a:pt x="11678975" y="761119"/>
                </a:cubicBezTo>
                <a:cubicBezTo>
                  <a:pt x="11678975" y="808195"/>
                  <a:pt x="11678975" y="808195"/>
                  <a:pt x="11678975" y="808195"/>
                </a:cubicBezTo>
                <a:lnTo>
                  <a:pt x="11678845" y="808195"/>
                </a:lnTo>
                <a:cubicBezTo>
                  <a:pt x="11678845" y="811658"/>
                  <a:pt x="11673094" y="813579"/>
                  <a:pt x="11667095" y="813579"/>
                </a:cubicBezTo>
                <a:cubicBezTo>
                  <a:pt x="11654191" y="813579"/>
                  <a:pt x="11644998" y="802671"/>
                  <a:pt x="11644998" y="784080"/>
                </a:cubicBezTo>
                <a:cubicBezTo>
                  <a:pt x="11644998" y="767658"/>
                  <a:pt x="11653942" y="756760"/>
                  <a:pt x="11666200" y="756760"/>
                </a:cubicBezTo>
                <a:close/>
                <a:moveTo>
                  <a:pt x="11553608" y="755951"/>
                </a:moveTo>
                <a:cubicBezTo>
                  <a:pt x="11558334" y="755951"/>
                  <a:pt x="11561787" y="756976"/>
                  <a:pt x="11565369" y="760439"/>
                </a:cubicBezTo>
                <a:cubicBezTo>
                  <a:pt x="11569210" y="764032"/>
                  <a:pt x="11571638" y="771995"/>
                  <a:pt x="11571638" y="784954"/>
                </a:cubicBezTo>
                <a:cubicBezTo>
                  <a:pt x="11571638" y="797535"/>
                  <a:pt x="11569210" y="805746"/>
                  <a:pt x="11565369" y="809339"/>
                </a:cubicBezTo>
                <a:cubicBezTo>
                  <a:pt x="11561787" y="812802"/>
                  <a:pt x="11558334" y="813698"/>
                  <a:pt x="11553608" y="813698"/>
                </a:cubicBezTo>
                <a:cubicBezTo>
                  <a:pt x="11548882" y="813698"/>
                  <a:pt x="11545677" y="812802"/>
                  <a:pt x="11542106" y="809339"/>
                </a:cubicBezTo>
                <a:cubicBezTo>
                  <a:pt x="11538394" y="805746"/>
                  <a:pt x="11535837" y="797783"/>
                  <a:pt x="11535837" y="784954"/>
                </a:cubicBezTo>
                <a:cubicBezTo>
                  <a:pt x="11535837" y="772243"/>
                  <a:pt x="11538394" y="764032"/>
                  <a:pt x="11542106" y="760439"/>
                </a:cubicBezTo>
                <a:cubicBezTo>
                  <a:pt x="11545688" y="756976"/>
                  <a:pt x="11549141" y="755951"/>
                  <a:pt x="11553608" y="755951"/>
                </a:cubicBezTo>
                <a:close/>
                <a:moveTo>
                  <a:pt x="11389948" y="755951"/>
                </a:moveTo>
                <a:cubicBezTo>
                  <a:pt x="11394707" y="755951"/>
                  <a:pt x="11397911" y="756976"/>
                  <a:pt x="11401504" y="760439"/>
                </a:cubicBezTo>
                <a:cubicBezTo>
                  <a:pt x="11405356" y="764032"/>
                  <a:pt x="11407795" y="771995"/>
                  <a:pt x="11407795" y="784954"/>
                </a:cubicBezTo>
                <a:cubicBezTo>
                  <a:pt x="11407795" y="797535"/>
                  <a:pt x="11405356" y="805746"/>
                  <a:pt x="11401504" y="809339"/>
                </a:cubicBezTo>
                <a:cubicBezTo>
                  <a:pt x="11397911" y="812802"/>
                  <a:pt x="11394448" y="813698"/>
                  <a:pt x="11389948" y="813698"/>
                </a:cubicBezTo>
                <a:cubicBezTo>
                  <a:pt x="11385201" y="813698"/>
                  <a:pt x="11381985" y="812802"/>
                  <a:pt x="11378133" y="809339"/>
                </a:cubicBezTo>
                <a:cubicBezTo>
                  <a:pt x="11374411" y="805746"/>
                  <a:pt x="11371843" y="797783"/>
                  <a:pt x="11371843" y="784954"/>
                </a:cubicBezTo>
                <a:cubicBezTo>
                  <a:pt x="11371843" y="772243"/>
                  <a:pt x="11374411" y="764032"/>
                  <a:pt x="11378133" y="760439"/>
                </a:cubicBezTo>
                <a:cubicBezTo>
                  <a:pt x="11381726" y="756976"/>
                  <a:pt x="11385190" y="755951"/>
                  <a:pt x="11389948" y="755951"/>
                </a:cubicBezTo>
                <a:close/>
                <a:moveTo>
                  <a:pt x="11267462" y="755951"/>
                </a:moveTo>
                <a:cubicBezTo>
                  <a:pt x="11272210" y="755951"/>
                  <a:pt x="11275425" y="756976"/>
                  <a:pt x="11279148" y="760439"/>
                </a:cubicBezTo>
                <a:cubicBezTo>
                  <a:pt x="11282881" y="764032"/>
                  <a:pt x="11285438" y="771995"/>
                  <a:pt x="11285438" y="784954"/>
                </a:cubicBezTo>
                <a:cubicBezTo>
                  <a:pt x="11285438" y="797535"/>
                  <a:pt x="11283000" y="805746"/>
                  <a:pt x="11279148" y="809339"/>
                </a:cubicBezTo>
                <a:cubicBezTo>
                  <a:pt x="11275555" y="812802"/>
                  <a:pt x="11272210" y="813698"/>
                  <a:pt x="11267462" y="813698"/>
                </a:cubicBezTo>
                <a:cubicBezTo>
                  <a:pt x="11262715" y="813698"/>
                  <a:pt x="11259499" y="812802"/>
                  <a:pt x="11255907" y="809339"/>
                </a:cubicBezTo>
                <a:cubicBezTo>
                  <a:pt x="11252054" y="805746"/>
                  <a:pt x="11249616" y="797783"/>
                  <a:pt x="11249616" y="784954"/>
                </a:cubicBezTo>
                <a:cubicBezTo>
                  <a:pt x="11249616" y="772243"/>
                  <a:pt x="11252054" y="764032"/>
                  <a:pt x="11255907" y="760439"/>
                </a:cubicBezTo>
                <a:cubicBezTo>
                  <a:pt x="11259499" y="756976"/>
                  <a:pt x="11262844" y="755951"/>
                  <a:pt x="11267462" y="755951"/>
                </a:cubicBezTo>
                <a:close/>
                <a:moveTo>
                  <a:pt x="11708668" y="750006"/>
                </a:moveTo>
                <a:cubicBezTo>
                  <a:pt x="11706381" y="750006"/>
                  <a:pt x="11706381" y="750772"/>
                  <a:pt x="11706381" y="752433"/>
                </a:cubicBezTo>
                <a:cubicBezTo>
                  <a:pt x="11706381" y="817032"/>
                  <a:pt x="11706381" y="817032"/>
                  <a:pt x="11706381" y="817032"/>
                </a:cubicBezTo>
                <a:cubicBezTo>
                  <a:pt x="11706381" y="818952"/>
                  <a:pt x="11706381" y="819459"/>
                  <a:pt x="11708420" y="819459"/>
                </a:cubicBezTo>
                <a:cubicBezTo>
                  <a:pt x="11715671" y="819459"/>
                  <a:pt x="11715671" y="819459"/>
                  <a:pt x="11715671" y="819459"/>
                </a:cubicBezTo>
                <a:cubicBezTo>
                  <a:pt x="11717699" y="819330"/>
                  <a:pt x="11718206" y="819330"/>
                  <a:pt x="11718206" y="817032"/>
                </a:cubicBezTo>
                <a:cubicBezTo>
                  <a:pt x="11718206" y="752433"/>
                  <a:pt x="11718206" y="752433"/>
                  <a:pt x="11718206" y="752433"/>
                </a:cubicBezTo>
                <a:cubicBezTo>
                  <a:pt x="11718206" y="750383"/>
                  <a:pt x="11717699" y="750006"/>
                  <a:pt x="11715660" y="750006"/>
                </a:cubicBezTo>
                <a:cubicBezTo>
                  <a:pt x="11708668" y="750006"/>
                  <a:pt x="11708668" y="750006"/>
                  <a:pt x="11708668" y="750006"/>
                </a:cubicBezTo>
                <a:close/>
                <a:moveTo>
                  <a:pt x="11826514" y="749671"/>
                </a:moveTo>
                <a:cubicBezTo>
                  <a:pt x="11824076" y="749671"/>
                  <a:pt x="11823170" y="749542"/>
                  <a:pt x="11822404" y="751851"/>
                </a:cubicBezTo>
                <a:cubicBezTo>
                  <a:pt x="11818552" y="763374"/>
                  <a:pt x="11808647" y="775804"/>
                  <a:pt x="11798623" y="781695"/>
                </a:cubicBezTo>
                <a:cubicBezTo>
                  <a:pt x="11798234" y="782084"/>
                  <a:pt x="11798105" y="782461"/>
                  <a:pt x="11798105" y="782461"/>
                </a:cubicBezTo>
                <a:cubicBezTo>
                  <a:pt x="11798105" y="782591"/>
                  <a:pt x="11798234" y="782968"/>
                  <a:pt x="11798234" y="783227"/>
                </a:cubicBezTo>
                <a:cubicBezTo>
                  <a:pt x="11822145" y="817420"/>
                  <a:pt x="11822145" y="817420"/>
                  <a:pt x="11822145" y="817420"/>
                </a:cubicBezTo>
                <a:cubicBezTo>
                  <a:pt x="11823558" y="819470"/>
                  <a:pt x="11824076" y="819470"/>
                  <a:pt x="11826126" y="819470"/>
                </a:cubicBezTo>
                <a:cubicBezTo>
                  <a:pt x="11835254" y="819470"/>
                  <a:pt x="11835254" y="819470"/>
                  <a:pt x="11835254" y="819470"/>
                </a:cubicBezTo>
                <a:cubicBezTo>
                  <a:pt x="11835891" y="819330"/>
                  <a:pt x="11837175" y="819330"/>
                  <a:pt x="11837175" y="817798"/>
                </a:cubicBezTo>
                <a:cubicBezTo>
                  <a:pt x="11837175" y="817291"/>
                  <a:pt x="11836786" y="816643"/>
                  <a:pt x="11836279" y="816136"/>
                </a:cubicBezTo>
                <a:cubicBezTo>
                  <a:pt x="11810826" y="782450"/>
                  <a:pt x="11810826" y="782450"/>
                  <a:pt x="11810826" y="782450"/>
                </a:cubicBezTo>
                <a:cubicBezTo>
                  <a:pt x="11810567" y="782192"/>
                  <a:pt x="11810567" y="782192"/>
                  <a:pt x="11810567" y="782192"/>
                </a:cubicBezTo>
                <a:cubicBezTo>
                  <a:pt x="11819566" y="775534"/>
                  <a:pt x="11828824" y="765154"/>
                  <a:pt x="11834607" y="753890"/>
                </a:cubicBezTo>
                <a:cubicBezTo>
                  <a:pt x="11835125" y="752606"/>
                  <a:pt x="11835254" y="751969"/>
                  <a:pt x="11835254" y="751203"/>
                </a:cubicBezTo>
                <a:cubicBezTo>
                  <a:pt x="11835254" y="750049"/>
                  <a:pt x="11834607" y="749671"/>
                  <a:pt x="11832816" y="749671"/>
                </a:cubicBezTo>
                <a:cubicBezTo>
                  <a:pt x="11826514" y="749671"/>
                  <a:pt x="11826514" y="749671"/>
                  <a:pt x="11826514" y="749671"/>
                </a:cubicBezTo>
                <a:close/>
                <a:moveTo>
                  <a:pt x="11301634" y="749671"/>
                </a:moveTo>
                <a:cubicBezTo>
                  <a:pt x="11301116" y="749671"/>
                  <a:pt x="11299832" y="749671"/>
                  <a:pt x="11299832" y="751462"/>
                </a:cubicBezTo>
                <a:cubicBezTo>
                  <a:pt x="11299832" y="751980"/>
                  <a:pt x="11299961" y="752617"/>
                  <a:pt x="11300350" y="753383"/>
                </a:cubicBezTo>
                <a:cubicBezTo>
                  <a:pt x="11324605" y="817399"/>
                  <a:pt x="11324605" y="817399"/>
                  <a:pt x="11324605" y="817399"/>
                </a:cubicBezTo>
                <a:cubicBezTo>
                  <a:pt x="11325371" y="818942"/>
                  <a:pt x="11325630" y="819449"/>
                  <a:pt x="11326785" y="819449"/>
                </a:cubicBezTo>
                <a:cubicBezTo>
                  <a:pt x="11332050" y="819449"/>
                  <a:pt x="11332050" y="819449"/>
                  <a:pt x="11332050" y="819449"/>
                </a:cubicBezTo>
                <a:cubicBezTo>
                  <a:pt x="11333593" y="819449"/>
                  <a:pt x="11333971" y="819190"/>
                  <a:pt x="11334489" y="817399"/>
                </a:cubicBezTo>
                <a:cubicBezTo>
                  <a:pt x="11358108" y="753135"/>
                  <a:pt x="11358108" y="753135"/>
                  <a:pt x="11358108" y="753135"/>
                </a:cubicBezTo>
                <a:cubicBezTo>
                  <a:pt x="11358366" y="751592"/>
                  <a:pt x="11358366" y="751462"/>
                  <a:pt x="11358366" y="751085"/>
                </a:cubicBezTo>
                <a:cubicBezTo>
                  <a:pt x="11358366" y="749671"/>
                  <a:pt x="11357341" y="749671"/>
                  <a:pt x="11356694" y="749671"/>
                </a:cubicBezTo>
                <a:cubicBezTo>
                  <a:pt x="11350015" y="749671"/>
                  <a:pt x="11350015" y="749671"/>
                  <a:pt x="11350015" y="749671"/>
                </a:cubicBezTo>
                <a:cubicBezTo>
                  <a:pt x="11349120" y="749930"/>
                  <a:pt x="11348990" y="750308"/>
                  <a:pt x="11348343" y="751592"/>
                </a:cubicBezTo>
                <a:cubicBezTo>
                  <a:pt x="11330885" y="802908"/>
                  <a:pt x="11330885" y="802908"/>
                  <a:pt x="11330885" y="802908"/>
                </a:cubicBezTo>
                <a:cubicBezTo>
                  <a:pt x="11312920" y="751851"/>
                  <a:pt x="11312920" y="751851"/>
                  <a:pt x="11312920" y="751851"/>
                </a:cubicBezTo>
                <a:cubicBezTo>
                  <a:pt x="11312154" y="749930"/>
                  <a:pt x="11311895" y="749671"/>
                  <a:pt x="11309845" y="749671"/>
                </a:cubicBezTo>
                <a:cubicBezTo>
                  <a:pt x="11301634" y="749671"/>
                  <a:pt x="11301634" y="749671"/>
                  <a:pt x="11301634" y="749671"/>
                </a:cubicBezTo>
                <a:close/>
                <a:moveTo>
                  <a:pt x="11754223" y="748506"/>
                </a:moveTo>
                <a:cubicBezTo>
                  <a:pt x="11742149" y="748506"/>
                  <a:pt x="11731241" y="755185"/>
                  <a:pt x="11731241" y="767625"/>
                </a:cubicBezTo>
                <a:cubicBezTo>
                  <a:pt x="11731241" y="779300"/>
                  <a:pt x="11739462" y="784177"/>
                  <a:pt x="11749346" y="788417"/>
                </a:cubicBezTo>
                <a:cubicBezTo>
                  <a:pt x="11757050" y="791622"/>
                  <a:pt x="11764236" y="794708"/>
                  <a:pt x="11764236" y="801894"/>
                </a:cubicBezTo>
                <a:cubicBezTo>
                  <a:pt x="11764236" y="807407"/>
                  <a:pt x="11759866" y="813698"/>
                  <a:pt x="11750500" y="813698"/>
                </a:cubicBezTo>
                <a:cubicBezTo>
                  <a:pt x="11740995" y="813698"/>
                  <a:pt x="11738308" y="806641"/>
                  <a:pt x="11733679" y="806641"/>
                </a:cubicBezTo>
                <a:cubicBezTo>
                  <a:pt x="11731500" y="806641"/>
                  <a:pt x="11728673" y="807666"/>
                  <a:pt x="11728673" y="811130"/>
                </a:cubicBezTo>
                <a:cubicBezTo>
                  <a:pt x="11728673" y="816643"/>
                  <a:pt x="11739462" y="821402"/>
                  <a:pt x="11750241" y="821402"/>
                </a:cubicBezTo>
                <a:cubicBezTo>
                  <a:pt x="11762434" y="821531"/>
                  <a:pt x="11774896" y="815111"/>
                  <a:pt x="11774896" y="800610"/>
                </a:cubicBezTo>
                <a:cubicBezTo>
                  <a:pt x="11774896" y="777897"/>
                  <a:pt x="11741901" y="781490"/>
                  <a:pt x="11741901" y="766471"/>
                </a:cubicBezTo>
                <a:cubicBezTo>
                  <a:pt x="11741901" y="761335"/>
                  <a:pt x="11745882" y="756199"/>
                  <a:pt x="11753457" y="756199"/>
                </a:cubicBezTo>
                <a:cubicBezTo>
                  <a:pt x="11761290" y="756199"/>
                  <a:pt x="11763340" y="761335"/>
                  <a:pt x="11767322" y="761335"/>
                </a:cubicBezTo>
                <a:cubicBezTo>
                  <a:pt x="11769372" y="761335"/>
                  <a:pt x="11772328" y="760180"/>
                  <a:pt x="11772328" y="756587"/>
                </a:cubicBezTo>
                <a:cubicBezTo>
                  <a:pt x="11772328" y="751452"/>
                  <a:pt x="11763599" y="748506"/>
                  <a:pt x="11754223" y="748506"/>
                </a:cubicBezTo>
                <a:close/>
                <a:moveTo>
                  <a:pt x="11614257" y="748117"/>
                </a:moveTo>
                <a:cubicBezTo>
                  <a:pt x="11607082" y="748117"/>
                  <a:pt x="11602594" y="749272"/>
                  <a:pt x="11599001" y="750167"/>
                </a:cubicBezTo>
                <a:cubicBezTo>
                  <a:pt x="11594383" y="751322"/>
                  <a:pt x="11592721" y="753491"/>
                  <a:pt x="11592721" y="755660"/>
                </a:cubicBezTo>
                <a:cubicBezTo>
                  <a:pt x="11592721" y="816902"/>
                  <a:pt x="11592721" y="816902"/>
                  <a:pt x="11592721" y="816902"/>
                </a:cubicBezTo>
                <a:cubicBezTo>
                  <a:pt x="11592721" y="818952"/>
                  <a:pt x="11593487" y="819071"/>
                  <a:pt x="11595418" y="819071"/>
                </a:cubicBezTo>
                <a:cubicBezTo>
                  <a:pt x="11602216" y="819071"/>
                  <a:pt x="11602216" y="819071"/>
                  <a:pt x="11602216" y="819071"/>
                </a:cubicBezTo>
                <a:cubicBezTo>
                  <a:pt x="11603878" y="819071"/>
                  <a:pt x="11604654" y="818942"/>
                  <a:pt x="11604654" y="816902"/>
                </a:cubicBezTo>
                <a:cubicBezTo>
                  <a:pt x="11604654" y="760774"/>
                  <a:pt x="11604654" y="760774"/>
                  <a:pt x="11604654" y="760774"/>
                </a:cubicBezTo>
                <a:cubicBezTo>
                  <a:pt x="11604654" y="757192"/>
                  <a:pt x="11607471" y="754764"/>
                  <a:pt x="11611452" y="754764"/>
                </a:cubicBezTo>
                <a:cubicBezTo>
                  <a:pt x="11620041" y="754764"/>
                  <a:pt x="11621325" y="761033"/>
                  <a:pt x="11625943" y="761033"/>
                </a:cubicBezTo>
                <a:cubicBezTo>
                  <a:pt x="11629255" y="761162"/>
                  <a:pt x="11631823" y="759112"/>
                  <a:pt x="11631823" y="755152"/>
                </a:cubicBezTo>
                <a:cubicBezTo>
                  <a:pt x="11631823" y="750167"/>
                  <a:pt x="11623623" y="748117"/>
                  <a:pt x="11614257" y="748117"/>
                </a:cubicBezTo>
                <a:close/>
                <a:moveTo>
                  <a:pt x="11553619" y="748117"/>
                </a:moveTo>
                <a:cubicBezTo>
                  <a:pt x="11547609" y="748117"/>
                  <a:pt x="11541221" y="749919"/>
                  <a:pt x="11536236" y="753124"/>
                </a:cubicBezTo>
                <a:cubicBezTo>
                  <a:pt x="11528565" y="758519"/>
                  <a:pt x="11523450" y="768780"/>
                  <a:pt x="11523450" y="784954"/>
                </a:cubicBezTo>
                <a:cubicBezTo>
                  <a:pt x="11523450" y="800998"/>
                  <a:pt x="11528565" y="811270"/>
                  <a:pt x="11536236" y="816654"/>
                </a:cubicBezTo>
                <a:cubicBezTo>
                  <a:pt x="11540962" y="819988"/>
                  <a:pt x="11547490" y="821531"/>
                  <a:pt x="11553619" y="821531"/>
                </a:cubicBezTo>
                <a:cubicBezTo>
                  <a:pt x="11559888" y="821531"/>
                  <a:pt x="11566275" y="819859"/>
                  <a:pt x="11571001" y="816654"/>
                </a:cubicBezTo>
                <a:cubicBezTo>
                  <a:pt x="11578802" y="811259"/>
                  <a:pt x="11583917" y="800998"/>
                  <a:pt x="11583917" y="784954"/>
                </a:cubicBezTo>
                <a:cubicBezTo>
                  <a:pt x="11583917" y="768780"/>
                  <a:pt x="11578802" y="758519"/>
                  <a:pt x="11571001" y="753124"/>
                </a:cubicBezTo>
                <a:cubicBezTo>
                  <a:pt x="11566146" y="749660"/>
                  <a:pt x="11559747" y="748117"/>
                  <a:pt x="11553619" y="748117"/>
                </a:cubicBezTo>
                <a:close/>
                <a:moveTo>
                  <a:pt x="11486031" y="748117"/>
                </a:moveTo>
                <a:cubicBezTo>
                  <a:pt x="11475824" y="748117"/>
                  <a:pt x="11468930" y="750297"/>
                  <a:pt x="11465229" y="751452"/>
                </a:cubicBezTo>
                <a:cubicBezTo>
                  <a:pt x="11460632" y="752994"/>
                  <a:pt x="11459230" y="754656"/>
                  <a:pt x="11459230" y="756965"/>
                </a:cubicBezTo>
                <a:cubicBezTo>
                  <a:pt x="11459230" y="817010"/>
                  <a:pt x="11459230" y="817010"/>
                  <a:pt x="11459230" y="817010"/>
                </a:cubicBezTo>
                <a:cubicBezTo>
                  <a:pt x="11459230" y="819190"/>
                  <a:pt x="11459737" y="819449"/>
                  <a:pt x="11461787" y="819449"/>
                </a:cubicBezTo>
                <a:cubicBezTo>
                  <a:pt x="11468422" y="819449"/>
                  <a:pt x="11468422" y="819449"/>
                  <a:pt x="11468422" y="819449"/>
                </a:cubicBezTo>
                <a:cubicBezTo>
                  <a:pt x="11470332" y="819449"/>
                  <a:pt x="11471228" y="819190"/>
                  <a:pt x="11471228" y="816751"/>
                </a:cubicBezTo>
                <a:cubicBezTo>
                  <a:pt x="11471228" y="761454"/>
                  <a:pt x="11471228" y="761454"/>
                  <a:pt x="11471228" y="761454"/>
                </a:cubicBezTo>
                <a:cubicBezTo>
                  <a:pt x="11471228" y="758497"/>
                  <a:pt x="11476331" y="755422"/>
                  <a:pt x="11485654" y="755422"/>
                </a:cubicBezTo>
                <a:cubicBezTo>
                  <a:pt x="11501223" y="755422"/>
                  <a:pt x="11501223" y="765554"/>
                  <a:pt x="11501223" y="771844"/>
                </a:cubicBezTo>
                <a:cubicBezTo>
                  <a:pt x="11501223" y="816751"/>
                  <a:pt x="11501223" y="816751"/>
                  <a:pt x="11501223" y="816751"/>
                </a:cubicBezTo>
                <a:cubicBezTo>
                  <a:pt x="11501223" y="819190"/>
                  <a:pt x="11501990" y="819449"/>
                  <a:pt x="11504288" y="819449"/>
                </a:cubicBezTo>
                <a:cubicBezTo>
                  <a:pt x="11511690" y="819449"/>
                  <a:pt x="11511690" y="819449"/>
                  <a:pt x="11511690" y="819449"/>
                </a:cubicBezTo>
                <a:cubicBezTo>
                  <a:pt x="11512963" y="819201"/>
                  <a:pt x="11512963" y="817917"/>
                  <a:pt x="11512963" y="816762"/>
                </a:cubicBezTo>
                <a:cubicBezTo>
                  <a:pt x="11512963" y="770312"/>
                  <a:pt x="11512963" y="770312"/>
                  <a:pt x="11512963" y="770312"/>
                </a:cubicBezTo>
                <a:cubicBezTo>
                  <a:pt x="11512963" y="762230"/>
                  <a:pt x="11512704" y="748117"/>
                  <a:pt x="11486031" y="748117"/>
                </a:cubicBezTo>
                <a:close/>
                <a:moveTo>
                  <a:pt x="11389700" y="748117"/>
                </a:moveTo>
                <a:cubicBezTo>
                  <a:pt x="11383539" y="748117"/>
                  <a:pt x="11377249" y="749919"/>
                  <a:pt x="11372242" y="753124"/>
                </a:cubicBezTo>
                <a:cubicBezTo>
                  <a:pt x="11364538" y="758519"/>
                  <a:pt x="11359402" y="768780"/>
                  <a:pt x="11359402" y="784954"/>
                </a:cubicBezTo>
                <a:cubicBezTo>
                  <a:pt x="11359402" y="800998"/>
                  <a:pt x="11364538" y="811270"/>
                  <a:pt x="11372242" y="816654"/>
                </a:cubicBezTo>
                <a:cubicBezTo>
                  <a:pt x="11376990" y="819988"/>
                  <a:pt x="11383539" y="821531"/>
                  <a:pt x="11389700" y="821531"/>
                </a:cubicBezTo>
                <a:cubicBezTo>
                  <a:pt x="11395990" y="821531"/>
                  <a:pt x="11402281" y="819859"/>
                  <a:pt x="11407158" y="816654"/>
                </a:cubicBezTo>
                <a:cubicBezTo>
                  <a:pt x="11414991" y="811259"/>
                  <a:pt x="11420127" y="800998"/>
                  <a:pt x="11420127" y="784954"/>
                </a:cubicBezTo>
                <a:cubicBezTo>
                  <a:pt x="11420127" y="768780"/>
                  <a:pt x="11414991" y="758519"/>
                  <a:pt x="11407158" y="753124"/>
                </a:cubicBezTo>
                <a:cubicBezTo>
                  <a:pt x="11402540" y="749660"/>
                  <a:pt x="11395990" y="748117"/>
                  <a:pt x="11389700" y="748117"/>
                </a:cubicBezTo>
                <a:close/>
                <a:moveTo>
                  <a:pt x="11267473" y="748117"/>
                </a:moveTo>
                <a:cubicBezTo>
                  <a:pt x="11261312" y="748117"/>
                  <a:pt x="11254892" y="749919"/>
                  <a:pt x="11250015" y="753124"/>
                </a:cubicBezTo>
                <a:cubicBezTo>
                  <a:pt x="11242182" y="758519"/>
                  <a:pt x="11237046" y="768780"/>
                  <a:pt x="11237046" y="784954"/>
                </a:cubicBezTo>
                <a:cubicBezTo>
                  <a:pt x="11237046" y="800998"/>
                  <a:pt x="11242182" y="811270"/>
                  <a:pt x="11250015" y="816654"/>
                </a:cubicBezTo>
                <a:cubicBezTo>
                  <a:pt x="11254763" y="819988"/>
                  <a:pt x="11261183" y="821531"/>
                  <a:pt x="11267473" y="821531"/>
                </a:cubicBezTo>
                <a:cubicBezTo>
                  <a:pt x="11273764" y="821531"/>
                  <a:pt x="11279925" y="819859"/>
                  <a:pt x="11284931" y="816654"/>
                </a:cubicBezTo>
                <a:cubicBezTo>
                  <a:pt x="11292635" y="811259"/>
                  <a:pt x="11297771" y="800998"/>
                  <a:pt x="11297771" y="784954"/>
                </a:cubicBezTo>
                <a:cubicBezTo>
                  <a:pt x="11297771" y="768780"/>
                  <a:pt x="11292635" y="758519"/>
                  <a:pt x="11284931" y="753124"/>
                </a:cubicBezTo>
                <a:cubicBezTo>
                  <a:pt x="11279925" y="749660"/>
                  <a:pt x="11273764" y="748117"/>
                  <a:pt x="11267473" y="748117"/>
                </a:cubicBezTo>
                <a:close/>
                <a:moveTo>
                  <a:pt x="11199756" y="748117"/>
                </a:moveTo>
                <a:cubicBezTo>
                  <a:pt x="11189495" y="748117"/>
                  <a:pt x="11182698" y="750297"/>
                  <a:pt x="11178857" y="751452"/>
                </a:cubicBezTo>
                <a:cubicBezTo>
                  <a:pt x="11174368" y="752994"/>
                  <a:pt x="11172825" y="754656"/>
                  <a:pt x="11172825" y="756965"/>
                </a:cubicBezTo>
                <a:cubicBezTo>
                  <a:pt x="11172825" y="817010"/>
                  <a:pt x="11172825" y="817010"/>
                  <a:pt x="11172825" y="817010"/>
                </a:cubicBezTo>
                <a:cubicBezTo>
                  <a:pt x="11172825" y="819190"/>
                  <a:pt x="11173343" y="819449"/>
                  <a:pt x="11175263" y="819449"/>
                </a:cubicBezTo>
                <a:cubicBezTo>
                  <a:pt x="11181932" y="819449"/>
                  <a:pt x="11181932" y="819449"/>
                  <a:pt x="11181932" y="819449"/>
                </a:cubicBezTo>
                <a:cubicBezTo>
                  <a:pt x="11183852" y="819449"/>
                  <a:pt x="11184748" y="819190"/>
                  <a:pt x="11184748" y="816751"/>
                </a:cubicBezTo>
                <a:cubicBezTo>
                  <a:pt x="11184748" y="761454"/>
                  <a:pt x="11184748" y="761454"/>
                  <a:pt x="11184748" y="761454"/>
                </a:cubicBezTo>
                <a:cubicBezTo>
                  <a:pt x="11184748" y="758497"/>
                  <a:pt x="11189873" y="755422"/>
                  <a:pt x="11199238" y="755422"/>
                </a:cubicBezTo>
                <a:cubicBezTo>
                  <a:pt x="11214884" y="755422"/>
                  <a:pt x="11214884" y="765554"/>
                  <a:pt x="11214884" y="771844"/>
                </a:cubicBezTo>
                <a:cubicBezTo>
                  <a:pt x="11214884" y="816751"/>
                  <a:pt x="11214884" y="816751"/>
                  <a:pt x="11214884" y="816751"/>
                </a:cubicBezTo>
                <a:cubicBezTo>
                  <a:pt x="11214884" y="819190"/>
                  <a:pt x="11215650" y="819449"/>
                  <a:pt x="11217959" y="819449"/>
                </a:cubicBezTo>
                <a:cubicBezTo>
                  <a:pt x="11225393" y="819449"/>
                  <a:pt x="11225393" y="819449"/>
                  <a:pt x="11225393" y="819449"/>
                </a:cubicBezTo>
                <a:cubicBezTo>
                  <a:pt x="11226688" y="819201"/>
                  <a:pt x="11226817" y="817917"/>
                  <a:pt x="11226817" y="816762"/>
                </a:cubicBezTo>
                <a:cubicBezTo>
                  <a:pt x="11226817" y="770312"/>
                  <a:pt x="11226817" y="770312"/>
                  <a:pt x="11226817" y="770312"/>
                </a:cubicBezTo>
                <a:cubicBezTo>
                  <a:pt x="11226817" y="762230"/>
                  <a:pt x="11226688" y="748117"/>
                  <a:pt x="11199756" y="748117"/>
                </a:cubicBezTo>
                <a:close/>
                <a:moveTo>
                  <a:pt x="11681273" y="724801"/>
                </a:moveTo>
                <a:cubicBezTo>
                  <a:pt x="11678975" y="724801"/>
                  <a:pt x="11678845" y="725567"/>
                  <a:pt x="11678845" y="727876"/>
                </a:cubicBezTo>
                <a:cubicBezTo>
                  <a:pt x="11678845" y="752250"/>
                  <a:pt x="11678845" y="752250"/>
                  <a:pt x="11678845" y="752250"/>
                </a:cubicBezTo>
                <a:cubicBezTo>
                  <a:pt x="11674626" y="750070"/>
                  <a:pt x="11670537" y="748527"/>
                  <a:pt x="11664279" y="748527"/>
                </a:cubicBezTo>
                <a:cubicBezTo>
                  <a:pt x="11643455" y="748527"/>
                  <a:pt x="11632848" y="768413"/>
                  <a:pt x="11632848" y="784954"/>
                </a:cubicBezTo>
                <a:cubicBezTo>
                  <a:pt x="11632848" y="809587"/>
                  <a:pt x="11646260" y="821510"/>
                  <a:pt x="11666707" y="821510"/>
                </a:cubicBezTo>
                <a:cubicBezTo>
                  <a:pt x="11676547" y="821531"/>
                  <a:pt x="11690477" y="816654"/>
                  <a:pt x="11690477" y="812036"/>
                </a:cubicBezTo>
                <a:cubicBezTo>
                  <a:pt x="11690477" y="727498"/>
                  <a:pt x="11690477" y="727498"/>
                  <a:pt x="11690477" y="727498"/>
                </a:cubicBezTo>
                <a:cubicBezTo>
                  <a:pt x="11690477" y="724930"/>
                  <a:pt x="11689711" y="724801"/>
                  <a:pt x="11687919" y="724801"/>
                </a:cubicBezTo>
                <a:cubicBezTo>
                  <a:pt x="11681273" y="724801"/>
                  <a:pt x="11681273" y="724801"/>
                  <a:pt x="11681273" y="724801"/>
                </a:cubicBezTo>
                <a:close/>
                <a:moveTo>
                  <a:pt x="11786797" y="724552"/>
                </a:moveTo>
                <a:cubicBezTo>
                  <a:pt x="11785384" y="724552"/>
                  <a:pt x="11784607" y="724811"/>
                  <a:pt x="11784607" y="726732"/>
                </a:cubicBezTo>
                <a:cubicBezTo>
                  <a:pt x="11784607" y="817280"/>
                  <a:pt x="11784607" y="817280"/>
                  <a:pt x="11784607" y="817280"/>
                </a:cubicBezTo>
                <a:cubicBezTo>
                  <a:pt x="11784607" y="819071"/>
                  <a:pt x="11784995" y="819330"/>
                  <a:pt x="11786797" y="819330"/>
                </a:cubicBezTo>
                <a:cubicBezTo>
                  <a:pt x="11793864" y="819330"/>
                  <a:pt x="11793864" y="819330"/>
                  <a:pt x="11793864" y="819330"/>
                </a:cubicBezTo>
                <a:cubicBezTo>
                  <a:pt x="11795526" y="819330"/>
                  <a:pt x="11796303" y="819330"/>
                  <a:pt x="11796303" y="817409"/>
                </a:cubicBezTo>
                <a:cubicBezTo>
                  <a:pt x="11796303" y="726473"/>
                  <a:pt x="11796303" y="726473"/>
                  <a:pt x="11796303" y="726473"/>
                </a:cubicBezTo>
                <a:cubicBezTo>
                  <a:pt x="11796303" y="724552"/>
                  <a:pt x="11795407" y="724552"/>
                  <a:pt x="11793864" y="724552"/>
                </a:cubicBezTo>
                <a:cubicBezTo>
                  <a:pt x="11786797" y="724552"/>
                  <a:pt x="11786797" y="724552"/>
                  <a:pt x="11786797" y="724552"/>
                </a:cubicBezTo>
                <a:close/>
                <a:moveTo>
                  <a:pt x="11712617" y="723776"/>
                </a:moveTo>
                <a:cubicBezTo>
                  <a:pt x="11708291" y="723776"/>
                  <a:pt x="11705237" y="726851"/>
                  <a:pt x="11705237" y="730940"/>
                </a:cubicBezTo>
                <a:cubicBezTo>
                  <a:pt x="11705237" y="734781"/>
                  <a:pt x="11707913" y="737975"/>
                  <a:pt x="11712358" y="737975"/>
                </a:cubicBezTo>
                <a:cubicBezTo>
                  <a:pt x="11716933" y="737845"/>
                  <a:pt x="11719739" y="734263"/>
                  <a:pt x="11719609" y="730433"/>
                </a:cubicBezTo>
                <a:cubicBezTo>
                  <a:pt x="11719350" y="726462"/>
                  <a:pt x="11716178" y="723776"/>
                  <a:pt x="11712617" y="723776"/>
                </a:cubicBezTo>
                <a:close/>
                <a:moveTo>
                  <a:pt x="11855021" y="713601"/>
                </a:moveTo>
                <a:lnTo>
                  <a:pt x="11855284" y="713794"/>
                </a:lnTo>
                <a:lnTo>
                  <a:pt x="11855021" y="713860"/>
                </a:lnTo>
                <a:cubicBezTo>
                  <a:pt x="11855021" y="713860"/>
                  <a:pt x="11855021" y="713860"/>
                  <a:pt x="11855021" y="713601"/>
                </a:cubicBezTo>
                <a:close/>
                <a:moveTo>
                  <a:pt x="11847209" y="704235"/>
                </a:moveTo>
                <a:cubicBezTo>
                  <a:pt x="11851428" y="704235"/>
                  <a:pt x="11851428" y="704235"/>
                  <a:pt x="11851428" y="704235"/>
                </a:cubicBezTo>
                <a:cubicBezTo>
                  <a:pt x="11853608" y="704235"/>
                  <a:pt x="11857190" y="704235"/>
                  <a:pt x="11857190" y="707699"/>
                </a:cubicBezTo>
                <a:cubicBezTo>
                  <a:pt x="11857190" y="711162"/>
                  <a:pt x="11853478" y="711162"/>
                  <a:pt x="11851817" y="711162"/>
                </a:cubicBezTo>
                <a:cubicBezTo>
                  <a:pt x="11847209" y="711162"/>
                  <a:pt x="11847209" y="711162"/>
                  <a:pt x="11847209" y="711162"/>
                </a:cubicBezTo>
                <a:close/>
                <a:moveTo>
                  <a:pt x="11843627" y="701020"/>
                </a:moveTo>
                <a:lnTo>
                  <a:pt x="11843627" y="724250"/>
                </a:lnTo>
                <a:cubicBezTo>
                  <a:pt x="11847468" y="724250"/>
                  <a:pt x="11847468" y="724250"/>
                  <a:pt x="11847468" y="724250"/>
                </a:cubicBezTo>
                <a:cubicBezTo>
                  <a:pt x="11847468" y="714367"/>
                  <a:pt x="11847468" y="714367"/>
                  <a:pt x="11847468" y="714367"/>
                </a:cubicBezTo>
                <a:cubicBezTo>
                  <a:pt x="11849648" y="714367"/>
                  <a:pt x="11849648" y="714367"/>
                  <a:pt x="11849648" y="714367"/>
                </a:cubicBezTo>
                <a:cubicBezTo>
                  <a:pt x="11852723" y="714367"/>
                  <a:pt x="11853867" y="715521"/>
                  <a:pt x="11856553" y="720528"/>
                </a:cubicBezTo>
                <a:cubicBezTo>
                  <a:pt x="11858603" y="724121"/>
                  <a:pt x="11858603" y="724121"/>
                  <a:pt x="11858603" y="724121"/>
                </a:cubicBezTo>
                <a:cubicBezTo>
                  <a:pt x="11863081" y="724121"/>
                  <a:pt x="11863081" y="724121"/>
                  <a:pt x="11863081" y="724121"/>
                </a:cubicBezTo>
                <a:cubicBezTo>
                  <a:pt x="11860265" y="719503"/>
                  <a:pt x="11860265" y="719503"/>
                  <a:pt x="11860265" y="719503"/>
                </a:cubicBezTo>
                <a:cubicBezTo>
                  <a:pt x="11858857" y="717258"/>
                  <a:pt x="11857864" y="715942"/>
                  <a:pt x="11857064" y="715107"/>
                </a:cubicBezTo>
                <a:lnTo>
                  <a:pt x="11855284" y="713794"/>
                </a:lnTo>
                <a:lnTo>
                  <a:pt x="11858039" y="713106"/>
                </a:lnTo>
                <a:cubicBezTo>
                  <a:pt x="11860542" y="711860"/>
                  <a:pt x="11861549" y="709333"/>
                  <a:pt x="11861549" y="707310"/>
                </a:cubicBezTo>
                <a:cubicBezTo>
                  <a:pt x="11861549" y="705390"/>
                  <a:pt x="11860653" y="703717"/>
                  <a:pt x="11859370" y="702822"/>
                </a:cubicBezTo>
                <a:cubicBezTo>
                  <a:pt x="11857449" y="701020"/>
                  <a:pt x="11854385" y="701020"/>
                  <a:pt x="11851817" y="701020"/>
                </a:cubicBezTo>
                <a:cubicBezTo>
                  <a:pt x="11843627" y="701020"/>
                  <a:pt x="11843627" y="701020"/>
                  <a:pt x="11843627" y="701020"/>
                </a:cubicBezTo>
                <a:close/>
                <a:moveTo>
                  <a:pt x="11852712" y="694611"/>
                </a:moveTo>
                <a:cubicBezTo>
                  <a:pt x="11862563" y="694611"/>
                  <a:pt x="11870623" y="702563"/>
                  <a:pt x="11870623" y="712446"/>
                </a:cubicBezTo>
                <a:cubicBezTo>
                  <a:pt x="11870623" y="722330"/>
                  <a:pt x="11862693" y="730541"/>
                  <a:pt x="11852712" y="730541"/>
                </a:cubicBezTo>
                <a:cubicBezTo>
                  <a:pt x="11842861" y="730541"/>
                  <a:pt x="11834931" y="722330"/>
                  <a:pt x="11834931" y="712446"/>
                </a:cubicBezTo>
                <a:cubicBezTo>
                  <a:pt x="11834801" y="702563"/>
                  <a:pt x="11842732" y="694611"/>
                  <a:pt x="11852712" y="694611"/>
                </a:cubicBezTo>
                <a:close/>
                <a:moveTo>
                  <a:pt x="11852712" y="690888"/>
                </a:moveTo>
                <a:cubicBezTo>
                  <a:pt x="11840940" y="690888"/>
                  <a:pt x="11831348" y="700513"/>
                  <a:pt x="11831348" y="712446"/>
                </a:cubicBezTo>
                <a:cubicBezTo>
                  <a:pt x="11831348" y="724509"/>
                  <a:pt x="11840940" y="734004"/>
                  <a:pt x="11852712" y="734004"/>
                </a:cubicBezTo>
                <a:cubicBezTo>
                  <a:pt x="11864613" y="734004"/>
                  <a:pt x="11874076" y="724250"/>
                  <a:pt x="11874076" y="712446"/>
                </a:cubicBezTo>
                <a:cubicBezTo>
                  <a:pt x="11874076" y="700642"/>
                  <a:pt x="11864484" y="690888"/>
                  <a:pt x="11852712" y="690888"/>
                </a:cubicBezTo>
                <a:close/>
                <a:moveTo>
                  <a:pt x="11639380" y="551044"/>
                </a:moveTo>
                <a:cubicBezTo>
                  <a:pt x="11639972" y="550996"/>
                  <a:pt x="11640676" y="551284"/>
                  <a:pt x="11641189" y="551862"/>
                </a:cubicBezTo>
                <a:cubicBezTo>
                  <a:pt x="11649011" y="560062"/>
                  <a:pt x="11646325" y="621974"/>
                  <a:pt x="11644652" y="634274"/>
                </a:cubicBezTo>
                <a:cubicBezTo>
                  <a:pt x="11644264" y="637349"/>
                  <a:pt x="11641448" y="639788"/>
                  <a:pt x="11640682" y="633508"/>
                </a:cubicBezTo>
                <a:cubicBezTo>
                  <a:pt x="11639786" y="625567"/>
                  <a:pt x="11635557" y="607235"/>
                  <a:pt x="11634273" y="599671"/>
                </a:cubicBezTo>
                <a:cubicBezTo>
                  <a:pt x="11632859" y="592496"/>
                  <a:pt x="11636841" y="570582"/>
                  <a:pt x="11638243" y="552250"/>
                </a:cubicBezTo>
                <a:cubicBezTo>
                  <a:pt x="11638308" y="551479"/>
                  <a:pt x="11638788" y="551093"/>
                  <a:pt x="11639380" y="551044"/>
                </a:cubicBezTo>
                <a:close/>
                <a:moveTo>
                  <a:pt x="11490639" y="502002"/>
                </a:moveTo>
                <a:cubicBezTo>
                  <a:pt x="11510395" y="504700"/>
                  <a:pt x="11530399" y="505207"/>
                  <a:pt x="11550015" y="504052"/>
                </a:cubicBezTo>
                <a:cubicBezTo>
                  <a:pt x="11553220" y="516223"/>
                  <a:pt x="11552831" y="532116"/>
                  <a:pt x="11548343" y="536605"/>
                </a:cubicBezTo>
                <a:cubicBezTo>
                  <a:pt x="11541157" y="543910"/>
                  <a:pt x="11508722" y="542496"/>
                  <a:pt x="11499486" y="541094"/>
                </a:cubicBezTo>
                <a:cubicBezTo>
                  <a:pt x="11496918" y="540705"/>
                  <a:pt x="11494361" y="540327"/>
                  <a:pt x="11492948" y="533659"/>
                </a:cubicBezTo>
                <a:cubicBezTo>
                  <a:pt x="11491405" y="525837"/>
                  <a:pt x="11491275" y="511486"/>
                  <a:pt x="11490639" y="502002"/>
                </a:cubicBezTo>
                <a:close/>
                <a:moveTo>
                  <a:pt x="11594253" y="498797"/>
                </a:moveTo>
                <a:cubicBezTo>
                  <a:pt x="11599767" y="509048"/>
                  <a:pt x="11600155" y="514950"/>
                  <a:pt x="11598612" y="520075"/>
                </a:cubicBezTo>
                <a:cubicBezTo>
                  <a:pt x="11597069" y="525200"/>
                  <a:pt x="11589894" y="528146"/>
                  <a:pt x="11588351" y="527509"/>
                </a:cubicBezTo>
                <a:cubicBezTo>
                  <a:pt x="11588092" y="516482"/>
                  <a:pt x="11585147" y="508152"/>
                  <a:pt x="11580011" y="500718"/>
                </a:cubicBezTo>
                <a:cubicBezTo>
                  <a:pt x="11584510" y="499952"/>
                  <a:pt x="11589257" y="499315"/>
                  <a:pt x="11594253" y="498797"/>
                </a:cubicBezTo>
                <a:close/>
                <a:moveTo>
                  <a:pt x="11441405" y="491374"/>
                </a:moveTo>
                <a:cubicBezTo>
                  <a:pt x="11447684" y="493295"/>
                  <a:pt x="11454104" y="494967"/>
                  <a:pt x="11460384" y="496499"/>
                </a:cubicBezTo>
                <a:cubicBezTo>
                  <a:pt x="11456025" y="524056"/>
                  <a:pt x="11447436" y="531868"/>
                  <a:pt x="11442948" y="533670"/>
                </a:cubicBezTo>
                <a:cubicBezTo>
                  <a:pt x="11439473" y="535073"/>
                  <a:pt x="11431910" y="535839"/>
                  <a:pt x="11434607" y="527131"/>
                </a:cubicBezTo>
                <a:cubicBezTo>
                  <a:pt x="11437305" y="518413"/>
                  <a:pt x="11439862" y="503545"/>
                  <a:pt x="11441405" y="491374"/>
                </a:cubicBezTo>
                <a:close/>
                <a:moveTo>
                  <a:pt x="11419441" y="484343"/>
                </a:moveTo>
                <a:cubicBezTo>
                  <a:pt x="11421606" y="484488"/>
                  <a:pt x="11425004" y="485801"/>
                  <a:pt x="11431543" y="488299"/>
                </a:cubicBezTo>
                <a:cubicBezTo>
                  <a:pt x="11430647" y="509447"/>
                  <a:pt x="11425263" y="521499"/>
                  <a:pt x="11423202" y="532257"/>
                </a:cubicBezTo>
                <a:cubicBezTo>
                  <a:pt x="11420893" y="543284"/>
                  <a:pt x="11433204" y="545841"/>
                  <a:pt x="11444102" y="543154"/>
                </a:cubicBezTo>
                <a:cubicBezTo>
                  <a:pt x="11454870" y="540468"/>
                  <a:pt x="11465132" y="529181"/>
                  <a:pt x="11469620" y="498549"/>
                </a:cubicBezTo>
                <a:cubicBezTo>
                  <a:pt x="11473850" y="499574"/>
                  <a:pt x="11477313" y="500092"/>
                  <a:pt x="11481672" y="500729"/>
                </a:cubicBezTo>
                <a:cubicBezTo>
                  <a:pt x="11482190" y="532516"/>
                  <a:pt x="11484111" y="539691"/>
                  <a:pt x="11485395" y="542507"/>
                </a:cubicBezTo>
                <a:cubicBezTo>
                  <a:pt x="11487833" y="548398"/>
                  <a:pt x="11493735" y="550330"/>
                  <a:pt x="11498472" y="550707"/>
                </a:cubicBezTo>
                <a:cubicBezTo>
                  <a:pt x="11523353" y="552628"/>
                  <a:pt x="11547458" y="551862"/>
                  <a:pt x="11555917" y="543532"/>
                </a:cubicBezTo>
                <a:cubicBezTo>
                  <a:pt x="11564506" y="535073"/>
                  <a:pt x="11561560" y="514443"/>
                  <a:pt x="11559122" y="503286"/>
                </a:cubicBezTo>
                <a:cubicBezTo>
                  <a:pt x="11563092" y="502898"/>
                  <a:pt x="11566308" y="502520"/>
                  <a:pt x="11570149" y="502002"/>
                </a:cubicBezTo>
                <a:cubicBezTo>
                  <a:pt x="11578360" y="511486"/>
                  <a:pt x="11579385" y="521866"/>
                  <a:pt x="11579385" y="528405"/>
                </a:cubicBezTo>
                <a:cubicBezTo>
                  <a:pt x="11579385" y="535709"/>
                  <a:pt x="11587466" y="539551"/>
                  <a:pt x="11598752" y="531739"/>
                </a:cubicBezTo>
                <a:cubicBezTo>
                  <a:pt x="11609909" y="523916"/>
                  <a:pt x="11608884" y="510202"/>
                  <a:pt x="11602723" y="497772"/>
                </a:cubicBezTo>
                <a:cubicBezTo>
                  <a:pt x="11628371" y="495722"/>
                  <a:pt x="11627086" y="512511"/>
                  <a:pt x="11625673" y="533282"/>
                </a:cubicBezTo>
                <a:cubicBezTo>
                  <a:pt x="11624389" y="553793"/>
                  <a:pt x="11619771" y="582882"/>
                  <a:pt x="11612855" y="586216"/>
                </a:cubicBezTo>
                <a:cubicBezTo>
                  <a:pt x="11605798" y="589162"/>
                  <a:pt x="11594771" y="570323"/>
                  <a:pt x="11537326" y="569427"/>
                </a:cubicBezTo>
                <a:cubicBezTo>
                  <a:pt x="11496551" y="568661"/>
                  <a:pt x="11465261" y="574175"/>
                  <a:pt x="11459488" y="611465"/>
                </a:cubicBezTo>
                <a:cubicBezTo>
                  <a:pt x="11459100" y="614151"/>
                  <a:pt x="11457568" y="613774"/>
                  <a:pt x="11456154" y="612360"/>
                </a:cubicBezTo>
                <a:cubicBezTo>
                  <a:pt x="11444998" y="600189"/>
                  <a:pt x="11434737" y="594676"/>
                  <a:pt x="11418325" y="585191"/>
                </a:cubicBezTo>
                <a:cubicBezTo>
                  <a:pt x="11401785" y="575448"/>
                  <a:pt x="11390757" y="562382"/>
                  <a:pt x="11388707" y="549434"/>
                </a:cubicBezTo>
                <a:cubicBezTo>
                  <a:pt x="11386657" y="536486"/>
                  <a:pt x="11391405" y="519190"/>
                  <a:pt x="11414743" y="487403"/>
                </a:cubicBezTo>
                <a:cubicBezTo>
                  <a:pt x="11416346" y="485224"/>
                  <a:pt x="11417276" y="484199"/>
                  <a:pt x="11419441" y="484343"/>
                </a:cubicBezTo>
                <a:close/>
                <a:moveTo>
                  <a:pt x="11358173" y="469801"/>
                </a:moveTo>
                <a:cubicBezTo>
                  <a:pt x="11352402" y="469752"/>
                  <a:pt x="11342133" y="472433"/>
                  <a:pt x="11346260" y="478275"/>
                </a:cubicBezTo>
                <a:cubicBezTo>
                  <a:pt x="11351763" y="486314"/>
                  <a:pt x="11362639" y="473042"/>
                  <a:pt x="11361744" y="470744"/>
                </a:cubicBezTo>
                <a:cubicBezTo>
                  <a:pt x="11361520" y="470137"/>
                  <a:pt x="11360096" y="469817"/>
                  <a:pt x="11358173" y="469801"/>
                </a:cubicBezTo>
                <a:close/>
                <a:moveTo>
                  <a:pt x="11354455" y="453696"/>
                </a:moveTo>
                <a:cubicBezTo>
                  <a:pt x="11359222" y="452705"/>
                  <a:pt x="11365520" y="456094"/>
                  <a:pt x="11379471" y="464454"/>
                </a:cubicBezTo>
                <a:cubicBezTo>
                  <a:pt x="11402044" y="478167"/>
                  <a:pt x="11408971" y="475351"/>
                  <a:pt x="11401267" y="487522"/>
                </a:cubicBezTo>
                <a:cubicBezTo>
                  <a:pt x="11396519" y="495345"/>
                  <a:pt x="11380486" y="516104"/>
                  <a:pt x="11376515" y="541611"/>
                </a:cubicBezTo>
                <a:cubicBezTo>
                  <a:pt x="11371131" y="534436"/>
                  <a:pt x="11363815" y="516622"/>
                  <a:pt x="11357665" y="511745"/>
                </a:cubicBezTo>
                <a:cubicBezTo>
                  <a:pt x="11345613" y="502261"/>
                  <a:pt x="11335222" y="509566"/>
                  <a:pt x="11330734" y="504052"/>
                </a:cubicBezTo>
                <a:cubicBezTo>
                  <a:pt x="11325727" y="498031"/>
                  <a:pt x="11323677" y="497643"/>
                  <a:pt x="11328166" y="491881"/>
                </a:cubicBezTo>
                <a:cubicBezTo>
                  <a:pt x="11328166" y="491881"/>
                  <a:pt x="11333550" y="484835"/>
                  <a:pt x="11335600" y="481879"/>
                </a:cubicBezTo>
                <a:cubicBezTo>
                  <a:pt x="11337909" y="478804"/>
                  <a:pt x="11337272" y="473031"/>
                  <a:pt x="11338297" y="470604"/>
                </a:cubicBezTo>
                <a:cubicBezTo>
                  <a:pt x="11339193" y="468165"/>
                  <a:pt x="11344707" y="460861"/>
                  <a:pt x="11349972" y="456124"/>
                </a:cubicBezTo>
                <a:cubicBezTo>
                  <a:pt x="11351448" y="454843"/>
                  <a:pt x="11352866" y="454026"/>
                  <a:pt x="11354455" y="453696"/>
                </a:cubicBezTo>
                <a:close/>
                <a:moveTo>
                  <a:pt x="11324025" y="392924"/>
                </a:moveTo>
                <a:cubicBezTo>
                  <a:pt x="11322935" y="393149"/>
                  <a:pt x="11322134" y="395329"/>
                  <a:pt x="11322134" y="400006"/>
                </a:cubicBezTo>
                <a:cubicBezTo>
                  <a:pt x="11322134" y="423463"/>
                  <a:pt x="11332395" y="437555"/>
                  <a:pt x="11335988" y="441536"/>
                </a:cubicBezTo>
                <a:cubicBezTo>
                  <a:pt x="11339452" y="445507"/>
                  <a:pt x="11341114" y="449477"/>
                  <a:pt x="11339193" y="451786"/>
                </a:cubicBezTo>
                <a:cubicBezTo>
                  <a:pt x="11334068" y="457807"/>
                  <a:pt x="11328554" y="464475"/>
                  <a:pt x="11328425" y="467162"/>
                </a:cubicBezTo>
                <a:cubicBezTo>
                  <a:pt x="11328166" y="470107"/>
                  <a:pt x="11328425" y="471521"/>
                  <a:pt x="11327270" y="474855"/>
                </a:cubicBezTo>
                <a:cubicBezTo>
                  <a:pt x="11326116" y="478059"/>
                  <a:pt x="11322016" y="482796"/>
                  <a:pt x="11315477" y="490748"/>
                </a:cubicBezTo>
                <a:cubicBezTo>
                  <a:pt x="11311884" y="495366"/>
                  <a:pt x="11314193" y="500362"/>
                  <a:pt x="11317268" y="503696"/>
                </a:cubicBezTo>
                <a:cubicBezTo>
                  <a:pt x="11320861" y="507796"/>
                  <a:pt x="11323300" y="512544"/>
                  <a:pt x="11327788" y="514594"/>
                </a:cubicBezTo>
                <a:cubicBezTo>
                  <a:pt x="11332406" y="516644"/>
                  <a:pt x="11336506" y="515230"/>
                  <a:pt x="11341890" y="516137"/>
                </a:cubicBezTo>
                <a:cubicBezTo>
                  <a:pt x="11347016" y="517032"/>
                  <a:pt x="11353436" y="520107"/>
                  <a:pt x="11358561" y="529214"/>
                </a:cubicBezTo>
                <a:cubicBezTo>
                  <a:pt x="11365995" y="542539"/>
                  <a:pt x="11373947" y="563310"/>
                  <a:pt x="11388308" y="580476"/>
                </a:cubicBezTo>
                <a:cubicBezTo>
                  <a:pt x="11394717" y="588040"/>
                  <a:pt x="11394717" y="602013"/>
                  <a:pt x="11394717" y="606490"/>
                </a:cubicBezTo>
                <a:cubicBezTo>
                  <a:pt x="11395106" y="646736"/>
                  <a:pt x="11374076" y="684803"/>
                  <a:pt x="11360611" y="709026"/>
                </a:cubicBezTo>
                <a:cubicBezTo>
                  <a:pt x="11357406" y="714669"/>
                  <a:pt x="11358172" y="719406"/>
                  <a:pt x="11362402" y="719406"/>
                </a:cubicBezTo>
                <a:cubicBezTo>
                  <a:pt x="11367279" y="719406"/>
                  <a:pt x="11385481" y="719406"/>
                  <a:pt x="11388567" y="719406"/>
                </a:cubicBezTo>
                <a:cubicBezTo>
                  <a:pt x="11391901" y="719406"/>
                  <a:pt x="11393951" y="715813"/>
                  <a:pt x="11394210" y="711972"/>
                </a:cubicBezTo>
                <a:cubicBezTo>
                  <a:pt x="11396519" y="679030"/>
                  <a:pt x="11415110" y="618661"/>
                  <a:pt x="11429094" y="608411"/>
                </a:cubicBezTo>
                <a:cubicBezTo>
                  <a:pt x="11452561" y="623150"/>
                  <a:pt x="11475900" y="654678"/>
                  <a:pt x="11464484" y="709921"/>
                </a:cubicBezTo>
                <a:cubicBezTo>
                  <a:pt x="11463966" y="712997"/>
                  <a:pt x="11461150" y="719665"/>
                  <a:pt x="11468207" y="719665"/>
                </a:cubicBezTo>
                <a:cubicBezTo>
                  <a:pt x="11468207" y="719665"/>
                  <a:pt x="11488082" y="719665"/>
                  <a:pt x="11490650" y="719665"/>
                </a:cubicBezTo>
                <a:cubicBezTo>
                  <a:pt x="11493595" y="719665"/>
                  <a:pt x="11498343" y="718510"/>
                  <a:pt x="11497954" y="713126"/>
                </a:cubicBezTo>
                <a:cubicBezTo>
                  <a:pt x="11496800" y="691590"/>
                  <a:pt x="11478716" y="646100"/>
                  <a:pt x="11473979" y="619309"/>
                </a:cubicBezTo>
                <a:cubicBezTo>
                  <a:pt x="11471034" y="602390"/>
                  <a:pt x="11484499" y="572147"/>
                  <a:pt x="11535276" y="595345"/>
                </a:cubicBezTo>
                <a:cubicBezTo>
                  <a:pt x="11554773" y="577790"/>
                  <a:pt x="11580421" y="588428"/>
                  <a:pt x="11569383" y="622136"/>
                </a:cubicBezTo>
                <a:cubicBezTo>
                  <a:pt x="11558614" y="655714"/>
                  <a:pt x="11549249" y="670452"/>
                  <a:pt x="11512315" y="709932"/>
                </a:cubicBezTo>
                <a:cubicBezTo>
                  <a:pt x="11508215" y="714550"/>
                  <a:pt x="11507827" y="719417"/>
                  <a:pt x="11514624" y="719417"/>
                </a:cubicBezTo>
                <a:cubicBezTo>
                  <a:pt x="11517958" y="719417"/>
                  <a:pt x="11534888" y="719417"/>
                  <a:pt x="11538351" y="719417"/>
                </a:cubicBezTo>
                <a:cubicBezTo>
                  <a:pt x="11543476" y="719417"/>
                  <a:pt x="11545537" y="717874"/>
                  <a:pt x="11547069" y="713903"/>
                </a:cubicBezTo>
                <a:cubicBezTo>
                  <a:pt x="11548483" y="709673"/>
                  <a:pt x="11565412" y="656102"/>
                  <a:pt x="11598623" y="630983"/>
                </a:cubicBezTo>
                <a:cubicBezTo>
                  <a:pt x="11601191" y="629063"/>
                  <a:pt x="11603371" y="620474"/>
                  <a:pt x="11608496" y="600869"/>
                </a:cubicBezTo>
                <a:cubicBezTo>
                  <a:pt x="11624529" y="622017"/>
                  <a:pt x="11626709" y="660461"/>
                  <a:pt x="11599130" y="710062"/>
                </a:cubicBezTo>
                <a:cubicBezTo>
                  <a:pt x="11596314" y="715316"/>
                  <a:pt x="11597976" y="719287"/>
                  <a:pt x="11601439" y="719287"/>
                </a:cubicBezTo>
                <a:cubicBezTo>
                  <a:pt x="11603360" y="719287"/>
                  <a:pt x="11618368" y="719287"/>
                  <a:pt x="11622857" y="719287"/>
                </a:cubicBezTo>
                <a:cubicBezTo>
                  <a:pt x="11626828" y="719287"/>
                  <a:pt x="11627982" y="717107"/>
                  <a:pt x="11629525" y="711087"/>
                </a:cubicBezTo>
                <a:cubicBezTo>
                  <a:pt x="11631446" y="703653"/>
                  <a:pt x="11632093" y="700060"/>
                  <a:pt x="11634650" y="693014"/>
                </a:cubicBezTo>
                <a:cubicBezTo>
                  <a:pt x="11636193" y="688655"/>
                  <a:pt x="11636830" y="687889"/>
                  <a:pt x="11654018" y="688018"/>
                </a:cubicBezTo>
                <a:cubicBezTo>
                  <a:pt x="11659402" y="688018"/>
                  <a:pt x="11659024" y="685202"/>
                  <a:pt x="11659024" y="680584"/>
                </a:cubicBezTo>
                <a:cubicBezTo>
                  <a:pt x="11659272" y="614151"/>
                  <a:pt x="11659661" y="544687"/>
                  <a:pt x="11654654" y="520852"/>
                </a:cubicBezTo>
                <a:cubicBezTo>
                  <a:pt x="11647727" y="487403"/>
                  <a:pt x="11618617" y="486378"/>
                  <a:pt x="11603360" y="487533"/>
                </a:cubicBezTo>
                <a:cubicBezTo>
                  <a:pt x="11587456" y="488688"/>
                  <a:pt x="11557449" y="493424"/>
                  <a:pt x="11526547" y="493424"/>
                </a:cubicBezTo>
                <a:cubicBezTo>
                  <a:pt x="11484866" y="493424"/>
                  <a:pt x="11437930" y="481631"/>
                  <a:pt x="11402033" y="464842"/>
                </a:cubicBezTo>
                <a:cubicBezTo>
                  <a:pt x="11395753" y="462026"/>
                  <a:pt x="11398958" y="460742"/>
                  <a:pt x="11401644" y="459199"/>
                </a:cubicBezTo>
                <a:cubicBezTo>
                  <a:pt x="11415110" y="451765"/>
                  <a:pt x="11426774" y="445097"/>
                  <a:pt x="11433960" y="433314"/>
                </a:cubicBezTo>
                <a:cubicBezTo>
                  <a:pt x="11439473" y="424348"/>
                  <a:pt x="11437423" y="421521"/>
                  <a:pt x="11431392" y="426398"/>
                </a:cubicBezTo>
                <a:cubicBezTo>
                  <a:pt x="11415110" y="439982"/>
                  <a:pt x="11391890" y="447546"/>
                  <a:pt x="11365995" y="438191"/>
                </a:cubicBezTo>
                <a:cubicBezTo>
                  <a:pt x="11339959" y="428966"/>
                  <a:pt x="11329957" y="403847"/>
                  <a:pt x="11327648" y="397568"/>
                </a:cubicBezTo>
                <a:cubicBezTo>
                  <a:pt x="11326493" y="394428"/>
                  <a:pt x="11325115" y="392699"/>
                  <a:pt x="11324025" y="392924"/>
                </a:cubicBezTo>
                <a:close/>
                <a:moveTo>
                  <a:pt x="11391491" y="334037"/>
                </a:moveTo>
                <a:cubicBezTo>
                  <a:pt x="11410848" y="334037"/>
                  <a:pt x="11426364" y="349790"/>
                  <a:pt x="11426364" y="368996"/>
                </a:cubicBezTo>
                <a:cubicBezTo>
                  <a:pt x="11426364" y="388332"/>
                  <a:pt x="11410848" y="403955"/>
                  <a:pt x="11391491" y="403955"/>
                </a:cubicBezTo>
                <a:cubicBezTo>
                  <a:pt x="11372134" y="403955"/>
                  <a:pt x="11356360" y="388332"/>
                  <a:pt x="11356360" y="368996"/>
                </a:cubicBezTo>
                <a:cubicBezTo>
                  <a:pt x="11356360" y="349542"/>
                  <a:pt x="11372134" y="334037"/>
                  <a:pt x="11391491" y="334037"/>
                </a:cubicBezTo>
                <a:close/>
                <a:moveTo>
                  <a:pt x="11389959" y="321618"/>
                </a:moveTo>
                <a:cubicBezTo>
                  <a:pt x="11360729" y="321618"/>
                  <a:pt x="11337262" y="345442"/>
                  <a:pt x="11337262" y="374510"/>
                </a:cubicBezTo>
                <a:cubicBezTo>
                  <a:pt x="11337262" y="403836"/>
                  <a:pt x="11360978" y="427401"/>
                  <a:pt x="11389959" y="427401"/>
                </a:cubicBezTo>
                <a:cubicBezTo>
                  <a:pt x="11419189" y="427401"/>
                  <a:pt x="11442656" y="403577"/>
                  <a:pt x="11442656" y="374510"/>
                </a:cubicBezTo>
                <a:cubicBezTo>
                  <a:pt x="11442656" y="345183"/>
                  <a:pt x="11419189" y="321618"/>
                  <a:pt x="11389959" y="321618"/>
                </a:cubicBezTo>
                <a:close/>
                <a:moveTo>
                  <a:pt x="0" y="0"/>
                </a:moveTo>
                <a:lnTo>
                  <a:pt x="12193200" y="0"/>
                </a:lnTo>
                <a:lnTo>
                  <a:pt x="12193200" y="6861600"/>
                </a:lnTo>
                <a:lnTo>
                  <a:pt x="0" y="6861600"/>
                </a:lnTo>
                <a:close/>
              </a:path>
            </a:pathLst>
          </a:custGeom>
          <a:solidFill>
            <a:srgbClr val="D4D7DC"/>
          </a:solidFill>
        </p:spPr>
        <p:txBody>
          <a:bodyPr wrap="square" tIns="72000" anchor="t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C3EE7D-BC64-44D4-965B-AAAA5C4BD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3792" y="648000"/>
            <a:ext cx="7531408" cy="5562000"/>
          </a:xfrm>
        </p:spPr>
        <p:txBody>
          <a:bodyPr anchor="ctr"/>
          <a:lstStyle>
            <a:lvl1pPr>
              <a:lnSpc>
                <a:spcPct val="120000"/>
              </a:lnSpc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E69A22-4168-4C89-915E-68554934A9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8000" y="2779200"/>
            <a:ext cx="3041792" cy="3430800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2E73A1B-874D-4A61-944C-6104EF22B9D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39B2FB7-971C-405A-8476-7CE32CE49AEA}" type="datetime3">
              <a:rPr lang="en-US" smtClean="0"/>
              <a:t>27 January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123DF4B-C0EB-448C-B355-2743629DD45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92667E6-AA52-4ED3-B122-113FB4F8CA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agline" descr="{&quot;templafy&quot;:{&quot;id&quot;:&quot;73ab4220-910a-45d7-9ebd-62ed5a896302&quot;}}" title="Form.PLogoChoice.PLogoInsertionWhite">
            <a:extLst>
              <a:ext uri="{FF2B5EF4-FFF2-40B4-BE49-F238E27FC236}">
                <a16:creationId xmlns:a16="http://schemas.microsoft.com/office/drawing/2014/main" id="{E3FA8B5C-51AE-4CBF-B3D5-16E4AB91FC04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15000724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. Editoria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581EB9-E0FA-446E-8021-1547926BE14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custGeom>
            <a:avLst/>
            <a:gdLst>
              <a:gd name="connsiteX0" fmla="*/ 11666200 w 12193200"/>
              <a:gd name="connsiteY0" fmla="*/ 756760 h 6861600"/>
              <a:gd name="connsiteX1" fmla="*/ 11678975 w 12193200"/>
              <a:gd name="connsiteY1" fmla="*/ 761119 h 6861600"/>
              <a:gd name="connsiteX2" fmla="*/ 11678975 w 12193200"/>
              <a:gd name="connsiteY2" fmla="*/ 808195 h 6861600"/>
              <a:gd name="connsiteX3" fmla="*/ 11678845 w 12193200"/>
              <a:gd name="connsiteY3" fmla="*/ 808195 h 6861600"/>
              <a:gd name="connsiteX4" fmla="*/ 11667095 w 12193200"/>
              <a:gd name="connsiteY4" fmla="*/ 813579 h 6861600"/>
              <a:gd name="connsiteX5" fmla="*/ 11644998 w 12193200"/>
              <a:gd name="connsiteY5" fmla="*/ 784080 h 6861600"/>
              <a:gd name="connsiteX6" fmla="*/ 11666200 w 12193200"/>
              <a:gd name="connsiteY6" fmla="*/ 756760 h 6861600"/>
              <a:gd name="connsiteX7" fmla="*/ 11553608 w 12193200"/>
              <a:gd name="connsiteY7" fmla="*/ 755951 h 6861600"/>
              <a:gd name="connsiteX8" fmla="*/ 11565369 w 12193200"/>
              <a:gd name="connsiteY8" fmla="*/ 760439 h 6861600"/>
              <a:gd name="connsiteX9" fmla="*/ 11571638 w 12193200"/>
              <a:gd name="connsiteY9" fmla="*/ 784954 h 6861600"/>
              <a:gd name="connsiteX10" fmla="*/ 11565369 w 12193200"/>
              <a:gd name="connsiteY10" fmla="*/ 809339 h 6861600"/>
              <a:gd name="connsiteX11" fmla="*/ 11553608 w 12193200"/>
              <a:gd name="connsiteY11" fmla="*/ 813698 h 6861600"/>
              <a:gd name="connsiteX12" fmla="*/ 11542106 w 12193200"/>
              <a:gd name="connsiteY12" fmla="*/ 809339 h 6861600"/>
              <a:gd name="connsiteX13" fmla="*/ 11535837 w 12193200"/>
              <a:gd name="connsiteY13" fmla="*/ 784954 h 6861600"/>
              <a:gd name="connsiteX14" fmla="*/ 11542106 w 12193200"/>
              <a:gd name="connsiteY14" fmla="*/ 760439 h 6861600"/>
              <a:gd name="connsiteX15" fmla="*/ 11553608 w 12193200"/>
              <a:gd name="connsiteY15" fmla="*/ 755951 h 6861600"/>
              <a:gd name="connsiteX16" fmla="*/ 11389948 w 12193200"/>
              <a:gd name="connsiteY16" fmla="*/ 755951 h 6861600"/>
              <a:gd name="connsiteX17" fmla="*/ 11401504 w 12193200"/>
              <a:gd name="connsiteY17" fmla="*/ 760439 h 6861600"/>
              <a:gd name="connsiteX18" fmla="*/ 11407795 w 12193200"/>
              <a:gd name="connsiteY18" fmla="*/ 784954 h 6861600"/>
              <a:gd name="connsiteX19" fmla="*/ 11401504 w 12193200"/>
              <a:gd name="connsiteY19" fmla="*/ 809339 h 6861600"/>
              <a:gd name="connsiteX20" fmla="*/ 11389948 w 12193200"/>
              <a:gd name="connsiteY20" fmla="*/ 813698 h 6861600"/>
              <a:gd name="connsiteX21" fmla="*/ 11378133 w 12193200"/>
              <a:gd name="connsiteY21" fmla="*/ 809339 h 6861600"/>
              <a:gd name="connsiteX22" fmla="*/ 11371843 w 12193200"/>
              <a:gd name="connsiteY22" fmla="*/ 784954 h 6861600"/>
              <a:gd name="connsiteX23" fmla="*/ 11378133 w 12193200"/>
              <a:gd name="connsiteY23" fmla="*/ 760439 h 6861600"/>
              <a:gd name="connsiteX24" fmla="*/ 11389948 w 12193200"/>
              <a:gd name="connsiteY24" fmla="*/ 755951 h 6861600"/>
              <a:gd name="connsiteX25" fmla="*/ 11267462 w 12193200"/>
              <a:gd name="connsiteY25" fmla="*/ 755951 h 6861600"/>
              <a:gd name="connsiteX26" fmla="*/ 11279148 w 12193200"/>
              <a:gd name="connsiteY26" fmla="*/ 760439 h 6861600"/>
              <a:gd name="connsiteX27" fmla="*/ 11285438 w 12193200"/>
              <a:gd name="connsiteY27" fmla="*/ 784954 h 6861600"/>
              <a:gd name="connsiteX28" fmla="*/ 11279148 w 12193200"/>
              <a:gd name="connsiteY28" fmla="*/ 809339 h 6861600"/>
              <a:gd name="connsiteX29" fmla="*/ 11267462 w 12193200"/>
              <a:gd name="connsiteY29" fmla="*/ 813698 h 6861600"/>
              <a:gd name="connsiteX30" fmla="*/ 11255907 w 12193200"/>
              <a:gd name="connsiteY30" fmla="*/ 809339 h 6861600"/>
              <a:gd name="connsiteX31" fmla="*/ 11249616 w 12193200"/>
              <a:gd name="connsiteY31" fmla="*/ 784954 h 6861600"/>
              <a:gd name="connsiteX32" fmla="*/ 11255907 w 12193200"/>
              <a:gd name="connsiteY32" fmla="*/ 760439 h 6861600"/>
              <a:gd name="connsiteX33" fmla="*/ 11267462 w 12193200"/>
              <a:gd name="connsiteY33" fmla="*/ 755951 h 6861600"/>
              <a:gd name="connsiteX34" fmla="*/ 11708668 w 12193200"/>
              <a:gd name="connsiteY34" fmla="*/ 750006 h 6861600"/>
              <a:gd name="connsiteX35" fmla="*/ 11706381 w 12193200"/>
              <a:gd name="connsiteY35" fmla="*/ 752433 h 6861600"/>
              <a:gd name="connsiteX36" fmla="*/ 11706381 w 12193200"/>
              <a:gd name="connsiteY36" fmla="*/ 817032 h 6861600"/>
              <a:gd name="connsiteX37" fmla="*/ 11708420 w 12193200"/>
              <a:gd name="connsiteY37" fmla="*/ 819459 h 6861600"/>
              <a:gd name="connsiteX38" fmla="*/ 11715671 w 12193200"/>
              <a:gd name="connsiteY38" fmla="*/ 819459 h 6861600"/>
              <a:gd name="connsiteX39" fmla="*/ 11718206 w 12193200"/>
              <a:gd name="connsiteY39" fmla="*/ 817032 h 6861600"/>
              <a:gd name="connsiteX40" fmla="*/ 11718206 w 12193200"/>
              <a:gd name="connsiteY40" fmla="*/ 752433 h 6861600"/>
              <a:gd name="connsiteX41" fmla="*/ 11715660 w 12193200"/>
              <a:gd name="connsiteY41" fmla="*/ 750006 h 6861600"/>
              <a:gd name="connsiteX42" fmla="*/ 11708668 w 12193200"/>
              <a:gd name="connsiteY42" fmla="*/ 750006 h 6861600"/>
              <a:gd name="connsiteX43" fmla="*/ 11826514 w 12193200"/>
              <a:gd name="connsiteY43" fmla="*/ 749671 h 6861600"/>
              <a:gd name="connsiteX44" fmla="*/ 11822404 w 12193200"/>
              <a:gd name="connsiteY44" fmla="*/ 751851 h 6861600"/>
              <a:gd name="connsiteX45" fmla="*/ 11798623 w 12193200"/>
              <a:gd name="connsiteY45" fmla="*/ 781695 h 6861600"/>
              <a:gd name="connsiteX46" fmla="*/ 11798105 w 12193200"/>
              <a:gd name="connsiteY46" fmla="*/ 782461 h 6861600"/>
              <a:gd name="connsiteX47" fmla="*/ 11798234 w 12193200"/>
              <a:gd name="connsiteY47" fmla="*/ 783227 h 6861600"/>
              <a:gd name="connsiteX48" fmla="*/ 11822145 w 12193200"/>
              <a:gd name="connsiteY48" fmla="*/ 817420 h 6861600"/>
              <a:gd name="connsiteX49" fmla="*/ 11826126 w 12193200"/>
              <a:gd name="connsiteY49" fmla="*/ 819470 h 6861600"/>
              <a:gd name="connsiteX50" fmla="*/ 11835254 w 12193200"/>
              <a:gd name="connsiteY50" fmla="*/ 819470 h 6861600"/>
              <a:gd name="connsiteX51" fmla="*/ 11837175 w 12193200"/>
              <a:gd name="connsiteY51" fmla="*/ 817798 h 6861600"/>
              <a:gd name="connsiteX52" fmla="*/ 11836279 w 12193200"/>
              <a:gd name="connsiteY52" fmla="*/ 816136 h 6861600"/>
              <a:gd name="connsiteX53" fmla="*/ 11810826 w 12193200"/>
              <a:gd name="connsiteY53" fmla="*/ 782450 h 6861600"/>
              <a:gd name="connsiteX54" fmla="*/ 11810567 w 12193200"/>
              <a:gd name="connsiteY54" fmla="*/ 782192 h 6861600"/>
              <a:gd name="connsiteX55" fmla="*/ 11834607 w 12193200"/>
              <a:gd name="connsiteY55" fmla="*/ 753890 h 6861600"/>
              <a:gd name="connsiteX56" fmla="*/ 11835254 w 12193200"/>
              <a:gd name="connsiteY56" fmla="*/ 751203 h 6861600"/>
              <a:gd name="connsiteX57" fmla="*/ 11832816 w 12193200"/>
              <a:gd name="connsiteY57" fmla="*/ 749671 h 6861600"/>
              <a:gd name="connsiteX58" fmla="*/ 11826514 w 12193200"/>
              <a:gd name="connsiteY58" fmla="*/ 749671 h 6861600"/>
              <a:gd name="connsiteX59" fmla="*/ 11301634 w 12193200"/>
              <a:gd name="connsiteY59" fmla="*/ 749671 h 6861600"/>
              <a:gd name="connsiteX60" fmla="*/ 11299832 w 12193200"/>
              <a:gd name="connsiteY60" fmla="*/ 751462 h 6861600"/>
              <a:gd name="connsiteX61" fmla="*/ 11300350 w 12193200"/>
              <a:gd name="connsiteY61" fmla="*/ 753383 h 6861600"/>
              <a:gd name="connsiteX62" fmla="*/ 11324605 w 12193200"/>
              <a:gd name="connsiteY62" fmla="*/ 817399 h 6861600"/>
              <a:gd name="connsiteX63" fmla="*/ 11326785 w 12193200"/>
              <a:gd name="connsiteY63" fmla="*/ 819449 h 6861600"/>
              <a:gd name="connsiteX64" fmla="*/ 11332050 w 12193200"/>
              <a:gd name="connsiteY64" fmla="*/ 819449 h 6861600"/>
              <a:gd name="connsiteX65" fmla="*/ 11334489 w 12193200"/>
              <a:gd name="connsiteY65" fmla="*/ 817399 h 6861600"/>
              <a:gd name="connsiteX66" fmla="*/ 11358108 w 12193200"/>
              <a:gd name="connsiteY66" fmla="*/ 753135 h 6861600"/>
              <a:gd name="connsiteX67" fmla="*/ 11358366 w 12193200"/>
              <a:gd name="connsiteY67" fmla="*/ 751085 h 6861600"/>
              <a:gd name="connsiteX68" fmla="*/ 11356694 w 12193200"/>
              <a:gd name="connsiteY68" fmla="*/ 749671 h 6861600"/>
              <a:gd name="connsiteX69" fmla="*/ 11350015 w 12193200"/>
              <a:gd name="connsiteY69" fmla="*/ 749671 h 6861600"/>
              <a:gd name="connsiteX70" fmla="*/ 11348343 w 12193200"/>
              <a:gd name="connsiteY70" fmla="*/ 751592 h 6861600"/>
              <a:gd name="connsiteX71" fmla="*/ 11330885 w 12193200"/>
              <a:gd name="connsiteY71" fmla="*/ 802908 h 6861600"/>
              <a:gd name="connsiteX72" fmla="*/ 11312920 w 12193200"/>
              <a:gd name="connsiteY72" fmla="*/ 751851 h 6861600"/>
              <a:gd name="connsiteX73" fmla="*/ 11309845 w 12193200"/>
              <a:gd name="connsiteY73" fmla="*/ 749671 h 6861600"/>
              <a:gd name="connsiteX74" fmla="*/ 11301634 w 12193200"/>
              <a:gd name="connsiteY74" fmla="*/ 749671 h 6861600"/>
              <a:gd name="connsiteX75" fmla="*/ 11754223 w 12193200"/>
              <a:gd name="connsiteY75" fmla="*/ 748506 h 6861600"/>
              <a:gd name="connsiteX76" fmla="*/ 11731241 w 12193200"/>
              <a:gd name="connsiteY76" fmla="*/ 767625 h 6861600"/>
              <a:gd name="connsiteX77" fmla="*/ 11749346 w 12193200"/>
              <a:gd name="connsiteY77" fmla="*/ 788417 h 6861600"/>
              <a:gd name="connsiteX78" fmla="*/ 11764236 w 12193200"/>
              <a:gd name="connsiteY78" fmla="*/ 801894 h 6861600"/>
              <a:gd name="connsiteX79" fmla="*/ 11750500 w 12193200"/>
              <a:gd name="connsiteY79" fmla="*/ 813698 h 6861600"/>
              <a:gd name="connsiteX80" fmla="*/ 11733679 w 12193200"/>
              <a:gd name="connsiteY80" fmla="*/ 806641 h 6861600"/>
              <a:gd name="connsiteX81" fmla="*/ 11728673 w 12193200"/>
              <a:gd name="connsiteY81" fmla="*/ 811130 h 6861600"/>
              <a:gd name="connsiteX82" fmla="*/ 11750241 w 12193200"/>
              <a:gd name="connsiteY82" fmla="*/ 821402 h 6861600"/>
              <a:gd name="connsiteX83" fmla="*/ 11774896 w 12193200"/>
              <a:gd name="connsiteY83" fmla="*/ 800610 h 6861600"/>
              <a:gd name="connsiteX84" fmla="*/ 11741901 w 12193200"/>
              <a:gd name="connsiteY84" fmla="*/ 766471 h 6861600"/>
              <a:gd name="connsiteX85" fmla="*/ 11753457 w 12193200"/>
              <a:gd name="connsiteY85" fmla="*/ 756199 h 6861600"/>
              <a:gd name="connsiteX86" fmla="*/ 11767322 w 12193200"/>
              <a:gd name="connsiteY86" fmla="*/ 761335 h 6861600"/>
              <a:gd name="connsiteX87" fmla="*/ 11772328 w 12193200"/>
              <a:gd name="connsiteY87" fmla="*/ 756587 h 6861600"/>
              <a:gd name="connsiteX88" fmla="*/ 11754223 w 12193200"/>
              <a:gd name="connsiteY88" fmla="*/ 748506 h 6861600"/>
              <a:gd name="connsiteX89" fmla="*/ 11614257 w 12193200"/>
              <a:gd name="connsiteY89" fmla="*/ 748117 h 6861600"/>
              <a:gd name="connsiteX90" fmla="*/ 11599001 w 12193200"/>
              <a:gd name="connsiteY90" fmla="*/ 750167 h 6861600"/>
              <a:gd name="connsiteX91" fmla="*/ 11592721 w 12193200"/>
              <a:gd name="connsiteY91" fmla="*/ 755660 h 6861600"/>
              <a:gd name="connsiteX92" fmla="*/ 11592721 w 12193200"/>
              <a:gd name="connsiteY92" fmla="*/ 816902 h 6861600"/>
              <a:gd name="connsiteX93" fmla="*/ 11595418 w 12193200"/>
              <a:gd name="connsiteY93" fmla="*/ 819071 h 6861600"/>
              <a:gd name="connsiteX94" fmla="*/ 11602216 w 12193200"/>
              <a:gd name="connsiteY94" fmla="*/ 819071 h 6861600"/>
              <a:gd name="connsiteX95" fmla="*/ 11604654 w 12193200"/>
              <a:gd name="connsiteY95" fmla="*/ 816902 h 6861600"/>
              <a:gd name="connsiteX96" fmla="*/ 11604654 w 12193200"/>
              <a:gd name="connsiteY96" fmla="*/ 760774 h 6861600"/>
              <a:gd name="connsiteX97" fmla="*/ 11611452 w 12193200"/>
              <a:gd name="connsiteY97" fmla="*/ 754764 h 6861600"/>
              <a:gd name="connsiteX98" fmla="*/ 11625943 w 12193200"/>
              <a:gd name="connsiteY98" fmla="*/ 761033 h 6861600"/>
              <a:gd name="connsiteX99" fmla="*/ 11631823 w 12193200"/>
              <a:gd name="connsiteY99" fmla="*/ 755152 h 6861600"/>
              <a:gd name="connsiteX100" fmla="*/ 11614257 w 12193200"/>
              <a:gd name="connsiteY100" fmla="*/ 748117 h 6861600"/>
              <a:gd name="connsiteX101" fmla="*/ 11553619 w 12193200"/>
              <a:gd name="connsiteY101" fmla="*/ 748117 h 6861600"/>
              <a:gd name="connsiteX102" fmla="*/ 11536236 w 12193200"/>
              <a:gd name="connsiteY102" fmla="*/ 753124 h 6861600"/>
              <a:gd name="connsiteX103" fmla="*/ 11523450 w 12193200"/>
              <a:gd name="connsiteY103" fmla="*/ 784954 h 6861600"/>
              <a:gd name="connsiteX104" fmla="*/ 11536236 w 12193200"/>
              <a:gd name="connsiteY104" fmla="*/ 816654 h 6861600"/>
              <a:gd name="connsiteX105" fmla="*/ 11553619 w 12193200"/>
              <a:gd name="connsiteY105" fmla="*/ 821531 h 6861600"/>
              <a:gd name="connsiteX106" fmla="*/ 11571001 w 12193200"/>
              <a:gd name="connsiteY106" fmla="*/ 816654 h 6861600"/>
              <a:gd name="connsiteX107" fmla="*/ 11583917 w 12193200"/>
              <a:gd name="connsiteY107" fmla="*/ 784954 h 6861600"/>
              <a:gd name="connsiteX108" fmla="*/ 11571001 w 12193200"/>
              <a:gd name="connsiteY108" fmla="*/ 753124 h 6861600"/>
              <a:gd name="connsiteX109" fmla="*/ 11553619 w 12193200"/>
              <a:gd name="connsiteY109" fmla="*/ 748117 h 6861600"/>
              <a:gd name="connsiteX110" fmla="*/ 11486031 w 12193200"/>
              <a:gd name="connsiteY110" fmla="*/ 748117 h 6861600"/>
              <a:gd name="connsiteX111" fmla="*/ 11465229 w 12193200"/>
              <a:gd name="connsiteY111" fmla="*/ 751452 h 6861600"/>
              <a:gd name="connsiteX112" fmla="*/ 11459230 w 12193200"/>
              <a:gd name="connsiteY112" fmla="*/ 756965 h 6861600"/>
              <a:gd name="connsiteX113" fmla="*/ 11459230 w 12193200"/>
              <a:gd name="connsiteY113" fmla="*/ 817010 h 6861600"/>
              <a:gd name="connsiteX114" fmla="*/ 11461787 w 12193200"/>
              <a:gd name="connsiteY114" fmla="*/ 819449 h 6861600"/>
              <a:gd name="connsiteX115" fmla="*/ 11468422 w 12193200"/>
              <a:gd name="connsiteY115" fmla="*/ 819449 h 6861600"/>
              <a:gd name="connsiteX116" fmla="*/ 11471228 w 12193200"/>
              <a:gd name="connsiteY116" fmla="*/ 816751 h 6861600"/>
              <a:gd name="connsiteX117" fmla="*/ 11471228 w 12193200"/>
              <a:gd name="connsiteY117" fmla="*/ 761454 h 6861600"/>
              <a:gd name="connsiteX118" fmla="*/ 11485654 w 12193200"/>
              <a:gd name="connsiteY118" fmla="*/ 755422 h 6861600"/>
              <a:gd name="connsiteX119" fmla="*/ 11501223 w 12193200"/>
              <a:gd name="connsiteY119" fmla="*/ 771844 h 6861600"/>
              <a:gd name="connsiteX120" fmla="*/ 11501223 w 12193200"/>
              <a:gd name="connsiteY120" fmla="*/ 816751 h 6861600"/>
              <a:gd name="connsiteX121" fmla="*/ 11504288 w 12193200"/>
              <a:gd name="connsiteY121" fmla="*/ 819449 h 6861600"/>
              <a:gd name="connsiteX122" fmla="*/ 11511690 w 12193200"/>
              <a:gd name="connsiteY122" fmla="*/ 819449 h 6861600"/>
              <a:gd name="connsiteX123" fmla="*/ 11512963 w 12193200"/>
              <a:gd name="connsiteY123" fmla="*/ 816762 h 6861600"/>
              <a:gd name="connsiteX124" fmla="*/ 11512963 w 12193200"/>
              <a:gd name="connsiteY124" fmla="*/ 770312 h 6861600"/>
              <a:gd name="connsiteX125" fmla="*/ 11486031 w 12193200"/>
              <a:gd name="connsiteY125" fmla="*/ 748117 h 6861600"/>
              <a:gd name="connsiteX126" fmla="*/ 11389700 w 12193200"/>
              <a:gd name="connsiteY126" fmla="*/ 748117 h 6861600"/>
              <a:gd name="connsiteX127" fmla="*/ 11372242 w 12193200"/>
              <a:gd name="connsiteY127" fmla="*/ 753124 h 6861600"/>
              <a:gd name="connsiteX128" fmla="*/ 11359402 w 12193200"/>
              <a:gd name="connsiteY128" fmla="*/ 784954 h 6861600"/>
              <a:gd name="connsiteX129" fmla="*/ 11372242 w 12193200"/>
              <a:gd name="connsiteY129" fmla="*/ 816654 h 6861600"/>
              <a:gd name="connsiteX130" fmla="*/ 11389700 w 12193200"/>
              <a:gd name="connsiteY130" fmla="*/ 821531 h 6861600"/>
              <a:gd name="connsiteX131" fmla="*/ 11407158 w 12193200"/>
              <a:gd name="connsiteY131" fmla="*/ 816654 h 6861600"/>
              <a:gd name="connsiteX132" fmla="*/ 11420127 w 12193200"/>
              <a:gd name="connsiteY132" fmla="*/ 784954 h 6861600"/>
              <a:gd name="connsiteX133" fmla="*/ 11407158 w 12193200"/>
              <a:gd name="connsiteY133" fmla="*/ 753124 h 6861600"/>
              <a:gd name="connsiteX134" fmla="*/ 11389700 w 12193200"/>
              <a:gd name="connsiteY134" fmla="*/ 748117 h 6861600"/>
              <a:gd name="connsiteX135" fmla="*/ 11267473 w 12193200"/>
              <a:gd name="connsiteY135" fmla="*/ 748117 h 6861600"/>
              <a:gd name="connsiteX136" fmla="*/ 11250015 w 12193200"/>
              <a:gd name="connsiteY136" fmla="*/ 753124 h 6861600"/>
              <a:gd name="connsiteX137" fmla="*/ 11237046 w 12193200"/>
              <a:gd name="connsiteY137" fmla="*/ 784954 h 6861600"/>
              <a:gd name="connsiteX138" fmla="*/ 11250015 w 12193200"/>
              <a:gd name="connsiteY138" fmla="*/ 816654 h 6861600"/>
              <a:gd name="connsiteX139" fmla="*/ 11267473 w 12193200"/>
              <a:gd name="connsiteY139" fmla="*/ 821531 h 6861600"/>
              <a:gd name="connsiteX140" fmla="*/ 11284931 w 12193200"/>
              <a:gd name="connsiteY140" fmla="*/ 816654 h 6861600"/>
              <a:gd name="connsiteX141" fmla="*/ 11297771 w 12193200"/>
              <a:gd name="connsiteY141" fmla="*/ 784954 h 6861600"/>
              <a:gd name="connsiteX142" fmla="*/ 11284931 w 12193200"/>
              <a:gd name="connsiteY142" fmla="*/ 753124 h 6861600"/>
              <a:gd name="connsiteX143" fmla="*/ 11267473 w 12193200"/>
              <a:gd name="connsiteY143" fmla="*/ 748117 h 6861600"/>
              <a:gd name="connsiteX144" fmla="*/ 11199756 w 12193200"/>
              <a:gd name="connsiteY144" fmla="*/ 748117 h 6861600"/>
              <a:gd name="connsiteX145" fmla="*/ 11178857 w 12193200"/>
              <a:gd name="connsiteY145" fmla="*/ 751452 h 6861600"/>
              <a:gd name="connsiteX146" fmla="*/ 11172825 w 12193200"/>
              <a:gd name="connsiteY146" fmla="*/ 756965 h 6861600"/>
              <a:gd name="connsiteX147" fmla="*/ 11172825 w 12193200"/>
              <a:gd name="connsiteY147" fmla="*/ 817010 h 6861600"/>
              <a:gd name="connsiteX148" fmla="*/ 11175263 w 12193200"/>
              <a:gd name="connsiteY148" fmla="*/ 819449 h 6861600"/>
              <a:gd name="connsiteX149" fmla="*/ 11181932 w 12193200"/>
              <a:gd name="connsiteY149" fmla="*/ 819449 h 6861600"/>
              <a:gd name="connsiteX150" fmla="*/ 11184748 w 12193200"/>
              <a:gd name="connsiteY150" fmla="*/ 816751 h 6861600"/>
              <a:gd name="connsiteX151" fmla="*/ 11184748 w 12193200"/>
              <a:gd name="connsiteY151" fmla="*/ 761454 h 6861600"/>
              <a:gd name="connsiteX152" fmla="*/ 11199238 w 12193200"/>
              <a:gd name="connsiteY152" fmla="*/ 755422 h 6861600"/>
              <a:gd name="connsiteX153" fmla="*/ 11214884 w 12193200"/>
              <a:gd name="connsiteY153" fmla="*/ 771844 h 6861600"/>
              <a:gd name="connsiteX154" fmla="*/ 11214884 w 12193200"/>
              <a:gd name="connsiteY154" fmla="*/ 816751 h 6861600"/>
              <a:gd name="connsiteX155" fmla="*/ 11217959 w 12193200"/>
              <a:gd name="connsiteY155" fmla="*/ 819449 h 6861600"/>
              <a:gd name="connsiteX156" fmla="*/ 11225393 w 12193200"/>
              <a:gd name="connsiteY156" fmla="*/ 819449 h 6861600"/>
              <a:gd name="connsiteX157" fmla="*/ 11226817 w 12193200"/>
              <a:gd name="connsiteY157" fmla="*/ 816762 h 6861600"/>
              <a:gd name="connsiteX158" fmla="*/ 11226817 w 12193200"/>
              <a:gd name="connsiteY158" fmla="*/ 770312 h 6861600"/>
              <a:gd name="connsiteX159" fmla="*/ 11199756 w 12193200"/>
              <a:gd name="connsiteY159" fmla="*/ 748117 h 6861600"/>
              <a:gd name="connsiteX160" fmla="*/ 11681273 w 12193200"/>
              <a:gd name="connsiteY160" fmla="*/ 724801 h 6861600"/>
              <a:gd name="connsiteX161" fmla="*/ 11678845 w 12193200"/>
              <a:gd name="connsiteY161" fmla="*/ 727876 h 6861600"/>
              <a:gd name="connsiteX162" fmla="*/ 11678845 w 12193200"/>
              <a:gd name="connsiteY162" fmla="*/ 752250 h 6861600"/>
              <a:gd name="connsiteX163" fmla="*/ 11664279 w 12193200"/>
              <a:gd name="connsiteY163" fmla="*/ 748527 h 6861600"/>
              <a:gd name="connsiteX164" fmla="*/ 11632848 w 12193200"/>
              <a:gd name="connsiteY164" fmla="*/ 784954 h 6861600"/>
              <a:gd name="connsiteX165" fmla="*/ 11666707 w 12193200"/>
              <a:gd name="connsiteY165" fmla="*/ 821510 h 6861600"/>
              <a:gd name="connsiteX166" fmla="*/ 11690477 w 12193200"/>
              <a:gd name="connsiteY166" fmla="*/ 812036 h 6861600"/>
              <a:gd name="connsiteX167" fmla="*/ 11690477 w 12193200"/>
              <a:gd name="connsiteY167" fmla="*/ 727498 h 6861600"/>
              <a:gd name="connsiteX168" fmla="*/ 11687919 w 12193200"/>
              <a:gd name="connsiteY168" fmla="*/ 724801 h 6861600"/>
              <a:gd name="connsiteX169" fmla="*/ 11681273 w 12193200"/>
              <a:gd name="connsiteY169" fmla="*/ 724801 h 6861600"/>
              <a:gd name="connsiteX170" fmla="*/ 11786797 w 12193200"/>
              <a:gd name="connsiteY170" fmla="*/ 724552 h 6861600"/>
              <a:gd name="connsiteX171" fmla="*/ 11784607 w 12193200"/>
              <a:gd name="connsiteY171" fmla="*/ 726732 h 6861600"/>
              <a:gd name="connsiteX172" fmla="*/ 11784607 w 12193200"/>
              <a:gd name="connsiteY172" fmla="*/ 817280 h 6861600"/>
              <a:gd name="connsiteX173" fmla="*/ 11786797 w 12193200"/>
              <a:gd name="connsiteY173" fmla="*/ 819330 h 6861600"/>
              <a:gd name="connsiteX174" fmla="*/ 11793864 w 12193200"/>
              <a:gd name="connsiteY174" fmla="*/ 819330 h 6861600"/>
              <a:gd name="connsiteX175" fmla="*/ 11796303 w 12193200"/>
              <a:gd name="connsiteY175" fmla="*/ 817409 h 6861600"/>
              <a:gd name="connsiteX176" fmla="*/ 11796303 w 12193200"/>
              <a:gd name="connsiteY176" fmla="*/ 726473 h 6861600"/>
              <a:gd name="connsiteX177" fmla="*/ 11793864 w 12193200"/>
              <a:gd name="connsiteY177" fmla="*/ 724552 h 6861600"/>
              <a:gd name="connsiteX178" fmla="*/ 11786797 w 12193200"/>
              <a:gd name="connsiteY178" fmla="*/ 724552 h 6861600"/>
              <a:gd name="connsiteX179" fmla="*/ 11712617 w 12193200"/>
              <a:gd name="connsiteY179" fmla="*/ 723776 h 6861600"/>
              <a:gd name="connsiteX180" fmla="*/ 11705237 w 12193200"/>
              <a:gd name="connsiteY180" fmla="*/ 730940 h 6861600"/>
              <a:gd name="connsiteX181" fmla="*/ 11712358 w 12193200"/>
              <a:gd name="connsiteY181" fmla="*/ 737975 h 6861600"/>
              <a:gd name="connsiteX182" fmla="*/ 11719609 w 12193200"/>
              <a:gd name="connsiteY182" fmla="*/ 730433 h 6861600"/>
              <a:gd name="connsiteX183" fmla="*/ 11712617 w 12193200"/>
              <a:gd name="connsiteY183" fmla="*/ 723776 h 6861600"/>
              <a:gd name="connsiteX184" fmla="*/ 11855021 w 12193200"/>
              <a:gd name="connsiteY184" fmla="*/ 713601 h 6861600"/>
              <a:gd name="connsiteX185" fmla="*/ 11855284 w 12193200"/>
              <a:gd name="connsiteY185" fmla="*/ 713794 h 6861600"/>
              <a:gd name="connsiteX186" fmla="*/ 11855021 w 12193200"/>
              <a:gd name="connsiteY186" fmla="*/ 713860 h 6861600"/>
              <a:gd name="connsiteX187" fmla="*/ 11855021 w 12193200"/>
              <a:gd name="connsiteY187" fmla="*/ 713601 h 6861600"/>
              <a:gd name="connsiteX188" fmla="*/ 11847209 w 12193200"/>
              <a:gd name="connsiteY188" fmla="*/ 704235 h 6861600"/>
              <a:gd name="connsiteX189" fmla="*/ 11851428 w 12193200"/>
              <a:gd name="connsiteY189" fmla="*/ 704235 h 6861600"/>
              <a:gd name="connsiteX190" fmla="*/ 11857190 w 12193200"/>
              <a:gd name="connsiteY190" fmla="*/ 707699 h 6861600"/>
              <a:gd name="connsiteX191" fmla="*/ 11851817 w 12193200"/>
              <a:gd name="connsiteY191" fmla="*/ 711162 h 6861600"/>
              <a:gd name="connsiteX192" fmla="*/ 11847209 w 12193200"/>
              <a:gd name="connsiteY192" fmla="*/ 711162 h 6861600"/>
              <a:gd name="connsiteX193" fmla="*/ 11843627 w 12193200"/>
              <a:gd name="connsiteY193" fmla="*/ 701020 h 6861600"/>
              <a:gd name="connsiteX194" fmla="*/ 11843627 w 12193200"/>
              <a:gd name="connsiteY194" fmla="*/ 724250 h 6861600"/>
              <a:gd name="connsiteX195" fmla="*/ 11847468 w 12193200"/>
              <a:gd name="connsiteY195" fmla="*/ 724250 h 6861600"/>
              <a:gd name="connsiteX196" fmla="*/ 11847468 w 12193200"/>
              <a:gd name="connsiteY196" fmla="*/ 714367 h 6861600"/>
              <a:gd name="connsiteX197" fmla="*/ 11849648 w 12193200"/>
              <a:gd name="connsiteY197" fmla="*/ 714367 h 6861600"/>
              <a:gd name="connsiteX198" fmla="*/ 11856553 w 12193200"/>
              <a:gd name="connsiteY198" fmla="*/ 720528 h 6861600"/>
              <a:gd name="connsiteX199" fmla="*/ 11858603 w 12193200"/>
              <a:gd name="connsiteY199" fmla="*/ 724121 h 6861600"/>
              <a:gd name="connsiteX200" fmla="*/ 11863081 w 12193200"/>
              <a:gd name="connsiteY200" fmla="*/ 724121 h 6861600"/>
              <a:gd name="connsiteX201" fmla="*/ 11860265 w 12193200"/>
              <a:gd name="connsiteY201" fmla="*/ 719503 h 6861600"/>
              <a:gd name="connsiteX202" fmla="*/ 11857064 w 12193200"/>
              <a:gd name="connsiteY202" fmla="*/ 715107 h 6861600"/>
              <a:gd name="connsiteX203" fmla="*/ 11855284 w 12193200"/>
              <a:gd name="connsiteY203" fmla="*/ 713794 h 6861600"/>
              <a:gd name="connsiteX204" fmla="*/ 11858039 w 12193200"/>
              <a:gd name="connsiteY204" fmla="*/ 713106 h 6861600"/>
              <a:gd name="connsiteX205" fmla="*/ 11861549 w 12193200"/>
              <a:gd name="connsiteY205" fmla="*/ 707310 h 6861600"/>
              <a:gd name="connsiteX206" fmla="*/ 11859370 w 12193200"/>
              <a:gd name="connsiteY206" fmla="*/ 702822 h 6861600"/>
              <a:gd name="connsiteX207" fmla="*/ 11851817 w 12193200"/>
              <a:gd name="connsiteY207" fmla="*/ 701020 h 6861600"/>
              <a:gd name="connsiteX208" fmla="*/ 11843627 w 12193200"/>
              <a:gd name="connsiteY208" fmla="*/ 701020 h 6861600"/>
              <a:gd name="connsiteX209" fmla="*/ 11852712 w 12193200"/>
              <a:gd name="connsiteY209" fmla="*/ 694611 h 6861600"/>
              <a:gd name="connsiteX210" fmla="*/ 11870623 w 12193200"/>
              <a:gd name="connsiteY210" fmla="*/ 712446 h 6861600"/>
              <a:gd name="connsiteX211" fmla="*/ 11852712 w 12193200"/>
              <a:gd name="connsiteY211" fmla="*/ 730541 h 6861600"/>
              <a:gd name="connsiteX212" fmla="*/ 11834931 w 12193200"/>
              <a:gd name="connsiteY212" fmla="*/ 712446 h 6861600"/>
              <a:gd name="connsiteX213" fmla="*/ 11852712 w 12193200"/>
              <a:gd name="connsiteY213" fmla="*/ 694611 h 6861600"/>
              <a:gd name="connsiteX214" fmla="*/ 11852712 w 12193200"/>
              <a:gd name="connsiteY214" fmla="*/ 690888 h 6861600"/>
              <a:gd name="connsiteX215" fmla="*/ 11831348 w 12193200"/>
              <a:gd name="connsiteY215" fmla="*/ 712446 h 6861600"/>
              <a:gd name="connsiteX216" fmla="*/ 11852712 w 12193200"/>
              <a:gd name="connsiteY216" fmla="*/ 734004 h 6861600"/>
              <a:gd name="connsiteX217" fmla="*/ 11874076 w 12193200"/>
              <a:gd name="connsiteY217" fmla="*/ 712446 h 6861600"/>
              <a:gd name="connsiteX218" fmla="*/ 11852712 w 12193200"/>
              <a:gd name="connsiteY218" fmla="*/ 690888 h 6861600"/>
              <a:gd name="connsiteX219" fmla="*/ 11639380 w 12193200"/>
              <a:gd name="connsiteY219" fmla="*/ 551044 h 6861600"/>
              <a:gd name="connsiteX220" fmla="*/ 11641189 w 12193200"/>
              <a:gd name="connsiteY220" fmla="*/ 551862 h 6861600"/>
              <a:gd name="connsiteX221" fmla="*/ 11644652 w 12193200"/>
              <a:gd name="connsiteY221" fmla="*/ 634274 h 6861600"/>
              <a:gd name="connsiteX222" fmla="*/ 11640682 w 12193200"/>
              <a:gd name="connsiteY222" fmla="*/ 633508 h 6861600"/>
              <a:gd name="connsiteX223" fmla="*/ 11634273 w 12193200"/>
              <a:gd name="connsiteY223" fmla="*/ 599671 h 6861600"/>
              <a:gd name="connsiteX224" fmla="*/ 11638243 w 12193200"/>
              <a:gd name="connsiteY224" fmla="*/ 552250 h 6861600"/>
              <a:gd name="connsiteX225" fmla="*/ 11639380 w 12193200"/>
              <a:gd name="connsiteY225" fmla="*/ 551044 h 6861600"/>
              <a:gd name="connsiteX226" fmla="*/ 11490639 w 12193200"/>
              <a:gd name="connsiteY226" fmla="*/ 502002 h 6861600"/>
              <a:gd name="connsiteX227" fmla="*/ 11550015 w 12193200"/>
              <a:gd name="connsiteY227" fmla="*/ 504052 h 6861600"/>
              <a:gd name="connsiteX228" fmla="*/ 11548343 w 12193200"/>
              <a:gd name="connsiteY228" fmla="*/ 536605 h 6861600"/>
              <a:gd name="connsiteX229" fmla="*/ 11499486 w 12193200"/>
              <a:gd name="connsiteY229" fmla="*/ 541094 h 6861600"/>
              <a:gd name="connsiteX230" fmla="*/ 11492948 w 12193200"/>
              <a:gd name="connsiteY230" fmla="*/ 533659 h 6861600"/>
              <a:gd name="connsiteX231" fmla="*/ 11490639 w 12193200"/>
              <a:gd name="connsiteY231" fmla="*/ 502002 h 6861600"/>
              <a:gd name="connsiteX232" fmla="*/ 11594253 w 12193200"/>
              <a:gd name="connsiteY232" fmla="*/ 498797 h 6861600"/>
              <a:gd name="connsiteX233" fmla="*/ 11598612 w 12193200"/>
              <a:gd name="connsiteY233" fmla="*/ 520075 h 6861600"/>
              <a:gd name="connsiteX234" fmla="*/ 11588351 w 12193200"/>
              <a:gd name="connsiteY234" fmla="*/ 527509 h 6861600"/>
              <a:gd name="connsiteX235" fmla="*/ 11580011 w 12193200"/>
              <a:gd name="connsiteY235" fmla="*/ 500718 h 6861600"/>
              <a:gd name="connsiteX236" fmla="*/ 11594253 w 12193200"/>
              <a:gd name="connsiteY236" fmla="*/ 498797 h 6861600"/>
              <a:gd name="connsiteX237" fmla="*/ 11441405 w 12193200"/>
              <a:gd name="connsiteY237" fmla="*/ 491374 h 6861600"/>
              <a:gd name="connsiteX238" fmla="*/ 11460384 w 12193200"/>
              <a:gd name="connsiteY238" fmla="*/ 496499 h 6861600"/>
              <a:gd name="connsiteX239" fmla="*/ 11442948 w 12193200"/>
              <a:gd name="connsiteY239" fmla="*/ 533670 h 6861600"/>
              <a:gd name="connsiteX240" fmla="*/ 11434607 w 12193200"/>
              <a:gd name="connsiteY240" fmla="*/ 527131 h 6861600"/>
              <a:gd name="connsiteX241" fmla="*/ 11441405 w 12193200"/>
              <a:gd name="connsiteY241" fmla="*/ 491374 h 6861600"/>
              <a:gd name="connsiteX242" fmla="*/ 11419441 w 12193200"/>
              <a:gd name="connsiteY242" fmla="*/ 484343 h 6861600"/>
              <a:gd name="connsiteX243" fmla="*/ 11431543 w 12193200"/>
              <a:gd name="connsiteY243" fmla="*/ 488299 h 6861600"/>
              <a:gd name="connsiteX244" fmla="*/ 11423202 w 12193200"/>
              <a:gd name="connsiteY244" fmla="*/ 532257 h 6861600"/>
              <a:gd name="connsiteX245" fmla="*/ 11444102 w 12193200"/>
              <a:gd name="connsiteY245" fmla="*/ 543154 h 6861600"/>
              <a:gd name="connsiteX246" fmla="*/ 11469620 w 12193200"/>
              <a:gd name="connsiteY246" fmla="*/ 498549 h 6861600"/>
              <a:gd name="connsiteX247" fmla="*/ 11481672 w 12193200"/>
              <a:gd name="connsiteY247" fmla="*/ 500729 h 6861600"/>
              <a:gd name="connsiteX248" fmla="*/ 11485395 w 12193200"/>
              <a:gd name="connsiteY248" fmla="*/ 542507 h 6861600"/>
              <a:gd name="connsiteX249" fmla="*/ 11498472 w 12193200"/>
              <a:gd name="connsiteY249" fmla="*/ 550707 h 6861600"/>
              <a:gd name="connsiteX250" fmla="*/ 11555917 w 12193200"/>
              <a:gd name="connsiteY250" fmla="*/ 543532 h 6861600"/>
              <a:gd name="connsiteX251" fmla="*/ 11559122 w 12193200"/>
              <a:gd name="connsiteY251" fmla="*/ 503286 h 6861600"/>
              <a:gd name="connsiteX252" fmla="*/ 11570149 w 12193200"/>
              <a:gd name="connsiteY252" fmla="*/ 502002 h 6861600"/>
              <a:gd name="connsiteX253" fmla="*/ 11579385 w 12193200"/>
              <a:gd name="connsiteY253" fmla="*/ 528405 h 6861600"/>
              <a:gd name="connsiteX254" fmla="*/ 11598752 w 12193200"/>
              <a:gd name="connsiteY254" fmla="*/ 531739 h 6861600"/>
              <a:gd name="connsiteX255" fmla="*/ 11602723 w 12193200"/>
              <a:gd name="connsiteY255" fmla="*/ 497772 h 6861600"/>
              <a:gd name="connsiteX256" fmla="*/ 11625673 w 12193200"/>
              <a:gd name="connsiteY256" fmla="*/ 533282 h 6861600"/>
              <a:gd name="connsiteX257" fmla="*/ 11612855 w 12193200"/>
              <a:gd name="connsiteY257" fmla="*/ 586216 h 6861600"/>
              <a:gd name="connsiteX258" fmla="*/ 11537326 w 12193200"/>
              <a:gd name="connsiteY258" fmla="*/ 569427 h 6861600"/>
              <a:gd name="connsiteX259" fmla="*/ 11459488 w 12193200"/>
              <a:gd name="connsiteY259" fmla="*/ 611465 h 6861600"/>
              <a:gd name="connsiteX260" fmla="*/ 11456154 w 12193200"/>
              <a:gd name="connsiteY260" fmla="*/ 612360 h 6861600"/>
              <a:gd name="connsiteX261" fmla="*/ 11418325 w 12193200"/>
              <a:gd name="connsiteY261" fmla="*/ 585191 h 6861600"/>
              <a:gd name="connsiteX262" fmla="*/ 11388707 w 12193200"/>
              <a:gd name="connsiteY262" fmla="*/ 549434 h 6861600"/>
              <a:gd name="connsiteX263" fmla="*/ 11414743 w 12193200"/>
              <a:gd name="connsiteY263" fmla="*/ 487403 h 6861600"/>
              <a:gd name="connsiteX264" fmla="*/ 11419441 w 12193200"/>
              <a:gd name="connsiteY264" fmla="*/ 484343 h 6861600"/>
              <a:gd name="connsiteX265" fmla="*/ 11358173 w 12193200"/>
              <a:gd name="connsiteY265" fmla="*/ 469801 h 6861600"/>
              <a:gd name="connsiteX266" fmla="*/ 11346260 w 12193200"/>
              <a:gd name="connsiteY266" fmla="*/ 478275 h 6861600"/>
              <a:gd name="connsiteX267" fmla="*/ 11361744 w 12193200"/>
              <a:gd name="connsiteY267" fmla="*/ 470744 h 6861600"/>
              <a:gd name="connsiteX268" fmla="*/ 11358173 w 12193200"/>
              <a:gd name="connsiteY268" fmla="*/ 469801 h 6861600"/>
              <a:gd name="connsiteX269" fmla="*/ 11354455 w 12193200"/>
              <a:gd name="connsiteY269" fmla="*/ 453696 h 6861600"/>
              <a:gd name="connsiteX270" fmla="*/ 11379471 w 12193200"/>
              <a:gd name="connsiteY270" fmla="*/ 464454 h 6861600"/>
              <a:gd name="connsiteX271" fmla="*/ 11401267 w 12193200"/>
              <a:gd name="connsiteY271" fmla="*/ 487522 h 6861600"/>
              <a:gd name="connsiteX272" fmla="*/ 11376515 w 12193200"/>
              <a:gd name="connsiteY272" fmla="*/ 541611 h 6861600"/>
              <a:gd name="connsiteX273" fmla="*/ 11357665 w 12193200"/>
              <a:gd name="connsiteY273" fmla="*/ 511745 h 6861600"/>
              <a:gd name="connsiteX274" fmla="*/ 11330734 w 12193200"/>
              <a:gd name="connsiteY274" fmla="*/ 504052 h 6861600"/>
              <a:gd name="connsiteX275" fmla="*/ 11328166 w 12193200"/>
              <a:gd name="connsiteY275" fmla="*/ 491881 h 6861600"/>
              <a:gd name="connsiteX276" fmla="*/ 11335600 w 12193200"/>
              <a:gd name="connsiteY276" fmla="*/ 481879 h 6861600"/>
              <a:gd name="connsiteX277" fmla="*/ 11338297 w 12193200"/>
              <a:gd name="connsiteY277" fmla="*/ 470604 h 6861600"/>
              <a:gd name="connsiteX278" fmla="*/ 11349972 w 12193200"/>
              <a:gd name="connsiteY278" fmla="*/ 456124 h 6861600"/>
              <a:gd name="connsiteX279" fmla="*/ 11354455 w 12193200"/>
              <a:gd name="connsiteY279" fmla="*/ 453696 h 6861600"/>
              <a:gd name="connsiteX280" fmla="*/ 11324025 w 12193200"/>
              <a:gd name="connsiteY280" fmla="*/ 392924 h 6861600"/>
              <a:gd name="connsiteX281" fmla="*/ 11322134 w 12193200"/>
              <a:gd name="connsiteY281" fmla="*/ 400006 h 6861600"/>
              <a:gd name="connsiteX282" fmla="*/ 11335988 w 12193200"/>
              <a:gd name="connsiteY282" fmla="*/ 441536 h 6861600"/>
              <a:gd name="connsiteX283" fmla="*/ 11339193 w 12193200"/>
              <a:gd name="connsiteY283" fmla="*/ 451786 h 6861600"/>
              <a:gd name="connsiteX284" fmla="*/ 11328425 w 12193200"/>
              <a:gd name="connsiteY284" fmla="*/ 467162 h 6861600"/>
              <a:gd name="connsiteX285" fmla="*/ 11327270 w 12193200"/>
              <a:gd name="connsiteY285" fmla="*/ 474855 h 6861600"/>
              <a:gd name="connsiteX286" fmla="*/ 11315477 w 12193200"/>
              <a:gd name="connsiteY286" fmla="*/ 490748 h 6861600"/>
              <a:gd name="connsiteX287" fmla="*/ 11317268 w 12193200"/>
              <a:gd name="connsiteY287" fmla="*/ 503696 h 6861600"/>
              <a:gd name="connsiteX288" fmla="*/ 11327788 w 12193200"/>
              <a:gd name="connsiteY288" fmla="*/ 514594 h 6861600"/>
              <a:gd name="connsiteX289" fmla="*/ 11341890 w 12193200"/>
              <a:gd name="connsiteY289" fmla="*/ 516137 h 6861600"/>
              <a:gd name="connsiteX290" fmla="*/ 11358561 w 12193200"/>
              <a:gd name="connsiteY290" fmla="*/ 529214 h 6861600"/>
              <a:gd name="connsiteX291" fmla="*/ 11388308 w 12193200"/>
              <a:gd name="connsiteY291" fmla="*/ 580476 h 6861600"/>
              <a:gd name="connsiteX292" fmla="*/ 11394717 w 12193200"/>
              <a:gd name="connsiteY292" fmla="*/ 606490 h 6861600"/>
              <a:gd name="connsiteX293" fmla="*/ 11360611 w 12193200"/>
              <a:gd name="connsiteY293" fmla="*/ 709026 h 6861600"/>
              <a:gd name="connsiteX294" fmla="*/ 11362402 w 12193200"/>
              <a:gd name="connsiteY294" fmla="*/ 719406 h 6861600"/>
              <a:gd name="connsiteX295" fmla="*/ 11388567 w 12193200"/>
              <a:gd name="connsiteY295" fmla="*/ 719406 h 6861600"/>
              <a:gd name="connsiteX296" fmla="*/ 11394210 w 12193200"/>
              <a:gd name="connsiteY296" fmla="*/ 711972 h 6861600"/>
              <a:gd name="connsiteX297" fmla="*/ 11429094 w 12193200"/>
              <a:gd name="connsiteY297" fmla="*/ 608411 h 6861600"/>
              <a:gd name="connsiteX298" fmla="*/ 11464484 w 12193200"/>
              <a:gd name="connsiteY298" fmla="*/ 709921 h 6861600"/>
              <a:gd name="connsiteX299" fmla="*/ 11468207 w 12193200"/>
              <a:gd name="connsiteY299" fmla="*/ 719665 h 6861600"/>
              <a:gd name="connsiteX300" fmla="*/ 11490650 w 12193200"/>
              <a:gd name="connsiteY300" fmla="*/ 719665 h 6861600"/>
              <a:gd name="connsiteX301" fmla="*/ 11497954 w 12193200"/>
              <a:gd name="connsiteY301" fmla="*/ 713126 h 6861600"/>
              <a:gd name="connsiteX302" fmla="*/ 11473979 w 12193200"/>
              <a:gd name="connsiteY302" fmla="*/ 619309 h 6861600"/>
              <a:gd name="connsiteX303" fmla="*/ 11535276 w 12193200"/>
              <a:gd name="connsiteY303" fmla="*/ 595345 h 6861600"/>
              <a:gd name="connsiteX304" fmla="*/ 11569383 w 12193200"/>
              <a:gd name="connsiteY304" fmla="*/ 622136 h 6861600"/>
              <a:gd name="connsiteX305" fmla="*/ 11512315 w 12193200"/>
              <a:gd name="connsiteY305" fmla="*/ 709932 h 6861600"/>
              <a:gd name="connsiteX306" fmla="*/ 11514624 w 12193200"/>
              <a:gd name="connsiteY306" fmla="*/ 719417 h 6861600"/>
              <a:gd name="connsiteX307" fmla="*/ 11538351 w 12193200"/>
              <a:gd name="connsiteY307" fmla="*/ 719417 h 6861600"/>
              <a:gd name="connsiteX308" fmla="*/ 11547069 w 12193200"/>
              <a:gd name="connsiteY308" fmla="*/ 713903 h 6861600"/>
              <a:gd name="connsiteX309" fmla="*/ 11598623 w 12193200"/>
              <a:gd name="connsiteY309" fmla="*/ 630983 h 6861600"/>
              <a:gd name="connsiteX310" fmla="*/ 11608496 w 12193200"/>
              <a:gd name="connsiteY310" fmla="*/ 600869 h 6861600"/>
              <a:gd name="connsiteX311" fmla="*/ 11599130 w 12193200"/>
              <a:gd name="connsiteY311" fmla="*/ 710062 h 6861600"/>
              <a:gd name="connsiteX312" fmla="*/ 11601439 w 12193200"/>
              <a:gd name="connsiteY312" fmla="*/ 719287 h 6861600"/>
              <a:gd name="connsiteX313" fmla="*/ 11622857 w 12193200"/>
              <a:gd name="connsiteY313" fmla="*/ 719287 h 6861600"/>
              <a:gd name="connsiteX314" fmla="*/ 11629525 w 12193200"/>
              <a:gd name="connsiteY314" fmla="*/ 711087 h 6861600"/>
              <a:gd name="connsiteX315" fmla="*/ 11634650 w 12193200"/>
              <a:gd name="connsiteY315" fmla="*/ 693014 h 6861600"/>
              <a:gd name="connsiteX316" fmla="*/ 11654018 w 12193200"/>
              <a:gd name="connsiteY316" fmla="*/ 688018 h 6861600"/>
              <a:gd name="connsiteX317" fmla="*/ 11659024 w 12193200"/>
              <a:gd name="connsiteY317" fmla="*/ 680584 h 6861600"/>
              <a:gd name="connsiteX318" fmla="*/ 11654654 w 12193200"/>
              <a:gd name="connsiteY318" fmla="*/ 520852 h 6861600"/>
              <a:gd name="connsiteX319" fmla="*/ 11603360 w 12193200"/>
              <a:gd name="connsiteY319" fmla="*/ 487533 h 6861600"/>
              <a:gd name="connsiteX320" fmla="*/ 11526547 w 12193200"/>
              <a:gd name="connsiteY320" fmla="*/ 493424 h 6861600"/>
              <a:gd name="connsiteX321" fmla="*/ 11402033 w 12193200"/>
              <a:gd name="connsiteY321" fmla="*/ 464842 h 6861600"/>
              <a:gd name="connsiteX322" fmla="*/ 11401644 w 12193200"/>
              <a:gd name="connsiteY322" fmla="*/ 459199 h 6861600"/>
              <a:gd name="connsiteX323" fmla="*/ 11433960 w 12193200"/>
              <a:gd name="connsiteY323" fmla="*/ 433314 h 6861600"/>
              <a:gd name="connsiteX324" fmla="*/ 11431392 w 12193200"/>
              <a:gd name="connsiteY324" fmla="*/ 426398 h 6861600"/>
              <a:gd name="connsiteX325" fmla="*/ 11365995 w 12193200"/>
              <a:gd name="connsiteY325" fmla="*/ 438191 h 6861600"/>
              <a:gd name="connsiteX326" fmla="*/ 11327648 w 12193200"/>
              <a:gd name="connsiteY326" fmla="*/ 397568 h 6861600"/>
              <a:gd name="connsiteX327" fmla="*/ 11324025 w 12193200"/>
              <a:gd name="connsiteY327" fmla="*/ 392924 h 6861600"/>
              <a:gd name="connsiteX328" fmla="*/ 11391491 w 12193200"/>
              <a:gd name="connsiteY328" fmla="*/ 334037 h 6861600"/>
              <a:gd name="connsiteX329" fmla="*/ 11426364 w 12193200"/>
              <a:gd name="connsiteY329" fmla="*/ 368996 h 6861600"/>
              <a:gd name="connsiteX330" fmla="*/ 11391491 w 12193200"/>
              <a:gd name="connsiteY330" fmla="*/ 403955 h 6861600"/>
              <a:gd name="connsiteX331" fmla="*/ 11356360 w 12193200"/>
              <a:gd name="connsiteY331" fmla="*/ 368996 h 6861600"/>
              <a:gd name="connsiteX332" fmla="*/ 11391491 w 12193200"/>
              <a:gd name="connsiteY332" fmla="*/ 334037 h 6861600"/>
              <a:gd name="connsiteX333" fmla="*/ 11389959 w 12193200"/>
              <a:gd name="connsiteY333" fmla="*/ 321618 h 6861600"/>
              <a:gd name="connsiteX334" fmla="*/ 11337262 w 12193200"/>
              <a:gd name="connsiteY334" fmla="*/ 374510 h 6861600"/>
              <a:gd name="connsiteX335" fmla="*/ 11389959 w 12193200"/>
              <a:gd name="connsiteY335" fmla="*/ 427401 h 6861600"/>
              <a:gd name="connsiteX336" fmla="*/ 11442656 w 12193200"/>
              <a:gd name="connsiteY336" fmla="*/ 374510 h 6861600"/>
              <a:gd name="connsiteX337" fmla="*/ 11389959 w 12193200"/>
              <a:gd name="connsiteY337" fmla="*/ 321618 h 6861600"/>
              <a:gd name="connsiteX338" fmla="*/ 0 w 12193200"/>
              <a:gd name="connsiteY338" fmla="*/ 0 h 6861600"/>
              <a:gd name="connsiteX339" fmla="*/ 12193200 w 12193200"/>
              <a:gd name="connsiteY339" fmla="*/ 0 h 6861600"/>
              <a:gd name="connsiteX340" fmla="*/ 12193200 w 12193200"/>
              <a:gd name="connsiteY340" fmla="*/ 6861600 h 6861600"/>
              <a:gd name="connsiteX341" fmla="*/ 0 w 12193200"/>
              <a:gd name="connsiteY341" fmla="*/ 6861600 h 686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3200" h="6861600">
                <a:moveTo>
                  <a:pt x="11666200" y="756760"/>
                </a:moveTo>
                <a:cubicBezTo>
                  <a:pt x="11673094" y="756760"/>
                  <a:pt x="11676288" y="758939"/>
                  <a:pt x="11678975" y="761119"/>
                </a:cubicBezTo>
                <a:cubicBezTo>
                  <a:pt x="11678975" y="808195"/>
                  <a:pt x="11678975" y="808195"/>
                  <a:pt x="11678975" y="808195"/>
                </a:cubicBezTo>
                <a:lnTo>
                  <a:pt x="11678845" y="808195"/>
                </a:lnTo>
                <a:cubicBezTo>
                  <a:pt x="11678845" y="811658"/>
                  <a:pt x="11673094" y="813579"/>
                  <a:pt x="11667095" y="813579"/>
                </a:cubicBezTo>
                <a:cubicBezTo>
                  <a:pt x="11654191" y="813579"/>
                  <a:pt x="11644998" y="802671"/>
                  <a:pt x="11644998" y="784080"/>
                </a:cubicBezTo>
                <a:cubicBezTo>
                  <a:pt x="11644998" y="767658"/>
                  <a:pt x="11653942" y="756760"/>
                  <a:pt x="11666200" y="756760"/>
                </a:cubicBezTo>
                <a:close/>
                <a:moveTo>
                  <a:pt x="11553608" y="755951"/>
                </a:moveTo>
                <a:cubicBezTo>
                  <a:pt x="11558334" y="755951"/>
                  <a:pt x="11561787" y="756976"/>
                  <a:pt x="11565369" y="760439"/>
                </a:cubicBezTo>
                <a:cubicBezTo>
                  <a:pt x="11569210" y="764032"/>
                  <a:pt x="11571638" y="771995"/>
                  <a:pt x="11571638" y="784954"/>
                </a:cubicBezTo>
                <a:cubicBezTo>
                  <a:pt x="11571638" y="797535"/>
                  <a:pt x="11569210" y="805746"/>
                  <a:pt x="11565369" y="809339"/>
                </a:cubicBezTo>
                <a:cubicBezTo>
                  <a:pt x="11561787" y="812802"/>
                  <a:pt x="11558334" y="813698"/>
                  <a:pt x="11553608" y="813698"/>
                </a:cubicBezTo>
                <a:cubicBezTo>
                  <a:pt x="11548882" y="813698"/>
                  <a:pt x="11545677" y="812802"/>
                  <a:pt x="11542106" y="809339"/>
                </a:cubicBezTo>
                <a:cubicBezTo>
                  <a:pt x="11538394" y="805746"/>
                  <a:pt x="11535837" y="797783"/>
                  <a:pt x="11535837" y="784954"/>
                </a:cubicBezTo>
                <a:cubicBezTo>
                  <a:pt x="11535837" y="772243"/>
                  <a:pt x="11538394" y="764032"/>
                  <a:pt x="11542106" y="760439"/>
                </a:cubicBezTo>
                <a:cubicBezTo>
                  <a:pt x="11545688" y="756976"/>
                  <a:pt x="11549141" y="755951"/>
                  <a:pt x="11553608" y="755951"/>
                </a:cubicBezTo>
                <a:close/>
                <a:moveTo>
                  <a:pt x="11389948" y="755951"/>
                </a:moveTo>
                <a:cubicBezTo>
                  <a:pt x="11394707" y="755951"/>
                  <a:pt x="11397911" y="756976"/>
                  <a:pt x="11401504" y="760439"/>
                </a:cubicBezTo>
                <a:cubicBezTo>
                  <a:pt x="11405356" y="764032"/>
                  <a:pt x="11407795" y="771995"/>
                  <a:pt x="11407795" y="784954"/>
                </a:cubicBezTo>
                <a:cubicBezTo>
                  <a:pt x="11407795" y="797535"/>
                  <a:pt x="11405356" y="805746"/>
                  <a:pt x="11401504" y="809339"/>
                </a:cubicBezTo>
                <a:cubicBezTo>
                  <a:pt x="11397911" y="812802"/>
                  <a:pt x="11394448" y="813698"/>
                  <a:pt x="11389948" y="813698"/>
                </a:cubicBezTo>
                <a:cubicBezTo>
                  <a:pt x="11385201" y="813698"/>
                  <a:pt x="11381985" y="812802"/>
                  <a:pt x="11378133" y="809339"/>
                </a:cubicBezTo>
                <a:cubicBezTo>
                  <a:pt x="11374411" y="805746"/>
                  <a:pt x="11371843" y="797783"/>
                  <a:pt x="11371843" y="784954"/>
                </a:cubicBezTo>
                <a:cubicBezTo>
                  <a:pt x="11371843" y="772243"/>
                  <a:pt x="11374411" y="764032"/>
                  <a:pt x="11378133" y="760439"/>
                </a:cubicBezTo>
                <a:cubicBezTo>
                  <a:pt x="11381726" y="756976"/>
                  <a:pt x="11385190" y="755951"/>
                  <a:pt x="11389948" y="755951"/>
                </a:cubicBezTo>
                <a:close/>
                <a:moveTo>
                  <a:pt x="11267462" y="755951"/>
                </a:moveTo>
                <a:cubicBezTo>
                  <a:pt x="11272210" y="755951"/>
                  <a:pt x="11275425" y="756976"/>
                  <a:pt x="11279148" y="760439"/>
                </a:cubicBezTo>
                <a:cubicBezTo>
                  <a:pt x="11282881" y="764032"/>
                  <a:pt x="11285438" y="771995"/>
                  <a:pt x="11285438" y="784954"/>
                </a:cubicBezTo>
                <a:cubicBezTo>
                  <a:pt x="11285438" y="797535"/>
                  <a:pt x="11283000" y="805746"/>
                  <a:pt x="11279148" y="809339"/>
                </a:cubicBezTo>
                <a:cubicBezTo>
                  <a:pt x="11275555" y="812802"/>
                  <a:pt x="11272210" y="813698"/>
                  <a:pt x="11267462" y="813698"/>
                </a:cubicBezTo>
                <a:cubicBezTo>
                  <a:pt x="11262715" y="813698"/>
                  <a:pt x="11259499" y="812802"/>
                  <a:pt x="11255907" y="809339"/>
                </a:cubicBezTo>
                <a:cubicBezTo>
                  <a:pt x="11252054" y="805746"/>
                  <a:pt x="11249616" y="797783"/>
                  <a:pt x="11249616" y="784954"/>
                </a:cubicBezTo>
                <a:cubicBezTo>
                  <a:pt x="11249616" y="772243"/>
                  <a:pt x="11252054" y="764032"/>
                  <a:pt x="11255907" y="760439"/>
                </a:cubicBezTo>
                <a:cubicBezTo>
                  <a:pt x="11259499" y="756976"/>
                  <a:pt x="11262844" y="755951"/>
                  <a:pt x="11267462" y="755951"/>
                </a:cubicBezTo>
                <a:close/>
                <a:moveTo>
                  <a:pt x="11708668" y="750006"/>
                </a:moveTo>
                <a:cubicBezTo>
                  <a:pt x="11706381" y="750006"/>
                  <a:pt x="11706381" y="750772"/>
                  <a:pt x="11706381" y="752433"/>
                </a:cubicBezTo>
                <a:cubicBezTo>
                  <a:pt x="11706381" y="817032"/>
                  <a:pt x="11706381" y="817032"/>
                  <a:pt x="11706381" y="817032"/>
                </a:cubicBezTo>
                <a:cubicBezTo>
                  <a:pt x="11706381" y="818952"/>
                  <a:pt x="11706381" y="819459"/>
                  <a:pt x="11708420" y="819459"/>
                </a:cubicBezTo>
                <a:cubicBezTo>
                  <a:pt x="11715671" y="819459"/>
                  <a:pt x="11715671" y="819459"/>
                  <a:pt x="11715671" y="819459"/>
                </a:cubicBezTo>
                <a:cubicBezTo>
                  <a:pt x="11717699" y="819330"/>
                  <a:pt x="11718206" y="819330"/>
                  <a:pt x="11718206" y="817032"/>
                </a:cubicBezTo>
                <a:cubicBezTo>
                  <a:pt x="11718206" y="752433"/>
                  <a:pt x="11718206" y="752433"/>
                  <a:pt x="11718206" y="752433"/>
                </a:cubicBezTo>
                <a:cubicBezTo>
                  <a:pt x="11718206" y="750383"/>
                  <a:pt x="11717699" y="750006"/>
                  <a:pt x="11715660" y="750006"/>
                </a:cubicBezTo>
                <a:cubicBezTo>
                  <a:pt x="11708668" y="750006"/>
                  <a:pt x="11708668" y="750006"/>
                  <a:pt x="11708668" y="750006"/>
                </a:cubicBezTo>
                <a:close/>
                <a:moveTo>
                  <a:pt x="11826514" y="749671"/>
                </a:moveTo>
                <a:cubicBezTo>
                  <a:pt x="11824076" y="749671"/>
                  <a:pt x="11823170" y="749542"/>
                  <a:pt x="11822404" y="751851"/>
                </a:cubicBezTo>
                <a:cubicBezTo>
                  <a:pt x="11818552" y="763374"/>
                  <a:pt x="11808647" y="775804"/>
                  <a:pt x="11798623" y="781695"/>
                </a:cubicBezTo>
                <a:cubicBezTo>
                  <a:pt x="11798234" y="782084"/>
                  <a:pt x="11798105" y="782461"/>
                  <a:pt x="11798105" y="782461"/>
                </a:cubicBezTo>
                <a:cubicBezTo>
                  <a:pt x="11798105" y="782591"/>
                  <a:pt x="11798234" y="782968"/>
                  <a:pt x="11798234" y="783227"/>
                </a:cubicBezTo>
                <a:cubicBezTo>
                  <a:pt x="11822145" y="817420"/>
                  <a:pt x="11822145" y="817420"/>
                  <a:pt x="11822145" y="817420"/>
                </a:cubicBezTo>
                <a:cubicBezTo>
                  <a:pt x="11823558" y="819470"/>
                  <a:pt x="11824076" y="819470"/>
                  <a:pt x="11826126" y="819470"/>
                </a:cubicBezTo>
                <a:cubicBezTo>
                  <a:pt x="11835254" y="819470"/>
                  <a:pt x="11835254" y="819470"/>
                  <a:pt x="11835254" y="819470"/>
                </a:cubicBezTo>
                <a:cubicBezTo>
                  <a:pt x="11835891" y="819330"/>
                  <a:pt x="11837175" y="819330"/>
                  <a:pt x="11837175" y="817798"/>
                </a:cubicBezTo>
                <a:cubicBezTo>
                  <a:pt x="11837175" y="817291"/>
                  <a:pt x="11836786" y="816643"/>
                  <a:pt x="11836279" y="816136"/>
                </a:cubicBezTo>
                <a:cubicBezTo>
                  <a:pt x="11810826" y="782450"/>
                  <a:pt x="11810826" y="782450"/>
                  <a:pt x="11810826" y="782450"/>
                </a:cubicBezTo>
                <a:cubicBezTo>
                  <a:pt x="11810567" y="782192"/>
                  <a:pt x="11810567" y="782192"/>
                  <a:pt x="11810567" y="782192"/>
                </a:cubicBezTo>
                <a:cubicBezTo>
                  <a:pt x="11819566" y="775534"/>
                  <a:pt x="11828824" y="765154"/>
                  <a:pt x="11834607" y="753890"/>
                </a:cubicBezTo>
                <a:cubicBezTo>
                  <a:pt x="11835125" y="752606"/>
                  <a:pt x="11835254" y="751969"/>
                  <a:pt x="11835254" y="751203"/>
                </a:cubicBezTo>
                <a:cubicBezTo>
                  <a:pt x="11835254" y="750049"/>
                  <a:pt x="11834607" y="749671"/>
                  <a:pt x="11832816" y="749671"/>
                </a:cubicBezTo>
                <a:cubicBezTo>
                  <a:pt x="11826514" y="749671"/>
                  <a:pt x="11826514" y="749671"/>
                  <a:pt x="11826514" y="749671"/>
                </a:cubicBezTo>
                <a:close/>
                <a:moveTo>
                  <a:pt x="11301634" y="749671"/>
                </a:moveTo>
                <a:cubicBezTo>
                  <a:pt x="11301116" y="749671"/>
                  <a:pt x="11299832" y="749671"/>
                  <a:pt x="11299832" y="751462"/>
                </a:cubicBezTo>
                <a:cubicBezTo>
                  <a:pt x="11299832" y="751980"/>
                  <a:pt x="11299961" y="752617"/>
                  <a:pt x="11300350" y="753383"/>
                </a:cubicBezTo>
                <a:cubicBezTo>
                  <a:pt x="11324605" y="817399"/>
                  <a:pt x="11324605" y="817399"/>
                  <a:pt x="11324605" y="817399"/>
                </a:cubicBezTo>
                <a:cubicBezTo>
                  <a:pt x="11325371" y="818942"/>
                  <a:pt x="11325630" y="819449"/>
                  <a:pt x="11326785" y="819449"/>
                </a:cubicBezTo>
                <a:cubicBezTo>
                  <a:pt x="11332050" y="819449"/>
                  <a:pt x="11332050" y="819449"/>
                  <a:pt x="11332050" y="819449"/>
                </a:cubicBezTo>
                <a:cubicBezTo>
                  <a:pt x="11333593" y="819449"/>
                  <a:pt x="11333971" y="819190"/>
                  <a:pt x="11334489" y="817399"/>
                </a:cubicBezTo>
                <a:cubicBezTo>
                  <a:pt x="11358108" y="753135"/>
                  <a:pt x="11358108" y="753135"/>
                  <a:pt x="11358108" y="753135"/>
                </a:cubicBezTo>
                <a:cubicBezTo>
                  <a:pt x="11358366" y="751592"/>
                  <a:pt x="11358366" y="751462"/>
                  <a:pt x="11358366" y="751085"/>
                </a:cubicBezTo>
                <a:cubicBezTo>
                  <a:pt x="11358366" y="749671"/>
                  <a:pt x="11357341" y="749671"/>
                  <a:pt x="11356694" y="749671"/>
                </a:cubicBezTo>
                <a:cubicBezTo>
                  <a:pt x="11350015" y="749671"/>
                  <a:pt x="11350015" y="749671"/>
                  <a:pt x="11350015" y="749671"/>
                </a:cubicBezTo>
                <a:cubicBezTo>
                  <a:pt x="11349120" y="749930"/>
                  <a:pt x="11348990" y="750308"/>
                  <a:pt x="11348343" y="751592"/>
                </a:cubicBezTo>
                <a:cubicBezTo>
                  <a:pt x="11330885" y="802908"/>
                  <a:pt x="11330885" y="802908"/>
                  <a:pt x="11330885" y="802908"/>
                </a:cubicBezTo>
                <a:cubicBezTo>
                  <a:pt x="11312920" y="751851"/>
                  <a:pt x="11312920" y="751851"/>
                  <a:pt x="11312920" y="751851"/>
                </a:cubicBezTo>
                <a:cubicBezTo>
                  <a:pt x="11312154" y="749930"/>
                  <a:pt x="11311895" y="749671"/>
                  <a:pt x="11309845" y="749671"/>
                </a:cubicBezTo>
                <a:cubicBezTo>
                  <a:pt x="11301634" y="749671"/>
                  <a:pt x="11301634" y="749671"/>
                  <a:pt x="11301634" y="749671"/>
                </a:cubicBezTo>
                <a:close/>
                <a:moveTo>
                  <a:pt x="11754223" y="748506"/>
                </a:moveTo>
                <a:cubicBezTo>
                  <a:pt x="11742149" y="748506"/>
                  <a:pt x="11731241" y="755185"/>
                  <a:pt x="11731241" y="767625"/>
                </a:cubicBezTo>
                <a:cubicBezTo>
                  <a:pt x="11731241" y="779300"/>
                  <a:pt x="11739462" y="784177"/>
                  <a:pt x="11749346" y="788417"/>
                </a:cubicBezTo>
                <a:cubicBezTo>
                  <a:pt x="11757050" y="791622"/>
                  <a:pt x="11764236" y="794708"/>
                  <a:pt x="11764236" y="801894"/>
                </a:cubicBezTo>
                <a:cubicBezTo>
                  <a:pt x="11764236" y="807407"/>
                  <a:pt x="11759866" y="813698"/>
                  <a:pt x="11750500" y="813698"/>
                </a:cubicBezTo>
                <a:cubicBezTo>
                  <a:pt x="11740995" y="813698"/>
                  <a:pt x="11738308" y="806641"/>
                  <a:pt x="11733679" y="806641"/>
                </a:cubicBezTo>
                <a:cubicBezTo>
                  <a:pt x="11731500" y="806641"/>
                  <a:pt x="11728673" y="807666"/>
                  <a:pt x="11728673" y="811130"/>
                </a:cubicBezTo>
                <a:cubicBezTo>
                  <a:pt x="11728673" y="816643"/>
                  <a:pt x="11739462" y="821402"/>
                  <a:pt x="11750241" y="821402"/>
                </a:cubicBezTo>
                <a:cubicBezTo>
                  <a:pt x="11762434" y="821531"/>
                  <a:pt x="11774896" y="815111"/>
                  <a:pt x="11774896" y="800610"/>
                </a:cubicBezTo>
                <a:cubicBezTo>
                  <a:pt x="11774896" y="777897"/>
                  <a:pt x="11741901" y="781490"/>
                  <a:pt x="11741901" y="766471"/>
                </a:cubicBezTo>
                <a:cubicBezTo>
                  <a:pt x="11741901" y="761335"/>
                  <a:pt x="11745882" y="756199"/>
                  <a:pt x="11753457" y="756199"/>
                </a:cubicBezTo>
                <a:cubicBezTo>
                  <a:pt x="11761290" y="756199"/>
                  <a:pt x="11763340" y="761335"/>
                  <a:pt x="11767322" y="761335"/>
                </a:cubicBezTo>
                <a:cubicBezTo>
                  <a:pt x="11769372" y="761335"/>
                  <a:pt x="11772328" y="760180"/>
                  <a:pt x="11772328" y="756587"/>
                </a:cubicBezTo>
                <a:cubicBezTo>
                  <a:pt x="11772328" y="751452"/>
                  <a:pt x="11763599" y="748506"/>
                  <a:pt x="11754223" y="748506"/>
                </a:cubicBezTo>
                <a:close/>
                <a:moveTo>
                  <a:pt x="11614257" y="748117"/>
                </a:moveTo>
                <a:cubicBezTo>
                  <a:pt x="11607082" y="748117"/>
                  <a:pt x="11602594" y="749272"/>
                  <a:pt x="11599001" y="750167"/>
                </a:cubicBezTo>
                <a:cubicBezTo>
                  <a:pt x="11594383" y="751322"/>
                  <a:pt x="11592721" y="753491"/>
                  <a:pt x="11592721" y="755660"/>
                </a:cubicBezTo>
                <a:cubicBezTo>
                  <a:pt x="11592721" y="816902"/>
                  <a:pt x="11592721" y="816902"/>
                  <a:pt x="11592721" y="816902"/>
                </a:cubicBezTo>
                <a:cubicBezTo>
                  <a:pt x="11592721" y="818952"/>
                  <a:pt x="11593487" y="819071"/>
                  <a:pt x="11595418" y="819071"/>
                </a:cubicBezTo>
                <a:cubicBezTo>
                  <a:pt x="11602216" y="819071"/>
                  <a:pt x="11602216" y="819071"/>
                  <a:pt x="11602216" y="819071"/>
                </a:cubicBezTo>
                <a:cubicBezTo>
                  <a:pt x="11603878" y="819071"/>
                  <a:pt x="11604654" y="818942"/>
                  <a:pt x="11604654" y="816902"/>
                </a:cubicBezTo>
                <a:cubicBezTo>
                  <a:pt x="11604654" y="760774"/>
                  <a:pt x="11604654" y="760774"/>
                  <a:pt x="11604654" y="760774"/>
                </a:cubicBezTo>
                <a:cubicBezTo>
                  <a:pt x="11604654" y="757192"/>
                  <a:pt x="11607471" y="754764"/>
                  <a:pt x="11611452" y="754764"/>
                </a:cubicBezTo>
                <a:cubicBezTo>
                  <a:pt x="11620041" y="754764"/>
                  <a:pt x="11621325" y="761033"/>
                  <a:pt x="11625943" y="761033"/>
                </a:cubicBezTo>
                <a:cubicBezTo>
                  <a:pt x="11629255" y="761162"/>
                  <a:pt x="11631823" y="759112"/>
                  <a:pt x="11631823" y="755152"/>
                </a:cubicBezTo>
                <a:cubicBezTo>
                  <a:pt x="11631823" y="750167"/>
                  <a:pt x="11623623" y="748117"/>
                  <a:pt x="11614257" y="748117"/>
                </a:cubicBezTo>
                <a:close/>
                <a:moveTo>
                  <a:pt x="11553619" y="748117"/>
                </a:moveTo>
                <a:cubicBezTo>
                  <a:pt x="11547609" y="748117"/>
                  <a:pt x="11541221" y="749919"/>
                  <a:pt x="11536236" y="753124"/>
                </a:cubicBezTo>
                <a:cubicBezTo>
                  <a:pt x="11528565" y="758519"/>
                  <a:pt x="11523450" y="768780"/>
                  <a:pt x="11523450" y="784954"/>
                </a:cubicBezTo>
                <a:cubicBezTo>
                  <a:pt x="11523450" y="800998"/>
                  <a:pt x="11528565" y="811270"/>
                  <a:pt x="11536236" y="816654"/>
                </a:cubicBezTo>
                <a:cubicBezTo>
                  <a:pt x="11540962" y="819988"/>
                  <a:pt x="11547490" y="821531"/>
                  <a:pt x="11553619" y="821531"/>
                </a:cubicBezTo>
                <a:cubicBezTo>
                  <a:pt x="11559888" y="821531"/>
                  <a:pt x="11566275" y="819859"/>
                  <a:pt x="11571001" y="816654"/>
                </a:cubicBezTo>
                <a:cubicBezTo>
                  <a:pt x="11578802" y="811259"/>
                  <a:pt x="11583917" y="800998"/>
                  <a:pt x="11583917" y="784954"/>
                </a:cubicBezTo>
                <a:cubicBezTo>
                  <a:pt x="11583917" y="768780"/>
                  <a:pt x="11578802" y="758519"/>
                  <a:pt x="11571001" y="753124"/>
                </a:cubicBezTo>
                <a:cubicBezTo>
                  <a:pt x="11566146" y="749660"/>
                  <a:pt x="11559747" y="748117"/>
                  <a:pt x="11553619" y="748117"/>
                </a:cubicBezTo>
                <a:close/>
                <a:moveTo>
                  <a:pt x="11486031" y="748117"/>
                </a:moveTo>
                <a:cubicBezTo>
                  <a:pt x="11475824" y="748117"/>
                  <a:pt x="11468930" y="750297"/>
                  <a:pt x="11465229" y="751452"/>
                </a:cubicBezTo>
                <a:cubicBezTo>
                  <a:pt x="11460632" y="752994"/>
                  <a:pt x="11459230" y="754656"/>
                  <a:pt x="11459230" y="756965"/>
                </a:cubicBezTo>
                <a:cubicBezTo>
                  <a:pt x="11459230" y="817010"/>
                  <a:pt x="11459230" y="817010"/>
                  <a:pt x="11459230" y="817010"/>
                </a:cubicBezTo>
                <a:cubicBezTo>
                  <a:pt x="11459230" y="819190"/>
                  <a:pt x="11459737" y="819449"/>
                  <a:pt x="11461787" y="819449"/>
                </a:cubicBezTo>
                <a:cubicBezTo>
                  <a:pt x="11468422" y="819449"/>
                  <a:pt x="11468422" y="819449"/>
                  <a:pt x="11468422" y="819449"/>
                </a:cubicBezTo>
                <a:cubicBezTo>
                  <a:pt x="11470332" y="819449"/>
                  <a:pt x="11471228" y="819190"/>
                  <a:pt x="11471228" y="816751"/>
                </a:cubicBezTo>
                <a:cubicBezTo>
                  <a:pt x="11471228" y="761454"/>
                  <a:pt x="11471228" y="761454"/>
                  <a:pt x="11471228" y="761454"/>
                </a:cubicBezTo>
                <a:cubicBezTo>
                  <a:pt x="11471228" y="758497"/>
                  <a:pt x="11476331" y="755422"/>
                  <a:pt x="11485654" y="755422"/>
                </a:cubicBezTo>
                <a:cubicBezTo>
                  <a:pt x="11501223" y="755422"/>
                  <a:pt x="11501223" y="765554"/>
                  <a:pt x="11501223" y="771844"/>
                </a:cubicBezTo>
                <a:cubicBezTo>
                  <a:pt x="11501223" y="816751"/>
                  <a:pt x="11501223" y="816751"/>
                  <a:pt x="11501223" y="816751"/>
                </a:cubicBezTo>
                <a:cubicBezTo>
                  <a:pt x="11501223" y="819190"/>
                  <a:pt x="11501990" y="819449"/>
                  <a:pt x="11504288" y="819449"/>
                </a:cubicBezTo>
                <a:cubicBezTo>
                  <a:pt x="11511690" y="819449"/>
                  <a:pt x="11511690" y="819449"/>
                  <a:pt x="11511690" y="819449"/>
                </a:cubicBezTo>
                <a:cubicBezTo>
                  <a:pt x="11512963" y="819201"/>
                  <a:pt x="11512963" y="817917"/>
                  <a:pt x="11512963" y="816762"/>
                </a:cubicBezTo>
                <a:cubicBezTo>
                  <a:pt x="11512963" y="770312"/>
                  <a:pt x="11512963" y="770312"/>
                  <a:pt x="11512963" y="770312"/>
                </a:cubicBezTo>
                <a:cubicBezTo>
                  <a:pt x="11512963" y="762230"/>
                  <a:pt x="11512704" y="748117"/>
                  <a:pt x="11486031" y="748117"/>
                </a:cubicBezTo>
                <a:close/>
                <a:moveTo>
                  <a:pt x="11389700" y="748117"/>
                </a:moveTo>
                <a:cubicBezTo>
                  <a:pt x="11383539" y="748117"/>
                  <a:pt x="11377249" y="749919"/>
                  <a:pt x="11372242" y="753124"/>
                </a:cubicBezTo>
                <a:cubicBezTo>
                  <a:pt x="11364538" y="758519"/>
                  <a:pt x="11359402" y="768780"/>
                  <a:pt x="11359402" y="784954"/>
                </a:cubicBezTo>
                <a:cubicBezTo>
                  <a:pt x="11359402" y="800998"/>
                  <a:pt x="11364538" y="811270"/>
                  <a:pt x="11372242" y="816654"/>
                </a:cubicBezTo>
                <a:cubicBezTo>
                  <a:pt x="11376990" y="819988"/>
                  <a:pt x="11383539" y="821531"/>
                  <a:pt x="11389700" y="821531"/>
                </a:cubicBezTo>
                <a:cubicBezTo>
                  <a:pt x="11395990" y="821531"/>
                  <a:pt x="11402281" y="819859"/>
                  <a:pt x="11407158" y="816654"/>
                </a:cubicBezTo>
                <a:cubicBezTo>
                  <a:pt x="11414991" y="811259"/>
                  <a:pt x="11420127" y="800998"/>
                  <a:pt x="11420127" y="784954"/>
                </a:cubicBezTo>
                <a:cubicBezTo>
                  <a:pt x="11420127" y="768780"/>
                  <a:pt x="11414991" y="758519"/>
                  <a:pt x="11407158" y="753124"/>
                </a:cubicBezTo>
                <a:cubicBezTo>
                  <a:pt x="11402540" y="749660"/>
                  <a:pt x="11395990" y="748117"/>
                  <a:pt x="11389700" y="748117"/>
                </a:cubicBezTo>
                <a:close/>
                <a:moveTo>
                  <a:pt x="11267473" y="748117"/>
                </a:moveTo>
                <a:cubicBezTo>
                  <a:pt x="11261312" y="748117"/>
                  <a:pt x="11254892" y="749919"/>
                  <a:pt x="11250015" y="753124"/>
                </a:cubicBezTo>
                <a:cubicBezTo>
                  <a:pt x="11242182" y="758519"/>
                  <a:pt x="11237046" y="768780"/>
                  <a:pt x="11237046" y="784954"/>
                </a:cubicBezTo>
                <a:cubicBezTo>
                  <a:pt x="11237046" y="800998"/>
                  <a:pt x="11242182" y="811270"/>
                  <a:pt x="11250015" y="816654"/>
                </a:cubicBezTo>
                <a:cubicBezTo>
                  <a:pt x="11254763" y="819988"/>
                  <a:pt x="11261183" y="821531"/>
                  <a:pt x="11267473" y="821531"/>
                </a:cubicBezTo>
                <a:cubicBezTo>
                  <a:pt x="11273764" y="821531"/>
                  <a:pt x="11279925" y="819859"/>
                  <a:pt x="11284931" y="816654"/>
                </a:cubicBezTo>
                <a:cubicBezTo>
                  <a:pt x="11292635" y="811259"/>
                  <a:pt x="11297771" y="800998"/>
                  <a:pt x="11297771" y="784954"/>
                </a:cubicBezTo>
                <a:cubicBezTo>
                  <a:pt x="11297771" y="768780"/>
                  <a:pt x="11292635" y="758519"/>
                  <a:pt x="11284931" y="753124"/>
                </a:cubicBezTo>
                <a:cubicBezTo>
                  <a:pt x="11279925" y="749660"/>
                  <a:pt x="11273764" y="748117"/>
                  <a:pt x="11267473" y="748117"/>
                </a:cubicBezTo>
                <a:close/>
                <a:moveTo>
                  <a:pt x="11199756" y="748117"/>
                </a:moveTo>
                <a:cubicBezTo>
                  <a:pt x="11189495" y="748117"/>
                  <a:pt x="11182698" y="750297"/>
                  <a:pt x="11178857" y="751452"/>
                </a:cubicBezTo>
                <a:cubicBezTo>
                  <a:pt x="11174368" y="752994"/>
                  <a:pt x="11172825" y="754656"/>
                  <a:pt x="11172825" y="756965"/>
                </a:cubicBezTo>
                <a:cubicBezTo>
                  <a:pt x="11172825" y="817010"/>
                  <a:pt x="11172825" y="817010"/>
                  <a:pt x="11172825" y="817010"/>
                </a:cubicBezTo>
                <a:cubicBezTo>
                  <a:pt x="11172825" y="819190"/>
                  <a:pt x="11173343" y="819449"/>
                  <a:pt x="11175263" y="819449"/>
                </a:cubicBezTo>
                <a:cubicBezTo>
                  <a:pt x="11181932" y="819449"/>
                  <a:pt x="11181932" y="819449"/>
                  <a:pt x="11181932" y="819449"/>
                </a:cubicBezTo>
                <a:cubicBezTo>
                  <a:pt x="11183852" y="819449"/>
                  <a:pt x="11184748" y="819190"/>
                  <a:pt x="11184748" y="816751"/>
                </a:cubicBezTo>
                <a:cubicBezTo>
                  <a:pt x="11184748" y="761454"/>
                  <a:pt x="11184748" y="761454"/>
                  <a:pt x="11184748" y="761454"/>
                </a:cubicBezTo>
                <a:cubicBezTo>
                  <a:pt x="11184748" y="758497"/>
                  <a:pt x="11189873" y="755422"/>
                  <a:pt x="11199238" y="755422"/>
                </a:cubicBezTo>
                <a:cubicBezTo>
                  <a:pt x="11214884" y="755422"/>
                  <a:pt x="11214884" y="765554"/>
                  <a:pt x="11214884" y="771844"/>
                </a:cubicBezTo>
                <a:cubicBezTo>
                  <a:pt x="11214884" y="816751"/>
                  <a:pt x="11214884" y="816751"/>
                  <a:pt x="11214884" y="816751"/>
                </a:cubicBezTo>
                <a:cubicBezTo>
                  <a:pt x="11214884" y="819190"/>
                  <a:pt x="11215650" y="819449"/>
                  <a:pt x="11217959" y="819449"/>
                </a:cubicBezTo>
                <a:cubicBezTo>
                  <a:pt x="11225393" y="819449"/>
                  <a:pt x="11225393" y="819449"/>
                  <a:pt x="11225393" y="819449"/>
                </a:cubicBezTo>
                <a:cubicBezTo>
                  <a:pt x="11226688" y="819201"/>
                  <a:pt x="11226817" y="817917"/>
                  <a:pt x="11226817" y="816762"/>
                </a:cubicBezTo>
                <a:cubicBezTo>
                  <a:pt x="11226817" y="770312"/>
                  <a:pt x="11226817" y="770312"/>
                  <a:pt x="11226817" y="770312"/>
                </a:cubicBezTo>
                <a:cubicBezTo>
                  <a:pt x="11226817" y="762230"/>
                  <a:pt x="11226688" y="748117"/>
                  <a:pt x="11199756" y="748117"/>
                </a:cubicBezTo>
                <a:close/>
                <a:moveTo>
                  <a:pt x="11681273" y="724801"/>
                </a:moveTo>
                <a:cubicBezTo>
                  <a:pt x="11678975" y="724801"/>
                  <a:pt x="11678845" y="725567"/>
                  <a:pt x="11678845" y="727876"/>
                </a:cubicBezTo>
                <a:cubicBezTo>
                  <a:pt x="11678845" y="752250"/>
                  <a:pt x="11678845" y="752250"/>
                  <a:pt x="11678845" y="752250"/>
                </a:cubicBezTo>
                <a:cubicBezTo>
                  <a:pt x="11674626" y="750070"/>
                  <a:pt x="11670537" y="748527"/>
                  <a:pt x="11664279" y="748527"/>
                </a:cubicBezTo>
                <a:cubicBezTo>
                  <a:pt x="11643455" y="748527"/>
                  <a:pt x="11632848" y="768413"/>
                  <a:pt x="11632848" y="784954"/>
                </a:cubicBezTo>
                <a:cubicBezTo>
                  <a:pt x="11632848" y="809587"/>
                  <a:pt x="11646260" y="821510"/>
                  <a:pt x="11666707" y="821510"/>
                </a:cubicBezTo>
                <a:cubicBezTo>
                  <a:pt x="11676547" y="821531"/>
                  <a:pt x="11690477" y="816654"/>
                  <a:pt x="11690477" y="812036"/>
                </a:cubicBezTo>
                <a:cubicBezTo>
                  <a:pt x="11690477" y="727498"/>
                  <a:pt x="11690477" y="727498"/>
                  <a:pt x="11690477" y="727498"/>
                </a:cubicBezTo>
                <a:cubicBezTo>
                  <a:pt x="11690477" y="724930"/>
                  <a:pt x="11689711" y="724801"/>
                  <a:pt x="11687919" y="724801"/>
                </a:cubicBezTo>
                <a:cubicBezTo>
                  <a:pt x="11681273" y="724801"/>
                  <a:pt x="11681273" y="724801"/>
                  <a:pt x="11681273" y="724801"/>
                </a:cubicBezTo>
                <a:close/>
                <a:moveTo>
                  <a:pt x="11786797" y="724552"/>
                </a:moveTo>
                <a:cubicBezTo>
                  <a:pt x="11785384" y="724552"/>
                  <a:pt x="11784607" y="724811"/>
                  <a:pt x="11784607" y="726732"/>
                </a:cubicBezTo>
                <a:cubicBezTo>
                  <a:pt x="11784607" y="817280"/>
                  <a:pt x="11784607" y="817280"/>
                  <a:pt x="11784607" y="817280"/>
                </a:cubicBezTo>
                <a:cubicBezTo>
                  <a:pt x="11784607" y="819071"/>
                  <a:pt x="11784995" y="819330"/>
                  <a:pt x="11786797" y="819330"/>
                </a:cubicBezTo>
                <a:cubicBezTo>
                  <a:pt x="11793864" y="819330"/>
                  <a:pt x="11793864" y="819330"/>
                  <a:pt x="11793864" y="819330"/>
                </a:cubicBezTo>
                <a:cubicBezTo>
                  <a:pt x="11795526" y="819330"/>
                  <a:pt x="11796303" y="819330"/>
                  <a:pt x="11796303" y="817409"/>
                </a:cubicBezTo>
                <a:cubicBezTo>
                  <a:pt x="11796303" y="726473"/>
                  <a:pt x="11796303" y="726473"/>
                  <a:pt x="11796303" y="726473"/>
                </a:cubicBezTo>
                <a:cubicBezTo>
                  <a:pt x="11796303" y="724552"/>
                  <a:pt x="11795407" y="724552"/>
                  <a:pt x="11793864" y="724552"/>
                </a:cubicBezTo>
                <a:cubicBezTo>
                  <a:pt x="11786797" y="724552"/>
                  <a:pt x="11786797" y="724552"/>
                  <a:pt x="11786797" y="724552"/>
                </a:cubicBezTo>
                <a:close/>
                <a:moveTo>
                  <a:pt x="11712617" y="723776"/>
                </a:moveTo>
                <a:cubicBezTo>
                  <a:pt x="11708291" y="723776"/>
                  <a:pt x="11705237" y="726851"/>
                  <a:pt x="11705237" y="730940"/>
                </a:cubicBezTo>
                <a:cubicBezTo>
                  <a:pt x="11705237" y="734781"/>
                  <a:pt x="11707913" y="737975"/>
                  <a:pt x="11712358" y="737975"/>
                </a:cubicBezTo>
                <a:cubicBezTo>
                  <a:pt x="11716933" y="737845"/>
                  <a:pt x="11719739" y="734263"/>
                  <a:pt x="11719609" y="730433"/>
                </a:cubicBezTo>
                <a:cubicBezTo>
                  <a:pt x="11719350" y="726462"/>
                  <a:pt x="11716178" y="723776"/>
                  <a:pt x="11712617" y="723776"/>
                </a:cubicBezTo>
                <a:close/>
                <a:moveTo>
                  <a:pt x="11855021" y="713601"/>
                </a:moveTo>
                <a:lnTo>
                  <a:pt x="11855284" y="713794"/>
                </a:lnTo>
                <a:lnTo>
                  <a:pt x="11855021" y="713860"/>
                </a:lnTo>
                <a:cubicBezTo>
                  <a:pt x="11855021" y="713860"/>
                  <a:pt x="11855021" y="713860"/>
                  <a:pt x="11855021" y="713601"/>
                </a:cubicBezTo>
                <a:close/>
                <a:moveTo>
                  <a:pt x="11847209" y="704235"/>
                </a:moveTo>
                <a:cubicBezTo>
                  <a:pt x="11851428" y="704235"/>
                  <a:pt x="11851428" y="704235"/>
                  <a:pt x="11851428" y="704235"/>
                </a:cubicBezTo>
                <a:cubicBezTo>
                  <a:pt x="11853608" y="704235"/>
                  <a:pt x="11857190" y="704235"/>
                  <a:pt x="11857190" y="707699"/>
                </a:cubicBezTo>
                <a:cubicBezTo>
                  <a:pt x="11857190" y="711162"/>
                  <a:pt x="11853478" y="711162"/>
                  <a:pt x="11851817" y="711162"/>
                </a:cubicBezTo>
                <a:cubicBezTo>
                  <a:pt x="11847209" y="711162"/>
                  <a:pt x="11847209" y="711162"/>
                  <a:pt x="11847209" y="711162"/>
                </a:cubicBezTo>
                <a:close/>
                <a:moveTo>
                  <a:pt x="11843627" y="701020"/>
                </a:moveTo>
                <a:lnTo>
                  <a:pt x="11843627" y="724250"/>
                </a:lnTo>
                <a:cubicBezTo>
                  <a:pt x="11847468" y="724250"/>
                  <a:pt x="11847468" y="724250"/>
                  <a:pt x="11847468" y="724250"/>
                </a:cubicBezTo>
                <a:cubicBezTo>
                  <a:pt x="11847468" y="714367"/>
                  <a:pt x="11847468" y="714367"/>
                  <a:pt x="11847468" y="714367"/>
                </a:cubicBezTo>
                <a:cubicBezTo>
                  <a:pt x="11849648" y="714367"/>
                  <a:pt x="11849648" y="714367"/>
                  <a:pt x="11849648" y="714367"/>
                </a:cubicBezTo>
                <a:cubicBezTo>
                  <a:pt x="11852723" y="714367"/>
                  <a:pt x="11853867" y="715521"/>
                  <a:pt x="11856553" y="720528"/>
                </a:cubicBezTo>
                <a:cubicBezTo>
                  <a:pt x="11858603" y="724121"/>
                  <a:pt x="11858603" y="724121"/>
                  <a:pt x="11858603" y="724121"/>
                </a:cubicBezTo>
                <a:cubicBezTo>
                  <a:pt x="11863081" y="724121"/>
                  <a:pt x="11863081" y="724121"/>
                  <a:pt x="11863081" y="724121"/>
                </a:cubicBezTo>
                <a:cubicBezTo>
                  <a:pt x="11860265" y="719503"/>
                  <a:pt x="11860265" y="719503"/>
                  <a:pt x="11860265" y="719503"/>
                </a:cubicBezTo>
                <a:cubicBezTo>
                  <a:pt x="11858857" y="717258"/>
                  <a:pt x="11857864" y="715942"/>
                  <a:pt x="11857064" y="715107"/>
                </a:cubicBezTo>
                <a:lnTo>
                  <a:pt x="11855284" y="713794"/>
                </a:lnTo>
                <a:lnTo>
                  <a:pt x="11858039" y="713106"/>
                </a:lnTo>
                <a:cubicBezTo>
                  <a:pt x="11860542" y="711860"/>
                  <a:pt x="11861549" y="709333"/>
                  <a:pt x="11861549" y="707310"/>
                </a:cubicBezTo>
                <a:cubicBezTo>
                  <a:pt x="11861549" y="705390"/>
                  <a:pt x="11860653" y="703717"/>
                  <a:pt x="11859370" y="702822"/>
                </a:cubicBezTo>
                <a:cubicBezTo>
                  <a:pt x="11857449" y="701020"/>
                  <a:pt x="11854385" y="701020"/>
                  <a:pt x="11851817" y="701020"/>
                </a:cubicBezTo>
                <a:cubicBezTo>
                  <a:pt x="11843627" y="701020"/>
                  <a:pt x="11843627" y="701020"/>
                  <a:pt x="11843627" y="701020"/>
                </a:cubicBezTo>
                <a:close/>
                <a:moveTo>
                  <a:pt x="11852712" y="694611"/>
                </a:moveTo>
                <a:cubicBezTo>
                  <a:pt x="11862563" y="694611"/>
                  <a:pt x="11870623" y="702563"/>
                  <a:pt x="11870623" y="712446"/>
                </a:cubicBezTo>
                <a:cubicBezTo>
                  <a:pt x="11870623" y="722330"/>
                  <a:pt x="11862693" y="730541"/>
                  <a:pt x="11852712" y="730541"/>
                </a:cubicBezTo>
                <a:cubicBezTo>
                  <a:pt x="11842861" y="730541"/>
                  <a:pt x="11834931" y="722330"/>
                  <a:pt x="11834931" y="712446"/>
                </a:cubicBezTo>
                <a:cubicBezTo>
                  <a:pt x="11834801" y="702563"/>
                  <a:pt x="11842732" y="694611"/>
                  <a:pt x="11852712" y="694611"/>
                </a:cubicBezTo>
                <a:close/>
                <a:moveTo>
                  <a:pt x="11852712" y="690888"/>
                </a:moveTo>
                <a:cubicBezTo>
                  <a:pt x="11840940" y="690888"/>
                  <a:pt x="11831348" y="700513"/>
                  <a:pt x="11831348" y="712446"/>
                </a:cubicBezTo>
                <a:cubicBezTo>
                  <a:pt x="11831348" y="724509"/>
                  <a:pt x="11840940" y="734004"/>
                  <a:pt x="11852712" y="734004"/>
                </a:cubicBezTo>
                <a:cubicBezTo>
                  <a:pt x="11864613" y="734004"/>
                  <a:pt x="11874076" y="724250"/>
                  <a:pt x="11874076" y="712446"/>
                </a:cubicBezTo>
                <a:cubicBezTo>
                  <a:pt x="11874076" y="700642"/>
                  <a:pt x="11864484" y="690888"/>
                  <a:pt x="11852712" y="690888"/>
                </a:cubicBezTo>
                <a:close/>
                <a:moveTo>
                  <a:pt x="11639380" y="551044"/>
                </a:moveTo>
                <a:cubicBezTo>
                  <a:pt x="11639972" y="550996"/>
                  <a:pt x="11640676" y="551284"/>
                  <a:pt x="11641189" y="551862"/>
                </a:cubicBezTo>
                <a:cubicBezTo>
                  <a:pt x="11649011" y="560062"/>
                  <a:pt x="11646325" y="621974"/>
                  <a:pt x="11644652" y="634274"/>
                </a:cubicBezTo>
                <a:cubicBezTo>
                  <a:pt x="11644264" y="637349"/>
                  <a:pt x="11641448" y="639788"/>
                  <a:pt x="11640682" y="633508"/>
                </a:cubicBezTo>
                <a:cubicBezTo>
                  <a:pt x="11639786" y="625567"/>
                  <a:pt x="11635557" y="607235"/>
                  <a:pt x="11634273" y="599671"/>
                </a:cubicBezTo>
                <a:cubicBezTo>
                  <a:pt x="11632859" y="592496"/>
                  <a:pt x="11636841" y="570582"/>
                  <a:pt x="11638243" y="552250"/>
                </a:cubicBezTo>
                <a:cubicBezTo>
                  <a:pt x="11638308" y="551479"/>
                  <a:pt x="11638788" y="551093"/>
                  <a:pt x="11639380" y="551044"/>
                </a:cubicBezTo>
                <a:close/>
                <a:moveTo>
                  <a:pt x="11490639" y="502002"/>
                </a:moveTo>
                <a:cubicBezTo>
                  <a:pt x="11510395" y="504700"/>
                  <a:pt x="11530399" y="505207"/>
                  <a:pt x="11550015" y="504052"/>
                </a:cubicBezTo>
                <a:cubicBezTo>
                  <a:pt x="11553220" y="516223"/>
                  <a:pt x="11552831" y="532116"/>
                  <a:pt x="11548343" y="536605"/>
                </a:cubicBezTo>
                <a:cubicBezTo>
                  <a:pt x="11541157" y="543910"/>
                  <a:pt x="11508722" y="542496"/>
                  <a:pt x="11499486" y="541094"/>
                </a:cubicBezTo>
                <a:cubicBezTo>
                  <a:pt x="11496918" y="540705"/>
                  <a:pt x="11494361" y="540327"/>
                  <a:pt x="11492948" y="533659"/>
                </a:cubicBezTo>
                <a:cubicBezTo>
                  <a:pt x="11491405" y="525837"/>
                  <a:pt x="11491275" y="511486"/>
                  <a:pt x="11490639" y="502002"/>
                </a:cubicBezTo>
                <a:close/>
                <a:moveTo>
                  <a:pt x="11594253" y="498797"/>
                </a:moveTo>
                <a:cubicBezTo>
                  <a:pt x="11599767" y="509048"/>
                  <a:pt x="11600155" y="514950"/>
                  <a:pt x="11598612" y="520075"/>
                </a:cubicBezTo>
                <a:cubicBezTo>
                  <a:pt x="11597069" y="525200"/>
                  <a:pt x="11589894" y="528146"/>
                  <a:pt x="11588351" y="527509"/>
                </a:cubicBezTo>
                <a:cubicBezTo>
                  <a:pt x="11588092" y="516482"/>
                  <a:pt x="11585147" y="508152"/>
                  <a:pt x="11580011" y="500718"/>
                </a:cubicBezTo>
                <a:cubicBezTo>
                  <a:pt x="11584510" y="499952"/>
                  <a:pt x="11589257" y="499315"/>
                  <a:pt x="11594253" y="498797"/>
                </a:cubicBezTo>
                <a:close/>
                <a:moveTo>
                  <a:pt x="11441405" y="491374"/>
                </a:moveTo>
                <a:cubicBezTo>
                  <a:pt x="11447684" y="493295"/>
                  <a:pt x="11454104" y="494967"/>
                  <a:pt x="11460384" y="496499"/>
                </a:cubicBezTo>
                <a:cubicBezTo>
                  <a:pt x="11456025" y="524056"/>
                  <a:pt x="11447436" y="531868"/>
                  <a:pt x="11442948" y="533670"/>
                </a:cubicBezTo>
                <a:cubicBezTo>
                  <a:pt x="11439473" y="535073"/>
                  <a:pt x="11431910" y="535839"/>
                  <a:pt x="11434607" y="527131"/>
                </a:cubicBezTo>
                <a:cubicBezTo>
                  <a:pt x="11437305" y="518413"/>
                  <a:pt x="11439862" y="503545"/>
                  <a:pt x="11441405" y="491374"/>
                </a:cubicBezTo>
                <a:close/>
                <a:moveTo>
                  <a:pt x="11419441" y="484343"/>
                </a:moveTo>
                <a:cubicBezTo>
                  <a:pt x="11421606" y="484488"/>
                  <a:pt x="11425004" y="485801"/>
                  <a:pt x="11431543" y="488299"/>
                </a:cubicBezTo>
                <a:cubicBezTo>
                  <a:pt x="11430647" y="509447"/>
                  <a:pt x="11425263" y="521499"/>
                  <a:pt x="11423202" y="532257"/>
                </a:cubicBezTo>
                <a:cubicBezTo>
                  <a:pt x="11420893" y="543284"/>
                  <a:pt x="11433204" y="545841"/>
                  <a:pt x="11444102" y="543154"/>
                </a:cubicBezTo>
                <a:cubicBezTo>
                  <a:pt x="11454870" y="540468"/>
                  <a:pt x="11465132" y="529181"/>
                  <a:pt x="11469620" y="498549"/>
                </a:cubicBezTo>
                <a:cubicBezTo>
                  <a:pt x="11473850" y="499574"/>
                  <a:pt x="11477313" y="500092"/>
                  <a:pt x="11481672" y="500729"/>
                </a:cubicBezTo>
                <a:cubicBezTo>
                  <a:pt x="11482190" y="532516"/>
                  <a:pt x="11484111" y="539691"/>
                  <a:pt x="11485395" y="542507"/>
                </a:cubicBezTo>
                <a:cubicBezTo>
                  <a:pt x="11487833" y="548398"/>
                  <a:pt x="11493735" y="550330"/>
                  <a:pt x="11498472" y="550707"/>
                </a:cubicBezTo>
                <a:cubicBezTo>
                  <a:pt x="11523353" y="552628"/>
                  <a:pt x="11547458" y="551862"/>
                  <a:pt x="11555917" y="543532"/>
                </a:cubicBezTo>
                <a:cubicBezTo>
                  <a:pt x="11564506" y="535073"/>
                  <a:pt x="11561560" y="514443"/>
                  <a:pt x="11559122" y="503286"/>
                </a:cubicBezTo>
                <a:cubicBezTo>
                  <a:pt x="11563092" y="502898"/>
                  <a:pt x="11566308" y="502520"/>
                  <a:pt x="11570149" y="502002"/>
                </a:cubicBezTo>
                <a:cubicBezTo>
                  <a:pt x="11578360" y="511486"/>
                  <a:pt x="11579385" y="521866"/>
                  <a:pt x="11579385" y="528405"/>
                </a:cubicBezTo>
                <a:cubicBezTo>
                  <a:pt x="11579385" y="535709"/>
                  <a:pt x="11587466" y="539551"/>
                  <a:pt x="11598752" y="531739"/>
                </a:cubicBezTo>
                <a:cubicBezTo>
                  <a:pt x="11609909" y="523916"/>
                  <a:pt x="11608884" y="510202"/>
                  <a:pt x="11602723" y="497772"/>
                </a:cubicBezTo>
                <a:cubicBezTo>
                  <a:pt x="11628371" y="495722"/>
                  <a:pt x="11627086" y="512511"/>
                  <a:pt x="11625673" y="533282"/>
                </a:cubicBezTo>
                <a:cubicBezTo>
                  <a:pt x="11624389" y="553793"/>
                  <a:pt x="11619771" y="582882"/>
                  <a:pt x="11612855" y="586216"/>
                </a:cubicBezTo>
                <a:cubicBezTo>
                  <a:pt x="11605798" y="589162"/>
                  <a:pt x="11594771" y="570323"/>
                  <a:pt x="11537326" y="569427"/>
                </a:cubicBezTo>
                <a:cubicBezTo>
                  <a:pt x="11496551" y="568661"/>
                  <a:pt x="11465261" y="574175"/>
                  <a:pt x="11459488" y="611465"/>
                </a:cubicBezTo>
                <a:cubicBezTo>
                  <a:pt x="11459100" y="614151"/>
                  <a:pt x="11457568" y="613774"/>
                  <a:pt x="11456154" y="612360"/>
                </a:cubicBezTo>
                <a:cubicBezTo>
                  <a:pt x="11444998" y="600189"/>
                  <a:pt x="11434737" y="594676"/>
                  <a:pt x="11418325" y="585191"/>
                </a:cubicBezTo>
                <a:cubicBezTo>
                  <a:pt x="11401785" y="575448"/>
                  <a:pt x="11390757" y="562382"/>
                  <a:pt x="11388707" y="549434"/>
                </a:cubicBezTo>
                <a:cubicBezTo>
                  <a:pt x="11386657" y="536486"/>
                  <a:pt x="11391405" y="519190"/>
                  <a:pt x="11414743" y="487403"/>
                </a:cubicBezTo>
                <a:cubicBezTo>
                  <a:pt x="11416346" y="485224"/>
                  <a:pt x="11417276" y="484199"/>
                  <a:pt x="11419441" y="484343"/>
                </a:cubicBezTo>
                <a:close/>
                <a:moveTo>
                  <a:pt x="11358173" y="469801"/>
                </a:moveTo>
                <a:cubicBezTo>
                  <a:pt x="11352402" y="469752"/>
                  <a:pt x="11342133" y="472433"/>
                  <a:pt x="11346260" y="478275"/>
                </a:cubicBezTo>
                <a:cubicBezTo>
                  <a:pt x="11351763" y="486314"/>
                  <a:pt x="11362639" y="473042"/>
                  <a:pt x="11361744" y="470744"/>
                </a:cubicBezTo>
                <a:cubicBezTo>
                  <a:pt x="11361520" y="470137"/>
                  <a:pt x="11360096" y="469817"/>
                  <a:pt x="11358173" y="469801"/>
                </a:cubicBezTo>
                <a:close/>
                <a:moveTo>
                  <a:pt x="11354455" y="453696"/>
                </a:moveTo>
                <a:cubicBezTo>
                  <a:pt x="11359222" y="452705"/>
                  <a:pt x="11365520" y="456094"/>
                  <a:pt x="11379471" y="464454"/>
                </a:cubicBezTo>
                <a:cubicBezTo>
                  <a:pt x="11402044" y="478167"/>
                  <a:pt x="11408971" y="475351"/>
                  <a:pt x="11401267" y="487522"/>
                </a:cubicBezTo>
                <a:cubicBezTo>
                  <a:pt x="11396519" y="495345"/>
                  <a:pt x="11380486" y="516104"/>
                  <a:pt x="11376515" y="541611"/>
                </a:cubicBezTo>
                <a:cubicBezTo>
                  <a:pt x="11371131" y="534436"/>
                  <a:pt x="11363815" y="516622"/>
                  <a:pt x="11357665" y="511745"/>
                </a:cubicBezTo>
                <a:cubicBezTo>
                  <a:pt x="11345613" y="502261"/>
                  <a:pt x="11335222" y="509566"/>
                  <a:pt x="11330734" y="504052"/>
                </a:cubicBezTo>
                <a:cubicBezTo>
                  <a:pt x="11325727" y="498031"/>
                  <a:pt x="11323677" y="497643"/>
                  <a:pt x="11328166" y="491881"/>
                </a:cubicBezTo>
                <a:cubicBezTo>
                  <a:pt x="11328166" y="491881"/>
                  <a:pt x="11333550" y="484835"/>
                  <a:pt x="11335600" y="481879"/>
                </a:cubicBezTo>
                <a:cubicBezTo>
                  <a:pt x="11337909" y="478804"/>
                  <a:pt x="11337272" y="473031"/>
                  <a:pt x="11338297" y="470604"/>
                </a:cubicBezTo>
                <a:cubicBezTo>
                  <a:pt x="11339193" y="468165"/>
                  <a:pt x="11344707" y="460861"/>
                  <a:pt x="11349972" y="456124"/>
                </a:cubicBezTo>
                <a:cubicBezTo>
                  <a:pt x="11351448" y="454843"/>
                  <a:pt x="11352866" y="454026"/>
                  <a:pt x="11354455" y="453696"/>
                </a:cubicBezTo>
                <a:close/>
                <a:moveTo>
                  <a:pt x="11324025" y="392924"/>
                </a:moveTo>
                <a:cubicBezTo>
                  <a:pt x="11322935" y="393149"/>
                  <a:pt x="11322134" y="395329"/>
                  <a:pt x="11322134" y="400006"/>
                </a:cubicBezTo>
                <a:cubicBezTo>
                  <a:pt x="11322134" y="423463"/>
                  <a:pt x="11332395" y="437555"/>
                  <a:pt x="11335988" y="441536"/>
                </a:cubicBezTo>
                <a:cubicBezTo>
                  <a:pt x="11339452" y="445507"/>
                  <a:pt x="11341114" y="449477"/>
                  <a:pt x="11339193" y="451786"/>
                </a:cubicBezTo>
                <a:cubicBezTo>
                  <a:pt x="11334068" y="457807"/>
                  <a:pt x="11328554" y="464475"/>
                  <a:pt x="11328425" y="467162"/>
                </a:cubicBezTo>
                <a:cubicBezTo>
                  <a:pt x="11328166" y="470107"/>
                  <a:pt x="11328425" y="471521"/>
                  <a:pt x="11327270" y="474855"/>
                </a:cubicBezTo>
                <a:cubicBezTo>
                  <a:pt x="11326116" y="478059"/>
                  <a:pt x="11322016" y="482796"/>
                  <a:pt x="11315477" y="490748"/>
                </a:cubicBezTo>
                <a:cubicBezTo>
                  <a:pt x="11311884" y="495366"/>
                  <a:pt x="11314193" y="500362"/>
                  <a:pt x="11317268" y="503696"/>
                </a:cubicBezTo>
                <a:cubicBezTo>
                  <a:pt x="11320861" y="507796"/>
                  <a:pt x="11323300" y="512544"/>
                  <a:pt x="11327788" y="514594"/>
                </a:cubicBezTo>
                <a:cubicBezTo>
                  <a:pt x="11332406" y="516644"/>
                  <a:pt x="11336506" y="515230"/>
                  <a:pt x="11341890" y="516137"/>
                </a:cubicBezTo>
                <a:cubicBezTo>
                  <a:pt x="11347016" y="517032"/>
                  <a:pt x="11353436" y="520107"/>
                  <a:pt x="11358561" y="529214"/>
                </a:cubicBezTo>
                <a:cubicBezTo>
                  <a:pt x="11365995" y="542539"/>
                  <a:pt x="11373947" y="563310"/>
                  <a:pt x="11388308" y="580476"/>
                </a:cubicBezTo>
                <a:cubicBezTo>
                  <a:pt x="11394717" y="588040"/>
                  <a:pt x="11394717" y="602013"/>
                  <a:pt x="11394717" y="606490"/>
                </a:cubicBezTo>
                <a:cubicBezTo>
                  <a:pt x="11395106" y="646736"/>
                  <a:pt x="11374076" y="684803"/>
                  <a:pt x="11360611" y="709026"/>
                </a:cubicBezTo>
                <a:cubicBezTo>
                  <a:pt x="11357406" y="714669"/>
                  <a:pt x="11358172" y="719406"/>
                  <a:pt x="11362402" y="719406"/>
                </a:cubicBezTo>
                <a:cubicBezTo>
                  <a:pt x="11367279" y="719406"/>
                  <a:pt x="11385481" y="719406"/>
                  <a:pt x="11388567" y="719406"/>
                </a:cubicBezTo>
                <a:cubicBezTo>
                  <a:pt x="11391901" y="719406"/>
                  <a:pt x="11393951" y="715813"/>
                  <a:pt x="11394210" y="711972"/>
                </a:cubicBezTo>
                <a:cubicBezTo>
                  <a:pt x="11396519" y="679030"/>
                  <a:pt x="11415110" y="618661"/>
                  <a:pt x="11429094" y="608411"/>
                </a:cubicBezTo>
                <a:cubicBezTo>
                  <a:pt x="11452561" y="623150"/>
                  <a:pt x="11475900" y="654678"/>
                  <a:pt x="11464484" y="709921"/>
                </a:cubicBezTo>
                <a:cubicBezTo>
                  <a:pt x="11463966" y="712997"/>
                  <a:pt x="11461150" y="719665"/>
                  <a:pt x="11468207" y="719665"/>
                </a:cubicBezTo>
                <a:cubicBezTo>
                  <a:pt x="11468207" y="719665"/>
                  <a:pt x="11488082" y="719665"/>
                  <a:pt x="11490650" y="719665"/>
                </a:cubicBezTo>
                <a:cubicBezTo>
                  <a:pt x="11493595" y="719665"/>
                  <a:pt x="11498343" y="718510"/>
                  <a:pt x="11497954" y="713126"/>
                </a:cubicBezTo>
                <a:cubicBezTo>
                  <a:pt x="11496800" y="691590"/>
                  <a:pt x="11478716" y="646100"/>
                  <a:pt x="11473979" y="619309"/>
                </a:cubicBezTo>
                <a:cubicBezTo>
                  <a:pt x="11471034" y="602390"/>
                  <a:pt x="11484499" y="572147"/>
                  <a:pt x="11535276" y="595345"/>
                </a:cubicBezTo>
                <a:cubicBezTo>
                  <a:pt x="11554773" y="577790"/>
                  <a:pt x="11580421" y="588428"/>
                  <a:pt x="11569383" y="622136"/>
                </a:cubicBezTo>
                <a:cubicBezTo>
                  <a:pt x="11558614" y="655714"/>
                  <a:pt x="11549249" y="670452"/>
                  <a:pt x="11512315" y="709932"/>
                </a:cubicBezTo>
                <a:cubicBezTo>
                  <a:pt x="11508215" y="714550"/>
                  <a:pt x="11507827" y="719417"/>
                  <a:pt x="11514624" y="719417"/>
                </a:cubicBezTo>
                <a:cubicBezTo>
                  <a:pt x="11517958" y="719417"/>
                  <a:pt x="11534888" y="719417"/>
                  <a:pt x="11538351" y="719417"/>
                </a:cubicBezTo>
                <a:cubicBezTo>
                  <a:pt x="11543476" y="719417"/>
                  <a:pt x="11545537" y="717874"/>
                  <a:pt x="11547069" y="713903"/>
                </a:cubicBezTo>
                <a:cubicBezTo>
                  <a:pt x="11548483" y="709673"/>
                  <a:pt x="11565412" y="656102"/>
                  <a:pt x="11598623" y="630983"/>
                </a:cubicBezTo>
                <a:cubicBezTo>
                  <a:pt x="11601191" y="629063"/>
                  <a:pt x="11603371" y="620474"/>
                  <a:pt x="11608496" y="600869"/>
                </a:cubicBezTo>
                <a:cubicBezTo>
                  <a:pt x="11624529" y="622017"/>
                  <a:pt x="11626709" y="660461"/>
                  <a:pt x="11599130" y="710062"/>
                </a:cubicBezTo>
                <a:cubicBezTo>
                  <a:pt x="11596314" y="715316"/>
                  <a:pt x="11597976" y="719287"/>
                  <a:pt x="11601439" y="719287"/>
                </a:cubicBezTo>
                <a:cubicBezTo>
                  <a:pt x="11603360" y="719287"/>
                  <a:pt x="11618368" y="719287"/>
                  <a:pt x="11622857" y="719287"/>
                </a:cubicBezTo>
                <a:cubicBezTo>
                  <a:pt x="11626828" y="719287"/>
                  <a:pt x="11627982" y="717107"/>
                  <a:pt x="11629525" y="711087"/>
                </a:cubicBezTo>
                <a:cubicBezTo>
                  <a:pt x="11631446" y="703653"/>
                  <a:pt x="11632093" y="700060"/>
                  <a:pt x="11634650" y="693014"/>
                </a:cubicBezTo>
                <a:cubicBezTo>
                  <a:pt x="11636193" y="688655"/>
                  <a:pt x="11636830" y="687889"/>
                  <a:pt x="11654018" y="688018"/>
                </a:cubicBezTo>
                <a:cubicBezTo>
                  <a:pt x="11659402" y="688018"/>
                  <a:pt x="11659024" y="685202"/>
                  <a:pt x="11659024" y="680584"/>
                </a:cubicBezTo>
                <a:cubicBezTo>
                  <a:pt x="11659272" y="614151"/>
                  <a:pt x="11659661" y="544687"/>
                  <a:pt x="11654654" y="520852"/>
                </a:cubicBezTo>
                <a:cubicBezTo>
                  <a:pt x="11647727" y="487403"/>
                  <a:pt x="11618617" y="486378"/>
                  <a:pt x="11603360" y="487533"/>
                </a:cubicBezTo>
                <a:cubicBezTo>
                  <a:pt x="11587456" y="488688"/>
                  <a:pt x="11557449" y="493424"/>
                  <a:pt x="11526547" y="493424"/>
                </a:cubicBezTo>
                <a:cubicBezTo>
                  <a:pt x="11484866" y="493424"/>
                  <a:pt x="11437930" y="481631"/>
                  <a:pt x="11402033" y="464842"/>
                </a:cubicBezTo>
                <a:cubicBezTo>
                  <a:pt x="11395753" y="462026"/>
                  <a:pt x="11398958" y="460742"/>
                  <a:pt x="11401644" y="459199"/>
                </a:cubicBezTo>
                <a:cubicBezTo>
                  <a:pt x="11415110" y="451765"/>
                  <a:pt x="11426774" y="445097"/>
                  <a:pt x="11433960" y="433314"/>
                </a:cubicBezTo>
                <a:cubicBezTo>
                  <a:pt x="11439473" y="424348"/>
                  <a:pt x="11437423" y="421521"/>
                  <a:pt x="11431392" y="426398"/>
                </a:cubicBezTo>
                <a:cubicBezTo>
                  <a:pt x="11415110" y="439982"/>
                  <a:pt x="11391890" y="447546"/>
                  <a:pt x="11365995" y="438191"/>
                </a:cubicBezTo>
                <a:cubicBezTo>
                  <a:pt x="11339959" y="428966"/>
                  <a:pt x="11329957" y="403847"/>
                  <a:pt x="11327648" y="397568"/>
                </a:cubicBezTo>
                <a:cubicBezTo>
                  <a:pt x="11326493" y="394428"/>
                  <a:pt x="11325115" y="392699"/>
                  <a:pt x="11324025" y="392924"/>
                </a:cubicBezTo>
                <a:close/>
                <a:moveTo>
                  <a:pt x="11391491" y="334037"/>
                </a:moveTo>
                <a:cubicBezTo>
                  <a:pt x="11410848" y="334037"/>
                  <a:pt x="11426364" y="349790"/>
                  <a:pt x="11426364" y="368996"/>
                </a:cubicBezTo>
                <a:cubicBezTo>
                  <a:pt x="11426364" y="388332"/>
                  <a:pt x="11410848" y="403955"/>
                  <a:pt x="11391491" y="403955"/>
                </a:cubicBezTo>
                <a:cubicBezTo>
                  <a:pt x="11372134" y="403955"/>
                  <a:pt x="11356360" y="388332"/>
                  <a:pt x="11356360" y="368996"/>
                </a:cubicBezTo>
                <a:cubicBezTo>
                  <a:pt x="11356360" y="349542"/>
                  <a:pt x="11372134" y="334037"/>
                  <a:pt x="11391491" y="334037"/>
                </a:cubicBezTo>
                <a:close/>
                <a:moveTo>
                  <a:pt x="11389959" y="321618"/>
                </a:moveTo>
                <a:cubicBezTo>
                  <a:pt x="11360729" y="321618"/>
                  <a:pt x="11337262" y="345442"/>
                  <a:pt x="11337262" y="374510"/>
                </a:cubicBezTo>
                <a:cubicBezTo>
                  <a:pt x="11337262" y="403836"/>
                  <a:pt x="11360978" y="427401"/>
                  <a:pt x="11389959" y="427401"/>
                </a:cubicBezTo>
                <a:cubicBezTo>
                  <a:pt x="11419189" y="427401"/>
                  <a:pt x="11442656" y="403577"/>
                  <a:pt x="11442656" y="374510"/>
                </a:cubicBezTo>
                <a:cubicBezTo>
                  <a:pt x="11442656" y="345183"/>
                  <a:pt x="11419189" y="321618"/>
                  <a:pt x="11389959" y="321618"/>
                </a:cubicBezTo>
                <a:close/>
                <a:moveTo>
                  <a:pt x="0" y="0"/>
                </a:moveTo>
                <a:lnTo>
                  <a:pt x="12193200" y="0"/>
                </a:lnTo>
                <a:lnTo>
                  <a:pt x="12193200" y="6861600"/>
                </a:lnTo>
                <a:lnTo>
                  <a:pt x="0" y="6861600"/>
                </a:lnTo>
                <a:close/>
              </a:path>
            </a:pathLst>
          </a:custGeom>
          <a:solidFill>
            <a:srgbClr val="D4D7DC"/>
          </a:solidFill>
        </p:spPr>
        <p:txBody>
          <a:bodyPr wrap="square" tIns="72000" anchor="t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C3EE7D-BC64-44D4-965B-AAAA5C4BD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1" y="648000"/>
            <a:ext cx="8652001" cy="5562000"/>
          </a:xfrm>
        </p:spPr>
        <p:txBody>
          <a:bodyPr anchor="ctr"/>
          <a:lstStyle>
            <a:lvl1pPr>
              <a:lnSpc>
                <a:spcPct val="120000"/>
              </a:lnSpc>
              <a:defRPr sz="9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E69A22-4168-4C89-915E-68554934A9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624000" y="3429000"/>
            <a:ext cx="1920000" cy="2781000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2E73A1B-874D-4A61-944C-6104EF22B9D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CB76A8-40B8-40AD-BBF9-1424EB95FF77}" type="datetime3">
              <a:rPr lang="en-US" smtClean="0"/>
              <a:t>27 January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123DF4B-C0EB-448C-B355-2743629DD45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92667E6-AA52-4ED3-B122-113FB4F8CA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agline" descr="{&quot;templafy&quot;:{&quot;id&quot;:&quot;f485d35e-b57e-4dfb-8ebc-8055fa293c3a&quot;}}" title="Form.PLogoChoice.PLogoInsertionWhite">
            <a:extLst>
              <a:ext uri="{FF2B5EF4-FFF2-40B4-BE49-F238E27FC236}">
                <a16:creationId xmlns:a16="http://schemas.microsoft.com/office/drawing/2014/main" id="{152DA9A1-3FA7-4BC8-9172-644A881C6F4B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38430312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Editor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8F7754C-3E86-406C-B149-CDBE81C128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custGeom>
            <a:avLst/>
            <a:gdLst>
              <a:gd name="connsiteX0" fmla="*/ 11666200 w 12193200"/>
              <a:gd name="connsiteY0" fmla="*/ 756760 h 6861600"/>
              <a:gd name="connsiteX1" fmla="*/ 11678975 w 12193200"/>
              <a:gd name="connsiteY1" fmla="*/ 761119 h 6861600"/>
              <a:gd name="connsiteX2" fmla="*/ 11678975 w 12193200"/>
              <a:gd name="connsiteY2" fmla="*/ 808195 h 6861600"/>
              <a:gd name="connsiteX3" fmla="*/ 11678845 w 12193200"/>
              <a:gd name="connsiteY3" fmla="*/ 808195 h 6861600"/>
              <a:gd name="connsiteX4" fmla="*/ 11667095 w 12193200"/>
              <a:gd name="connsiteY4" fmla="*/ 813579 h 6861600"/>
              <a:gd name="connsiteX5" fmla="*/ 11644998 w 12193200"/>
              <a:gd name="connsiteY5" fmla="*/ 784080 h 6861600"/>
              <a:gd name="connsiteX6" fmla="*/ 11666200 w 12193200"/>
              <a:gd name="connsiteY6" fmla="*/ 756760 h 6861600"/>
              <a:gd name="connsiteX7" fmla="*/ 11553608 w 12193200"/>
              <a:gd name="connsiteY7" fmla="*/ 755951 h 6861600"/>
              <a:gd name="connsiteX8" fmla="*/ 11565369 w 12193200"/>
              <a:gd name="connsiteY8" fmla="*/ 760439 h 6861600"/>
              <a:gd name="connsiteX9" fmla="*/ 11571638 w 12193200"/>
              <a:gd name="connsiteY9" fmla="*/ 784954 h 6861600"/>
              <a:gd name="connsiteX10" fmla="*/ 11565369 w 12193200"/>
              <a:gd name="connsiteY10" fmla="*/ 809339 h 6861600"/>
              <a:gd name="connsiteX11" fmla="*/ 11553608 w 12193200"/>
              <a:gd name="connsiteY11" fmla="*/ 813698 h 6861600"/>
              <a:gd name="connsiteX12" fmla="*/ 11542106 w 12193200"/>
              <a:gd name="connsiteY12" fmla="*/ 809339 h 6861600"/>
              <a:gd name="connsiteX13" fmla="*/ 11535837 w 12193200"/>
              <a:gd name="connsiteY13" fmla="*/ 784954 h 6861600"/>
              <a:gd name="connsiteX14" fmla="*/ 11542106 w 12193200"/>
              <a:gd name="connsiteY14" fmla="*/ 760439 h 6861600"/>
              <a:gd name="connsiteX15" fmla="*/ 11553608 w 12193200"/>
              <a:gd name="connsiteY15" fmla="*/ 755951 h 6861600"/>
              <a:gd name="connsiteX16" fmla="*/ 11389948 w 12193200"/>
              <a:gd name="connsiteY16" fmla="*/ 755951 h 6861600"/>
              <a:gd name="connsiteX17" fmla="*/ 11401504 w 12193200"/>
              <a:gd name="connsiteY17" fmla="*/ 760439 h 6861600"/>
              <a:gd name="connsiteX18" fmla="*/ 11407795 w 12193200"/>
              <a:gd name="connsiteY18" fmla="*/ 784954 h 6861600"/>
              <a:gd name="connsiteX19" fmla="*/ 11401504 w 12193200"/>
              <a:gd name="connsiteY19" fmla="*/ 809339 h 6861600"/>
              <a:gd name="connsiteX20" fmla="*/ 11389948 w 12193200"/>
              <a:gd name="connsiteY20" fmla="*/ 813698 h 6861600"/>
              <a:gd name="connsiteX21" fmla="*/ 11378133 w 12193200"/>
              <a:gd name="connsiteY21" fmla="*/ 809339 h 6861600"/>
              <a:gd name="connsiteX22" fmla="*/ 11371843 w 12193200"/>
              <a:gd name="connsiteY22" fmla="*/ 784954 h 6861600"/>
              <a:gd name="connsiteX23" fmla="*/ 11378133 w 12193200"/>
              <a:gd name="connsiteY23" fmla="*/ 760439 h 6861600"/>
              <a:gd name="connsiteX24" fmla="*/ 11389948 w 12193200"/>
              <a:gd name="connsiteY24" fmla="*/ 755951 h 6861600"/>
              <a:gd name="connsiteX25" fmla="*/ 11267462 w 12193200"/>
              <a:gd name="connsiteY25" fmla="*/ 755951 h 6861600"/>
              <a:gd name="connsiteX26" fmla="*/ 11279148 w 12193200"/>
              <a:gd name="connsiteY26" fmla="*/ 760439 h 6861600"/>
              <a:gd name="connsiteX27" fmla="*/ 11285438 w 12193200"/>
              <a:gd name="connsiteY27" fmla="*/ 784954 h 6861600"/>
              <a:gd name="connsiteX28" fmla="*/ 11279148 w 12193200"/>
              <a:gd name="connsiteY28" fmla="*/ 809339 h 6861600"/>
              <a:gd name="connsiteX29" fmla="*/ 11267462 w 12193200"/>
              <a:gd name="connsiteY29" fmla="*/ 813698 h 6861600"/>
              <a:gd name="connsiteX30" fmla="*/ 11255907 w 12193200"/>
              <a:gd name="connsiteY30" fmla="*/ 809339 h 6861600"/>
              <a:gd name="connsiteX31" fmla="*/ 11249616 w 12193200"/>
              <a:gd name="connsiteY31" fmla="*/ 784954 h 6861600"/>
              <a:gd name="connsiteX32" fmla="*/ 11255907 w 12193200"/>
              <a:gd name="connsiteY32" fmla="*/ 760439 h 6861600"/>
              <a:gd name="connsiteX33" fmla="*/ 11267462 w 12193200"/>
              <a:gd name="connsiteY33" fmla="*/ 755951 h 6861600"/>
              <a:gd name="connsiteX34" fmla="*/ 11708668 w 12193200"/>
              <a:gd name="connsiteY34" fmla="*/ 750006 h 6861600"/>
              <a:gd name="connsiteX35" fmla="*/ 11706381 w 12193200"/>
              <a:gd name="connsiteY35" fmla="*/ 752433 h 6861600"/>
              <a:gd name="connsiteX36" fmla="*/ 11706381 w 12193200"/>
              <a:gd name="connsiteY36" fmla="*/ 817032 h 6861600"/>
              <a:gd name="connsiteX37" fmla="*/ 11708420 w 12193200"/>
              <a:gd name="connsiteY37" fmla="*/ 819459 h 6861600"/>
              <a:gd name="connsiteX38" fmla="*/ 11715671 w 12193200"/>
              <a:gd name="connsiteY38" fmla="*/ 819459 h 6861600"/>
              <a:gd name="connsiteX39" fmla="*/ 11718206 w 12193200"/>
              <a:gd name="connsiteY39" fmla="*/ 817032 h 6861600"/>
              <a:gd name="connsiteX40" fmla="*/ 11718206 w 12193200"/>
              <a:gd name="connsiteY40" fmla="*/ 752433 h 6861600"/>
              <a:gd name="connsiteX41" fmla="*/ 11715660 w 12193200"/>
              <a:gd name="connsiteY41" fmla="*/ 750006 h 6861600"/>
              <a:gd name="connsiteX42" fmla="*/ 11708668 w 12193200"/>
              <a:gd name="connsiteY42" fmla="*/ 750006 h 6861600"/>
              <a:gd name="connsiteX43" fmla="*/ 11826514 w 12193200"/>
              <a:gd name="connsiteY43" fmla="*/ 749671 h 6861600"/>
              <a:gd name="connsiteX44" fmla="*/ 11822404 w 12193200"/>
              <a:gd name="connsiteY44" fmla="*/ 751851 h 6861600"/>
              <a:gd name="connsiteX45" fmla="*/ 11798623 w 12193200"/>
              <a:gd name="connsiteY45" fmla="*/ 781695 h 6861600"/>
              <a:gd name="connsiteX46" fmla="*/ 11798105 w 12193200"/>
              <a:gd name="connsiteY46" fmla="*/ 782461 h 6861600"/>
              <a:gd name="connsiteX47" fmla="*/ 11798234 w 12193200"/>
              <a:gd name="connsiteY47" fmla="*/ 783227 h 6861600"/>
              <a:gd name="connsiteX48" fmla="*/ 11822145 w 12193200"/>
              <a:gd name="connsiteY48" fmla="*/ 817420 h 6861600"/>
              <a:gd name="connsiteX49" fmla="*/ 11826126 w 12193200"/>
              <a:gd name="connsiteY49" fmla="*/ 819470 h 6861600"/>
              <a:gd name="connsiteX50" fmla="*/ 11835254 w 12193200"/>
              <a:gd name="connsiteY50" fmla="*/ 819470 h 6861600"/>
              <a:gd name="connsiteX51" fmla="*/ 11837175 w 12193200"/>
              <a:gd name="connsiteY51" fmla="*/ 817798 h 6861600"/>
              <a:gd name="connsiteX52" fmla="*/ 11836279 w 12193200"/>
              <a:gd name="connsiteY52" fmla="*/ 816136 h 6861600"/>
              <a:gd name="connsiteX53" fmla="*/ 11810826 w 12193200"/>
              <a:gd name="connsiteY53" fmla="*/ 782450 h 6861600"/>
              <a:gd name="connsiteX54" fmla="*/ 11810567 w 12193200"/>
              <a:gd name="connsiteY54" fmla="*/ 782192 h 6861600"/>
              <a:gd name="connsiteX55" fmla="*/ 11834607 w 12193200"/>
              <a:gd name="connsiteY55" fmla="*/ 753890 h 6861600"/>
              <a:gd name="connsiteX56" fmla="*/ 11835254 w 12193200"/>
              <a:gd name="connsiteY56" fmla="*/ 751203 h 6861600"/>
              <a:gd name="connsiteX57" fmla="*/ 11832816 w 12193200"/>
              <a:gd name="connsiteY57" fmla="*/ 749671 h 6861600"/>
              <a:gd name="connsiteX58" fmla="*/ 11826514 w 12193200"/>
              <a:gd name="connsiteY58" fmla="*/ 749671 h 6861600"/>
              <a:gd name="connsiteX59" fmla="*/ 11301634 w 12193200"/>
              <a:gd name="connsiteY59" fmla="*/ 749671 h 6861600"/>
              <a:gd name="connsiteX60" fmla="*/ 11299832 w 12193200"/>
              <a:gd name="connsiteY60" fmla="*/ 751462 h 6861600"/>
              <a:gd name="connsiteX61" fmla="*/ 11300350 w 12193200"/>
              <a:gd name="connsiteY61" fmla="*/ 753383 h 6861600"/>
              <a:gd name="connsiteX62" fmla="*/ 11324605 w 12193200"/>
              <a:gd name="connsiteY62" fmla="*/ 817399 h 6861600"/>
              <a:gd name="connsiteX63" fmla="*/ 11326785 w 12193200"/>
              <a:gd name="connsiteY63" fmla="*/ 819449 h 6861600"/>
              <a:gd name="connsiteX64" fmla="*/ 11332050 w 12193200"/>
              <a:gd name="connsiteY64" fmla="*/ 819449 h 6861600"/>
              <a:gd name="connsiteX65" fmla="*/ 11334489 w 12193200"/>
              <a:gd name="connsiteY65" fmla="*/ 817399 h 6861600"/>
              <a:gd name="connsiteX66" fmla="*/ 11358108 w 12193200"/>
              <a:gd name="connsiteY66" fmla="*/ 753135 h 6861600"/>
              <a:gd name="connsiteX67" fmla="*/ 11358366 w 12193200"/>
              <a:gd name="connsiteY67" fmla="*/ 751085 h 6861600"/>
              <a:gd name="connsiteX68" fmla="*/ 11356694 w 12193200"/>
              <a:gd name="connsiteY68" fmla="*/ 749671 h 6861600"/>
              <a:gd name="connsiteX69" fmla="*/ 11350015 w 12193200"/>
              <a:gd name="connsiteY69" fmla="*/ 749671 h 6861600"/>
              <a:gd name="connsiteX70" fmla="*/ 11348343 w 12193200"/>
              <a:gd name="connsiteY70" fmla="*/ 751592 h 6861600"/>
              <a:gd name="connsiteX71" fmla="*/ 11330885 w 12193200"/>
              <a:gd name="connsiteY71" fmla="*/ 802908 h 6861600"/>
              <a:gd name="connsiteX72" fmla="*/ 11312920 w 12193200"/>
              <a:gd name="connsiteY72" fmla="*/ 751851 h 6861600"/>
              <a:gd name="connsiteX73" fmla="*/ 11309845 w 12193200"/>
              <a:gd name="connsiteY73" fmla="*/ 749671 h 6861600"/>
              <a:gd name="connsiteX74" fmla="*/ 11301634 w 12193200"/>
              <a:gd name="connsiteY74" fmla="*/ 749671 h 6861600"/>
              <a:gd name="connsiteX75" fmla="*/ 11754223 w 12193200"/>
              <a:gd name="connsiteY75" fmla="*/ 748506 h 6861600"/>
              <a:gd name="connsiteX76" fmla="*/ 11731241 w 12193200"/>
              <a:gd name="connsiteY76" fmla="*/ 767625 h 6861600"/>
              <a:gd name="connsiteX77" fmla="*/ 11749346 w 12193200"/>
              <a:gd name="connsiteY77" fmla="*/ 788417 h 6861600"/>
              <a:gd name="connsiteX78" fmla="*/ 11764236 w 12193200"/>
              <a:gd name="connsiteY78" fmla="*/ 801894 h 6861600"/>
              <a:gd name="connsiteX79" fmla="*/ 11750500 w 12193200"/>
              <a:gd name="connsiteY79" fmla="*/ 813698 h 6861600"/>
              <a:gd name="connsiteX80" fmla="*/ 11733679 w 12193200"/>
              <a:gd name="connsiteY80" fmla="*/ 806641 h 6861600"/>
              <a:gd name="connsiteX81" fmla="*/ 11728673 w 12193200"/>
              <a:gd name="connsiteY81" fmla="*/ 811130 h 6861600"/>
              <a:gd name="connsiteX82" fmla="*/ 11750241 w 12193200"/>
              <a:gd name="connsiteY82" fmla="*/ 821402 h 6861600"/>
              <a:gd name="connsiteX83" fmla="*/ 11774896 w 12193200"/>
              <a:gd name="connsiteY83" fmla="*/ 800610 h 6861600"/>
              <a:gd name="connsiteX84" fmla="*/ 11741901 w 12193200"/>
              <a:gd name="connsiteY84" fmla="*/ 766471 h 6861600"/>
              <a:gd name="connsiteX85" fmla="*/ 11753457 w 12193200"/>
              <a:gd name="connsiteY85" fmla="*/ 756199 h 6861600"/>
              <a:gd name="connsiteX86" fmla="*/ 11767322 w 12193200"/>
              <a:gd name="connsiteY86" fmla="*/ 761335 h 6861600"/>
              <a:gd name="connsiteX87" fmla="*/ 11772328 w 12193200"/>
              <a:gd name="connsiteY87" fmla="*/ 756587 h 6861600"/>
              <a:gd name="connsiteX88" fmla="*/ 11754223 w 12193200"/>
              <a:gd name="connsiteY88" fmla="*/ 748506 h 6861600"/>
              <a:gd name="connsiteX89" fmla="*/ 11614257 w 12193200"/>
              <a:gd name="connsiteY89" fmla="*/ 748117 h 6861600"/>
              <a:gd name="connsiteX90" fmla="*/ 11599001 w 12193200"/>
              <a:gd name="connsiteY90" fmla="*/ 750167 h 6861600"/>
              <a:gd name="connsiteX91" fmla="*/ 11592721 w 12193200"/>
              <a:gd name="connsiteY91" fmla="*/ 755660 h 6861600"/>
              <a:gd name="connsiteX92" fmla="*/ 11592721 w 12193200"/>
              <a:gd name="connsiteY92" fmla="*/ 816902 h 6861600"/>
              <a:gd name="connsiteX93" fmla="*/ 11595418 w 12193200"/>
              <a:gd name="connsiteY93" fmla="*/ 819071 h 6861600"/>
              <a:gd name="connsiteX94" fmla="*/ 11602216 w 12193200"/>
              <a:gd name="connsiteY94" fmla="*/ 819071 h 6861600"/>
              <a:gd name="connsiteX95" fmla="*/ 11604654 w 12193200"/>
              <a:gd name="connsiteY95" fmla="*/ 816902 h 6861600"/>
              <a:gd name="connsiteX96" fmla="*/ 11604654 w 12193200"/>
              <a:gd name="connsiteY96" fmla="*/ 760774 h 6861600"/>
              <a:gd name="connsiteX97" fmla="*/ 11611452 w 12193200"/>
              <a:gd name="connsiteY97" fmla="*/ 754764 h 6861600"/>
              <a:gd name="connsiteX98" fmla="*/ 11625943 w 12193200"/>
              <a:gd name="connsiteY98" fmla="*/ 761033 h 6861600"/>
              <a:gd name="connsiteX99" fmla="*/ 11631823 w 12193200"/>
              <a:gd name="connsiteY99" fmla="*/ 755152 h 6861600"/>
              <a:gd name="connsiteX100" fmla="*/ 11614257 w 12193200"/>
              <a:gd name="connsiteY100" fmla="*/ 748117 h 6861600"/>
              <a:gd name="connsiteX101" fmla="*/ 11553619 w 12193200"/>
              <a:gd name="connsiteY101" fmla="*/ 748117 h 6861600"/>
              <a:gd name="connsiteX102" fmla="*/ 11536236 w 12193200"/>
              <a:gd name="connsiteY102" fmla="*/ 753124 h 6861600"/>
              <a:gd name="connsiteX103" fmla="*/ 11523450 w 12193200"/>
              <a:gd name="connsiteY103" fmla="*/ 784954 h 6861600"/>
              <a:gd name="connsiteX104" fmla="*/ 11536236 w 12193200"/>
              <a:gd name="connsiteY104" fmla="*/ 816654 h 6861600"/>
              <a:gd name="connsiteX105" fmla="*/ 11553619 w 12193200"/>
              <a:gd name="connsiteY105" fmla="*/ 821531 h 6861600"/>
              <a:gd name="connsiteX106" fmla="*/ 11571001 w 12193200"/>
              <a:gd name="connsiteY106" fmla="*/ 816654 h 6861600"/>
              <a:gd name="connsiteX107" fmla="*/ 11583917 w 12193200"/>
              <a:gd name="connsiteY107" fmla="*/ 784954 h 6861600"/>
              <a:gd name="connsiteX108" fmla="*/ 11571001 w 12193200"/>
              <a:gd name="connsiteY108" fmla="*/ 753124 h 6861600"/>
              <a:gd name="connsiteX109" fmla="*/ 11553619 w 12193200"/>
              <a:gd name="connsiteY109" fmla="*/ 748117 h 6861600"/>
              <a:gd name="connsiteX110" fmla="*/ 11486031 w 12193200"/>
              <a:gd name="connsiteY110" fmla="*/ 748117 h 6861600"/>
              <a:gd name="connsiteX111" fmla="*/ 11465229 w 12193200"/>
              <a:gd name="connsiteY111" fmla="*/ 751452 h 6861600"/>
              <a:gd name="connsiteX112" fmla="*/ 11459230 w 12193200"/>
              <a:gd name="connsiteY112" fmla="*/ 756965 h 6861600"/>
              <a:gd name="connsiteX113" fmla="*/ 11459230 w 12193200"/>
              <a:gd name="connsiteY113" fmla="*/ 817010 h 6861600"/>
              <a:gd name="connsiteX114" fmla="*/ 11461787 w 12193200"/>
              <a:gd name="connsiteY114" fmla="*/ 819449 h 6861600"/>
              <a:gd name="connsiteX115" fmla="*/ 11468422 w 12193200"/>
              <a:gd name="connsiteY115" fmla="*/ 819449 h 6861600"/>
              <a:gd name="connsiteX116" fmla="*/ 11471228 w 12193200"/>
              <a:gd name="connsiteY116" fmla="*/ 816751 h 6861600"/>
              <a:gd name="connsiteX117" fmla="*/ 11471228 w 12193200"/>
              <a:gd name="connsiteY117" fmla="*/ 761454 h 6861600"/>
              <a:gd name="connsiteX118" fmla="*/ 11485654 w 12193200"/>
              <a:gd name="connsiteY118" fmla="*/ 755422 h 6861600"/>
              <a:gd name="connsiteX119" fmla="*/ 11501223 w 12193200"/>
              <a:gd name="connsiteY119" fmla="*/ 771844 h 6861600"/>
              <a:gd name="connsiteX120" fmla="*/ 11501223 w 12193200"/>
              <a:gd name="connsiteY120" fmla="*/ 816751 h 6861600"/>
              <a:gd name="connsiteX121" fmla="*/ 11504288 w 12193200"/>
              <a:gd name="connsiteY121" fmla="*/ 819449 h 6861600"/>
              <a:gd name="connsiteX122" fmla="*/ 11511690 w 12193200"/>
              <a:gd name="connsiteY122" fmla="*/ 819449 h 6861600"/>
              <a:gd name="connsiteX123" fmla="*/ 11512963 w 12193200"/>
              <a:gd name="connsiteY123" fmla="*/ 816762 h 6861600"/>
              <a:gd name="connsiteX124" fmla="*/ 11512963 w 12193200"/>
              <a:gd name="connsiteY124" fmla="*/ 770312 h 6861600"/>
              <a:gd name="connsiteX125" fmla="*/ 11486031 w 12193200"/>
              <a:gd name="connsiteY125" fmla="*/ 748117 h 6861600"/>
              <a:gd name="connsiteX126" fmla="*/ 11389700 w 12193200"/>
              <a:gd name="connsiteY126" fmla="*/ 748117 h 6861600"/>
              <a:gd name="connsiteX127" fmla="*/ 11372242 w 12193200"/>
              <a:gd name="connsiteY127" fmla="*/ 753124 h 6861600"/>
              <a:gd name="connsiteX128" fmla="*/ 11359402 w 12193200"/>
              <a:gd name="connsiteY128" fmla="*/ 784954 h 6861600"/>
              <a:gd name="connsiteX129" fmla="*/ 11372242 w 12193200"/>
              <a:gd name="connsiteY129" fmla="*/ 816654 h 6861600"/>
              <a:gd name="connsiteX130" fmla="*/ 11389700 w 12193200"/>
              <a:gd name="connsiteY130" fmla="*/ 821531 h 6861600"/>
              <a:gd name="connsiteX131" fmla="*/ 11407158 w 12193200"/>
              <a:gd name="connsiteY131" fmla="*/ 816654 h 6861600"/>
              <a:gd name="connsiteX132" fmla="*/ 11420127 w 12193200"/>
              <a:gd name="connsiteY132" fmla="*/ 784954 h 6861600"/>
              <a:gd name="connsiteX133" fmla="*/ 11407158 w 12193200"/>
              <a:gd name="connsiteY133" fmla="*/ 753124 h 6861600"/>
              <a:gd name="connsiteX134" fmla="*/ 11389700 w 12193200"/>
              <a:gd name="connsiteY134" fmla="*/ 748117 h 6861600"/>
              <a:gd name="connsiteX135" fmla="*/ 11267473 w 12193200"/>
              <a:gd name="connsiteY135" fmla="*/ 748117 h 6861600"/>
              <a:gd name="connsiteX136" fmla="*/ 11250015 w 12193200"/>
              <a:gd name="connsiteY136" fmla="*/ 753124 h 6861600"/>
              <a:gd name="connsiteX137" fmla="*/ 11237046 w 12193200"/>
              <a:gd name="connsiteY137" fmla="*/ 784954 h 6861600"/>
              <a:gd name="connsiteX138" fmla="*/ 11250015 w 12193200"/>
              <a:gd name="connsiteY138" fmla="*/ 816654 h 6861600"/>
              <a:gd name="connsiteX139" fmla="*/ 11267473 w 12193200"/>
              <a:gd name="connsiteY139" fmla="*/ 821531 h 6861600"/>
              <a:gd name="connsiteX140" fmla="*/ 11284931 w 12193200"/>
              <a:gd name="connsiteY140" fmla="*/ 816654 h 6861600"/>
              <a:gd name="connsiteX141" fmla="*/ 11297771 w 12193200"/>
              <a:gd name="connsiteY141" fmla="*/ 784954 h 6861600"/>
              <a:gd name="connsiteX142" fmla="*/ 11284931 w 12193200"/>
              <a:gd name="connsiteY142" fmla="*/ 753124 h 6861600"/>
              <a:gd name="connsiteX143" fmla="*/ 11267473 w 12193200"/>
              <a:gd name="connsiteY143" fmla="*/ 748117 h 6861600"/>
              <a:gd name="connsiteX144" fmla="*/ 11199756 w 12193200"/>
              <a:gd name="connsiteY144" fmla="*/ 748117 h 6861600"/>
              <a:gd name="connsiteX145" fmla="*/ 11178857 w 12193200"/>
              <a:gd name="connsiteY145" fmla="*/ 751452 h 6861600"/>
              <a:gd name="connsiteX146" fmla="*/ 11172825 w 12193200"/>
              <a:gd name="connsiteY146" fmla="*/ 756965 h 6861600"/>
              <a:gd name="connsiteX147" fmla="*/ 11172825 w 12193200"/>
              <a:gd name="connsiteY147" fmla="*/ 817010 h 6861600"/>
              <a:gd name="connsiteX148" fmla="*/ 11175263 w 12193200"/>
              <a:gd name="connsiteY148" fmla="*/ 819449 h 6861600"/>
              <a:gd name="connsiteX149" fmla="*/ 11181932 w 12193200"/>
              <a:gd name="connsiteY149" fmla="*/ 819449 h 6861600"/>
              <a:gd name="connsiteX150" fmla="*/ 11184748 w 12193200"/>
              <a:gd name="connsiteY150" fmla="*/ 816751 h 6861600"/>
              <a:gd name="connsiteX151" fmla="*/ 11184748 w 12193200"/>
              <a:gd name="connsiteY151" fmla="*/ 761454 h 6861600"/>
              <a:gd name="connsiteX152" fmla="*/ 11199238 w 12193200"/>
              <a:gd name="connsiteY152" fmla="*/ 755422 h 6861600"/>
              <a:gd name="connsiteX153" fmla="*/ 11214884 w 12193200"/>
              <a:gd name="connsiteY153" fmla="*/ 771844 h 6861600"/>
              <a:gd name="connsiteX154" fmla="*/ 11214884 w 12193200"/>
              <a:gd name="connsiteY154" fmla="*/ 816751 h 6861600"/>
              <a:gd name="connsiteX155" fmla="*/ 11217959 w 12193200"/>
              <a:gd name="connsiteY155" fmla="*/ 819449 h 6861600"/>
              <a:gd name="connsiteX156" fmla="*/ 11225393 w 12193200"/>
              <a:gd name="connsiteY156" fmla="*/ 819449 h 6861600"/>
              <a:gd name="connsiteX157" fmla="*/ 11226817 w 12193200"/>
              <a:gd name="connsiteY157" fmla="*/ 816762 h 6861600"/>
              <a:gd name="connsiteX158" fmla="*/ 11226817 w 12193200"/>
              <a:gd name="connsiteY158" fmla="*/ 770312 h 6861600"/>
              <a:gd name="connsiteX159" fmla="*/ 11199756 w 12193200"/>
              <a:gd name="connsiteY159" fmla="*/ 748117 h 6861600"/>
              <a:gd name="connsiteX160" fmla="*/ 11681273 w 12193200"/>
              <a:gd name="connsiteY160" fmla="*/ 724801 h 6861600"/>
              <a:gd name="connsiteX161" fmla="*/ 11678845 w 12193200"/>
              <a:gd name="connsiteY161" fmla="*/ 727876 h 6861600"/>
              <a:gd name="connsiteX162" fmla="*/ 11678845 w 12193200"/>
              <a:gd name="connsiteY162" fmla="*/ 752250 h 6861600"/>
              <a:gd name="connsiteX163" fmla="*/ 11664279 w 12193200"/>
              <a:gd name="connsiteY163" fmla="*/ 748527 h 6861600"/>
              <a:gd name="connsiteX164" fmla="*/ 11632848 w 12193200"/>
              <a:gd name="connsiteY164" fmla="*/ 784954 h 6861600"/>
              <a:gd name="connsiteX165" fmla="*/ 11666707 w 12193200"/>
              <a:gd name="connsiteY165" fmla="*/ 821510 h 6861600"/>
              <a:gd name="connsiteX166" fmla="*/ 11690477 w 12193200"/>
              <a:gd name="connsiteY166" fmla="*/ 812036 h 6861600"/>
              <a:gd name="connsiteX167" fmla="*/ 11690477 w 12193200"/>
              <a:gd name="connsiteY167" fmla="*/ 727498 h 6861600"/>
              <a:gd name="connsiteX168" fmla="*/ 11687919 w 12193200"/>
              <a:gd name="connsiteY168" fmla="*/ 724801 h 6861600"/>
              <a:gd name="connsiteX169" fmla="*/ 11681273 w 12193200"/>
              <a:gd name="connsiteY169" fmla="*/ 724801 h 6861600"/>
              <a:gd name="connsiteX170" fmla="*/ 11786797 w 12193200"/>
              <a:gd name="connsiteY170" fmla="*/ 724552 h 6861600"/>
              <a:gd name="connsiteX171" fmla="*/ 11784607 w 12193200"/>
              <a:gd name="connsiteY171" fmla="*/ 726732 h 6861600"/>
              <a:gd name="connsiteX172" fmla="*/ 11784607 w 12193200"/>
              <a:gd name="connsiteY172" fmla="*/ 817280 h 6861600"/>
              <a:gd name="connsiteX173" fmla="*/ 11786797 w 12193200"/>
              <a:gd name="connsiteY173" fmla="*/ 819330 h 6861600"/>
              <a:gd name="connsiteX174" fmla="*/ 11793864 w 12193200"/>
              <a:gd name="connsiteY174" fmla="*/ 819330 h 6861600"/>
              <a:gd name="connsiteX175" fmla="*/ 11796303 w 12193200"/>
              <a:gd name="connsiteY175" fmla="*/ 817409 h 6861600"/>
              <a:gd name="connsiteX176" fmla="*/ 11796303 w 12193200"/>
              <a:gd name="connsiteY176" fmla="*/ 726473 h 6861600"/>
              <a:gd name="connsiteX177" fmla="*/ 11793864 w 12193200"/>
              <a:gd name="connsiteY177" fmla="*/ 724552 h 6861600"/>
              <a:gd name="connsiteX178" fmla="*/ 11786797 w 12193200"/>
              <a:gd name="connsiteY178" fmla="*/ 724552 h 6861600"/>
              <a:gd name="connsiteX179" fmla="*/ 11712617 w 12193200"/>
              <a:gd name="connsiteY179" fmla="*/ 723776 h 6861600"/>
              <a:gd name="connsiteX180" fmla="*/ 11705237 w 12193200"/>
              <a:gd name="connsiteY180" fmla="*/ 730940 h 6861600"/>
              <a:gd name="connsiteX181" fmla="*/ 11712358 w 12193200"/>
              <a:gd name="connsiteY181" fmla="*/ 737975 h 6861600"/>
              <a:gd name="connsiteX182" fmla="*/ 11719609 w 12193200"/>
              <a:gd name="connsiteY182" fmla="*/ 730433 h 6861600"/>
              <a:gd name="connsiteX183" fmla="*/ 11712617 w 12193200"/>
              <a:gd name="connsiteY183" fmla="*/ 723776 h 6861600"/>
              <a:gd name="connsiteX184" fmla="*/ 11855021 w 12193200"/>
              <a:gd name="connsiteY184" fmla="*/ 713601 h 6861600"/>
              <a:gd name="connsiteX185" fmla="*/ 11855284 w 12193200"/>
              <a:gd name="connsiteY185" fmla="*/ 713794 h 6861600"/>
              <a:gd name="connsiteX186" fmla="*/ 11855021 w 12193200"/>
              <a:gd name="connsiteY186" fmla="*/ 713860 h 6861600"/>
              <a:gd name="connsiteX187" fmla="*/ 11855021 w 12193200"/>
              <a:gd name="connsiteY187" fmla="*/ 713601 h 6861600"/>
              <a:gd name="connsiteX188" fmla="*/ 11847209 w 12193200"/>
              <a:gd name="connsiteY188" fmla="*/ 704235 h 6861600"/>
              <a:gd name="connsiteX189" fmla="*/ 11851428 w 12193200"/>
              <a:gd name="connsiteY189" fmla="*/ 704235 h 6861600"/>
              <a:gd name="connsiteX190" fmla="*/ 11857190 w 12193200"/>
              <a:gd name="connsiteY190" fmla="*/ 707699 h 6861600"/>
              <a:gd name="connsiteX191" fmla="*/ 11851817 w 12193200"/>
              <a:gd name="connsiteY191" fmla="*/ 711162 h 6861600"/>
              <a:gd name="connsiteX192" fmla="*/ 11847209 w 12193200"/>
              <a:gd name="connsiteY192" fmla="*/ 711162 h 6861600"/>
              <a:gd name="connsiteX193" fmla="*/ 11843627 w 12193200"/>
              <a:gd name="connsiteY193" fmla="*/ 701020 h 6861600"/>
              <a:gd name="connsiteX194" fmla="*/ 11843627 w 12193200"/>
              <a:gd name="connsiteY194" fmla="*/ 724250 h 6861600"/>
              <a:gd name="connsiteX195" fmla="*/ 11847468 w 12193200"/>
              <a:gd name="connsiteY195" fmla="*/ 724250 h 6861600"/>
              <a:gd name="connsiteX196" fmla="*/ 11847468 w 12193200"/>
              <a:gd name="connsiteY196" fmla="*/ 714367 h 6861600"/>
              <a:gd name="connsiteX197" fmla="*/ 11849648 w 12193200"/>
              <a:gd name="connsiteY197" fmla="*/ 714367 h 6861600"/>
              <a:gd name="connsiteX198" fmla="*/ 11856553 w 12193200"/>
              <a:gd name="connsiteY198" fmla="*/ 720528 h 6861600"/>
              <a:gd name="connsiteX199" fmla="*/ 11858603 w 12193200"/>
              <a:gd name="connsiteY199" fmla="*/ 724121 h 6861600"/>
              <a:gd name="connsiteX200" fmla="*/ 11863081 w 12193200"/>
              <a:gd name="connsiteY200" fmla="*/ 724121 h 6861600"/>
              <a:gd name="connsiteX201" fmla="*/ 11860265 w 12193200"/>
              <a:gd name="connsiteY201" fmla="*/ 719503 h 6861600"/>
              <a:gd name="connsiteX202" fmla="*/ 11857064 w 12193200"/>
              <a:gd name="connsiteY202" fmla="*/ 715107 h 6861600"/>
              <a:gd name="connsiteX203" fmla="*/ 11855284 w 12193200"/>
              <a:gd name="connsiteY203" fmla="*/ 713794 h 6861600"/>
              <a:gd name="connsiteX204" fmla="*/ 11858039 w 12193200"/>
              <a:gd name="connsiteY204" fmla="*/ 713106 h 6861600"/>
              <a:gd name="connsiteX205" fmla="*/ 11861549 w 12193200"/>
              <a:gd name="connsiteY205" fmla="*/ 707310 h 6861600"/>
              <a:gd name="connsiteX206" fmla="*/ 11859370 w 12193200"/>
              <a:gd name="connsiteY206" fmla="*/ 702822 h 6861600"/>
              <a:gd name="connsiteX207" fmla="*/ 11851817 w 12193200"/>
              <a:gd name="connsiteY207" fmla="*/ 701020 h 6861600"/>
              <a:gd name="connsiteX208" fmla="*/ 11843627 w 12193200"/>
              <a:gd name="connsiteY208" fmla="*/ 701020 h 6861600"/>
              <a:gd name="connsiteX209" fmla="*/ 11852712 w 12193200"/>
              <a:gd name="connsiteY209" fmla="*/ 694611 h 6861600"/>
              <a:gd name="connsiteX210" fmla="*/ 11870623 w 12193200"/>
              <a:gd name="connsiteY210" fmla="*/ 712446 h 6861600"/>
              <a:gd name="connsiteX211" fmla="*/ 11852712 w 12193200"/>
              <a:gd name="connsiteY211" fmla="*/ 730541 h 6861600"/>
              <a:gd name="connsiteX212" fmla="*/ 11834931 w 12193200"/>
              <a:gd name="connsiteY212" fmla="*/ 712446 h 6861600"/>
              <a:gd name="connsiteX213" fmla="*/ 11852712 w 12193200"/>
              <a:gd name="connsiteY213" fmla="*/ 694611 h 6861600"/>
              <a:gd name="connsiteX214" fmla="*/ 11852712 w 12193200"/>
              <a:gd name="connsiteY214" fmla="*/ 690888 h 6861600"/>
              <a:gd name="connsiteX215" fmla="*/ 11831348 w 12193200"/>
              <a:gd name="connsiteY215" fmla="*/ 712446 h 6861600"/>
              <a:gd name="connsiteX216" fmla="*/ 11852712 w 12193200"/>
              <a:gd name="connsiteY216" fmla="*/ 734004 h 6861600"/>
              <a:gd name="connsiteX217" fmla="*/ 11874076 w 12193200"/>
              <a:gd name="connsiteY217" fmla="*/ 712446 h 6861600"/>
              <a:gd name="connsiteX218" fmla="*/ 11852712 w 12193200"/>
              <a:gd name="connsiteY218" fmla="*/ 690888 h 6861600"/>
              <a:gd name="connsiteX219" fmla="*/ 11639380 w 12193200"/>
              <a:gd name="connsiteY219" fmla="*/ 551044 h 6861600"/>
              <a:gd name="connsiteX220" fmla="*/ 11641189 w 12193200"/>
              <a:gd name="connsiteY220" fmla="*/ 551862 h 6861600"/>
              <a:gd name="connsiteX221" fmla="*/ 11644652 w 12193200"/>
              <a:gd name="connsiteY221" fmla="*/ 634274 h 6861600"/>
              <a:gd name="connsiteX222" fmla="*/ 11640682 w 12193200"/>
              <a:gd name="connsiteY222" fmla="*/ 633508 h 6861600"/>
              <a:gd name="connsiteX223" fmla="*/ 11634273 w 12193200"/>
              <a:gd name="connsiteY223" fmla="*/ 599671 h 6861600"/>
              <a:gd name="connsiteX224" fmla="*/ 11638243 w 12193200"/>
              <a:gd name="connsiteY224" fmla="*/ 552250 h 6861600"/>
              <a:gd name="connsiteX225" fmla="*/ 11639380 w 12193200"/>
              <a:gd name="connsiteY225" fmla="*/ 551044 h 6861600"/>
              <a:gd name="connsiteX226" fmla="*/ 11490639 w 12193200"/>
              <a:gd name="connsiteY226" fmla="*/ 502002 h 6861600"/>
              <a:gd name="connsiteX227" fmla="*/ 11550015 w 12193200"/>
              <a:gd name="connsiteY227" fmla="*/ 504052 h 6861600"/>
              <a:gd name="connsiteX228" fmla="*/ 11548343 w 12193200"/>
              <a:gd name="connsiteY228" fmla="*/ 536605 h 6861600"/>
              <a:gd name="connsiteX229" fmla="*/ 11499486 w 12193200"/>
              <a:gd name="connsiteY229" fmla="*/ 541094 h 6861600"/>
              <a:gd name="connsiteX230" fmla="*/ 11492948 w 12193200"/>
              <a:gd name="connsiteY230" fmla="*/ 533659 h 6861600"/>
              <a:gd name="connsiteX231" fmla="*/ 11490639 w 12193200"/>
              <a:gd name="connsiteY231" fmla="*/ 502002 h 6861600"/>
              <a:gd name="connsiteX232" fmla="*/ 11594253 w 12193200"/>
              <a:gd name="connsiteY232" fmla="*/ 498797 h 6861600"/>
              <a:gd name="connsiteX233" fmla="*/ 11598612 w 12193200"/>
              <a:gd name="connsiteY233" fmla="*/ 520075 h 6861600"/>
              <a:gd name="connsiteX234" fmla="*/ 11588351 w 12193200"/>
              <a:gd name="connsiteY234" fmla="*/ 527509 h 6861600"/>
              <a:gd name="connsiteX235" fmla="*/ 11580011 w 12193200"/>
              <a:gd name="connsiteY235" fmla="*/ 500718 h 6861600"/>
              <a:gd name="connsiteX236" fmla="*/ 11594253 w 12193200"/>
              <a:gd name="connsiteY236" fmla="*/ 498797 h 6861600"/>
              <a:gd name="connsiteX237" fmla="*/ 11441405 w 12193200"/>
              <a:gd name="connsiteY237" fmla="*/ 491374 h 6861600"/>
              <a:gd name="connsiteX238" fmla="*/ 11460384 w 12193200"/>
              <a:gd name="connsiteY238" fmla="*/ 496499 h 6861600"/>
              <a:gd name="connsiteX239" fmla="*/ 11442948 w 12193200"/>
              <a:gd name="connsiteY239" fmla="*/ 533670 h 6861600"/>
              <a:gd name="connsiteX240" fmla="*/ 11434607 w 12193200"/>
              <a:gd name="connsiteY240" fmla="*/ 527131 h 6861600"/>
              <a:gd name="connsiteX241" fmla="*/ 11441405 w 12193200"/>
              <a:gd name="connsiteY241" fmla="*/ 491374 h 6861600"/>
              <a:gd name="connsiteX242" fmla="*/ 11419441 w 12193200"/>
              <a:gd name="connsiteY242" fmla="*/ 484343 h 6861600"/>
              <a:gd name="connsiteX243" fmla="*/ 11431543 w 12193200"/>
              <a:gd name="connsiteY243" fmla="*/ 488299 h 6861600"/>
              <a:gd name="connsiteX244" fmla="*/ 11423202 w 12193200"/>
              <a:gd name="connsiteY244" fmla="*/ 532257 h 6861600"/>
              <a:gd name="connsiteX245" fmla="*/ 11444102 w 12193200"/>
              <a:gd name="connsiteY245" fmla="*/ 543154 h 6861600"/>
              <a:gd name="connsiteX246" fmla="*/ 11469620 w 12193200"/>
              <a:gd name="connsiteY246" fmla="*/ 498549 h 6861600"/>
              <a:gd name="connsiteX247" fmla="*/ 11481672 w 12193200"/>
              <a:gd name="connsiteY247" fmla="*/ 500729 h 6861600"/>
              <a:gd name="connsiteX248" fmla="*/ 11485395 w 12193200"/>
              <a:gd name="connsiteY248" fmla="*/ 542507 h 6861600"/>
              <a:gd name="connsiteX249" fmla="*/ 11498472 w 12193200"/>
              <a:gd name="connsiteY249" fmla="*/ 550707 h 6861600"/>
              <a:gd name="connsiteX250" fmla="*/ 11555917 w 12193200"/>
              <a:gd name="connsiteY250" fmla="*/ 543532 h 6861600"/>
              <a:gd name="connsiteX251" fmla="*/ 11559122 w 12193200"/>
              <a:gd name="connsiteY251" fmla="*/ 503286 h 6861600"/>
              <a:gd name="connsiteX252" fmla="*/ 11570149 w 12193200"/>
              <a:gd name="connsiteY252" fmla="*/ 502002 h 6861600"/>
              <a:gd name="connsiteX253" fmla="*/ 11579385 w 12193200"/>
              <a:gd name="connsiteY253" fmla="*/ 528405 h 6861600"/>
              <a:gd name="connsiteX254" fmla="*/ 11598752 w 12193200"/>
              <a:gd name="connsiteY254" fmla="*/ 531739 h 6861600"/>
              <a:gd name="connsiteX255" fmla="*/ 11602723 w 12193200"/>
              <a:gd name="connsiteY255" fmla="*/ 497772 h 6861600"/>
              <a:gd name="connsiteX256" fmla="*/ 11625673 w 12193200"/>
              <a:gd name="connsiteY256" fmla="*/ 533282 h 6861600"/>
              <a:gd name="connsiteX257" fmla="*/ 11612855 w 12193200"/>
              <a:gd name="connsiteY257" fmla="*/ 586216 h 6861600"/>
              <a:gd name="connsiteX258" fmla="*/ 11537326 w 12193200"/>
              <a:gd name="connsiteY258" fmla="*/ 569427 h 6861600"/>
              <a:gd name="connsiteX259" fmla="*/ 11459488 w 12193200"/>
              <a:gd name="connsiteY259" fmla="*/ 611465 h 6861600"/>
              <a:gd name="connsiteX260" fmla="*/ 11456154 w 12193200"/>
              <a:gd name="connsiteY260" fmla="*/ 612360 h 6861600"/>
              <a:gd name="connsiteX261" fmla="*/ 11418325 w 12193200"/>
              <a:gd name="connsiteY261" fmla="*/ 585191 h 6861600"/>
              <a:gd name="connsiteX262" fmla="*/ 11388707 w 12193200"/>
              <a:gd name="connsiteY262" fmla="*/ 549434 h 6861600"/>
              <a:gd name="connsiteX263" fmla="*/ 11414743 w 12193200"/>
              <a:gd name="connsiteY263" fmla="*/ 487403 h 6861600"/>
              <a:gd name="connsiteX264" fmla="*/ 11419441 w 12193200"/>
              <a:gd name="connsiteY264" fmla="*/ 484343 h 6861600"/>
              <a:gd name="connsiteX265" fmla="*/ 11358173 w 12193200"/>
              <a:gd name="connsiteY265" fmla="*/ 469801 h 6861600"/>
              <a:gd name="connsiteX266" fmla="*/ 11346260 w 12193200"/>
              <a:gd name="connsiteY266" fmla="*/ 478275 h 6861600"/>
              <a:gd name="connsiteX267" fmla="*/ 11361744 w 12193200"/>
              <a:gd name="connsiteY267" fmla="*/ 470744 h 6861600"/>
              <a:gd name="connsiteX268" fmla="*/ 11358173 w 12193200"/>
              <a:gd name="connsiteY268" fmla="*/ 469801 h 6861600"/>
              <a:gd name="connsiteX269" fmla="*/ 11354455 w 12193200"/>
              <a:gd name="connsiteY269" fmla="*/ 453696 h 6861600"/>
              <a:gd name="connsiteX270" fmla="*/ 11379471 w 12193200"/>
              <a:gd name="connsiteY270" fmla="*/ 464454 h 6861600"/>
              <a:gd name="connsiteX271" fmla="*/ 11401267 w 12193200"/>
              <a:gd name="connsiteY271" fmla="*/ 487522 h 6861600"/>
              <a:gd name="connsiteX272" fmla="*/ 11376515 w 12193200"/>
              <a:gd name="connsiteY272" fmla="*/ 541611 h 6861600"/>
              <a:gd name="connsiteX273" fmla="*/ 11357665 w 12193200"/>
              <a:gd name="connsiteY273" fmla="*/ 511745 h 6861600"/>
              <a:gd name="connsiteX274" fmla="*/ 11330734 w 12193200"/>
              <a:gd name="connsiteY274" fmla="*/ 504052 h 6861600"/>
              <a:gd name="connsiteX275" fmla="*/ 11328166 w 12193200"/>
              <a:gd name="connsiteY275" fmla="*/ 491881 h 6861600"/>
              <a:gd name="connsiteX276" fmla="*/ 11335600 w 12193200"/>
              <a:gd name="connsiteY276" fmla="*/ 481879 h 6861600"/>
              <a:gd name="connsiteX277" fmla="*/ 11338297 w 12193200"/>
              <a:gd name="connsiteY277" fmla="*/ 470604 h 6861600"/>
              <a:gd name="connsiteX278" fmla="*/ 11349972 w 12193200"/>
              <a:gd name="connsiteY278" fmla="*/ 456124 h 6861600"/>
              <a:gd name="connsiteX279" fmla="*/ 11354455 w 12193200"/>
              <a:gd name="connsiteY279" fmla="*/ 453696 h 6861600"/>
              <a:gd name="connsiteX280" fmla="*/ 11324025 w 12193200"/>
              <a:gd name="connsiteY280" fmla="*/ 392924 h 6861600"/>
              <a:gd name="connsiteX281" fmla="*/ 11322134 w 12193200"/>
              <a:gd name="connsiteY281" fmla="*/ 400006 h 6861600"/>
              <a:gd name="connsiteX282" fmla="*/ 11335988 w 12193200"/>
              <a:gd name="connsiteY282" fmla="*/ 441536 h 6861600"/>
              <a:gd name="connsiteX283" fmla="*/ 11339193 w 12193200"/>
              <a:gd name="connsiteY283" fmla="*/ 451786 h 6861600"/>
              <a:gd name="connsiteX284" fmla="*/ 11328425 w 12193200"/>
              <a:gd name="connsiteY284" fmla="*/ 467162 h 6861600"/>
              <a:gd name="connsiteX285" fmla="*/ 11327270 w 12193200"/>
              <a:gd name="connsiteY285" fmla="*/ 474855 h 6861600"/>
              <a:gd name="connsiteX286" fmla="*/ 11315477 w 12193200"/>
              <a:gd name="connsiteY286" fmla="*/ 490748 h 6861600"/>
              <a:gd name="connsiteX287" fmla="*/ 11317268 w 12193200"/>
              <a:gd name="connsiteY287" fmla="*/ 503696 h 6861600"/>
              <a:gd name="connsiteX288" fmla="*/ 11327788 w 12193200"/>
              <a:gd name="connsiteY288" fmla="*/ 514594 h 6861600"/>
              <a:gd name="connsiteX289" fmla="*/ 11341890 w 12193200"/>
              <a:gd name="connsiteY289" fmla="*/ 516137 h 6861600"/>
              <a:gd name="connsiteX290" fmla="*/ 11358561 w 12193200"/>
              <a:gd name="connsiteY290" fmla="*/ 529214 h 6861600"/>
              <a:gd name="connsiteX291" fmla="*/ 11388308 w 12193200"/>
              <a:gd name="connsiteY291" fmla="*/ 580476 h 6861600"/>
              <a:gd name="connsiteX292" fmla="*/ 11394717 w 12193200"/>
              <a:gd name="connsiteY292" fmla="*/ 606490 h 6861600"/>
              <a:gd name="connsiteX293" fmla="*/ 11360611 w 12193200"/>
              <a:gd name="connsiteY293" fmla="*/ 709026 h 6861600"/>
              <a:gd name="connsiteX294" fmla="*/ 11362402 w 12193200"/>
              <a:gd name="connsiteY294" fmla="*/ 719406 h 6861600"/>
              <a:gd name="connsiteX295" fmla="*/ 11388567 w 12193200"/>
              <a:gd name="connsiteY295" fmla="*/ 719406 h 6861600"/>
              <a:gd name="connsiteX296" fmla="*/ 11394210 w 12193200"/>
              <a:gd name="connsiteY296" fmla="*/ 711972 h 6861600"/>
              <a:gd name="connsiteX297" fmla="*/ 11429094 w 12193200"/>
              <a:gd name="connsiteY297" fmla="*/ 608411 h 6861600"/>
              <a:gd name="connsiteX298" fmla="*/ 11464484 w 12193200"/>
              <a:gd name="connsiteY298" fmla="*/ 709921 h 6861600"/>
              <a:gd name="connsiteX299" fmla="*/ 11468207 w 12193200"/>
              <a:gd name="connsiteY299" fmla="*/ 719665 h 6861600"/>
              <a:gd name="connsiteX300" fmla="*/ 11490650 w 12193200"/>
              <a:gd name="connsiteY300" fmla="*/ 719665 h 6861600"/>
              <a:gd name="connsiteX301" fmla="*/ 11497954 w 12193200"/>
              <a:gd name="connsiteY301" fmla="*/ 713126 h 6861600"/>
              <a:gd name="connsiteX302" fmla="*/ 11473979 w 12193200"/>
              <a:gd name="connsiteY302" fmla="*/ 619309 h 6861600"/>
              <a:gd name="connsiteX303" fmla="*/ 11535276 w 12193200"/>
              <a:gd name="connsiteY303" fmla="*/ 595345 h 6861600"/>
              <a:gd name="connsiteX304" fmla="*/ 11569383 w 12193200"/>
              <a:gd name="connsiteY304" fmla="*/ 622136 h 6861600"/>
              <a:gd name="connsiteX305" fmla="*/ 11512315 w 12193200"/>
              <a:gd name="connsiteY305" fmla="*/ 709932 h 6861600"/>
              <a:gd name="connsiteX306" fmla="*/ 11514624 w 12193200"/>
              <a:gd name="connsiteY306" fmla="*/ 719417 h 6861600"/>
              <a:gd name="connsiteX307" fmla="*/ 11538351 w 12193200"/>
              <a:gd name="connsiteY307" fmla="*/ 719417 h 6861600"/>
              <a:gd name="connsiteX308" fmla="*/ 11547069 w 12193200"/>
              <a:gd name="connsiteY308" fmla="*/ 713903 h 6861600"/>
              <a:gd name="connsiteX309" fmla="*/ 11598623 w 12193200"/>
              <a:gd name="connsiteY309" fmla="*/ 630983 h 6861600"/>
              <a:gd name="connsiteX310" fmla="*/ 11608496 w 12193200"/>
              <a:gd name="connsiteY310" fmla="*/ 600869 h 6861600"/>
              <a:gd name="connsiteX311" fmla="*/ 11599130 w 12193200"/>
              <a:gd name="connsiteY311" fmla="*/ 710062 h 6861600"/>
              <a:gd name="connsiteX312" fmla="*/ 11601439 w 12193200"/>
              <a:gd name="connsiteY312" fmla="*/ 719287 h 6861600"/>
              <a:gd name="connsiteX313" fmla="*/ 11622857 w 12193200"/>
              <a:gd name="connsiteY313" fmla="*/ 719287 h 6861600"/>
              <a:gd name="connsiteX314" fmla="*/ 11629525 w 12193200"/>
              <a:gd name="connsiteY314" fmla="*/ 711087 h 6861600"/>
              <a:gd name="connsiteX315" fmla="*/ 11634650 w 12193200"/>
              <a:gd name="connsiteY315" fmla="*/ 693014 h 6861600"/>
              <a:gd name="connsiteX316" fmla="*/ 11654018 w 12193200"/>
              <a:gd name="connsiteY316" fmla="*/ 688018 h 6861600"/>
              <a:gd name="connsiteX317" fmla="*/ 11659024 w 12193200"/>
              <a:gd name="connsiteY317" fmla="*/ 680584 h 6861600"/>
              <a:gd name="connsiteX318" fmla="*/ 11654654 w 12193200"/>
              <a:gd name="connsiteY318" fmla="*/ 520852 h 6861600"/>
              <a:gd name="connsiteX319" fmla="*/ 11603360 w 12193200"/>
              <a:gd name="connsiteY319" fmla="*/ 487533 h 6861600"/>
              <a:gd name="connsiteX320" fmla="*/ 11526547 w 12193200"/>
              <a:gd name="connsiteY320" fmla="*/ 493424 h 6861600"/>
              <a:gd name="connsiteX321" fmla="*/ 11402033 w 12193200"/>
              <a:gd name="connsiteY321" fmla="*/ 464842 h 6861600"/>
              <a:gd name="connsiteX322" fmla="*/ 11401644 w 12193200"/>
              <a:gd name="connsiteY322" fmla="*/ 459199 h 6861600"/>
              <a:gd name="connsiteX323" fmla="*/ 11433960 w 12193200"/>
              <a:gd name="connsiteY323" fmla="*/ 433314 h 6861600"/>
              <a:gd name="connsiteX324" fmla="*/ 11431392 w 12193200"/>
              <a:gd name="connsiteY324" fmla="*/ 426398 h 6861600"/>
              <a:gd name="connsiteX325" fmla="*/ 11365995 w 12193200"/>
              <a:gd name="connsiteY325" fmla="*/ 438191 h 6861600"/>
              <a:gd name="connsiteX326" fmla="*/ 11327648 w 12193200"/>
              <a:gd name="connsiteY326" fmla="*/ 397568 h 6861600"/>
              <a:gd name="connsiteX327" fmla="*/ 11324025 w 12193200"/>
              <a:gd name="connsiteY327" fmla="*/ 392924 h 6861600"/>
              <a:gd name="connsiteX328" fmla="*/ 11391491 w 12193200"/>
              <a:gd name="connsiteY328" fmla="*/ 334037 h 6861600"/>
              <a:gd name="connsiteX329" fmla="*/ 11426364 w 12193200"/>
              <a:gd name="connsiteY329" fmla="*/ 368996 h 6861600"/>
              <a:gd name="connsiteX330" fmla="*/ 11391491 w 12193200"/>
              <a:gd name="connsiteY330" fmla="*/ 403955 h 6861600"/>
              <a:gd name="connsiteX331" fmla="*/ 11356360 w 12193200"/>
              <a:gd name="connsiteY331" fmla="*/ 368996 h 6861600"/>
              <a:gd name="connsiteX332" fmla="*/ 11391491 w 12193200"/>
              <a:gd name="connsiteY332" fmla="*/ 334037 h 6861600"/>
              <a:gd name="connsiteX333" fmla="*/ 11389959 w 12193200"/>
              <a:gd name="connsiteY333" fmla="*/ 321618 h 6861600"/>
              <a:gd name="connsiteX334" fmla="*/ 11337262 w 12193200"/>
              <a:gd name="connsiteY334" fmla="*/ 374510 h 6861600"/>
              <a:gd name="connsiteX335" fmla="*/ 11389959 w 12193200"/>
              <a:gd name="connsiteY335" fmla="*/ 427401 h 6861600"/>
              <a:gd name="connsiteX336" fmla="*/ 11442656 w 12193200"/>
              <a:gd name="connsiteY336" fmla="*/ 374510 h 6861600"/>
              <a:gd name="connsiteX337" fmla="*/ 11389959 w 12193200"/>
              <a:gd name="connsiteY337" fmla="*/ 321618 h 6861600"/>
              <a:gd name="connsiteX338" fmla="*/ 0 w 12193200"/>
              <a:gd name="connsiteY338" fmla="*/ 0 h 6861600"/>
              <a:gd name="connsiteX339" fmla="*/ 12193200 w 12193200"/>
              <a:gd name="connsiteY339" fmla="*/ 0 h 6861600"/>
              <a:gd name="connsiteX340" fmla="*/ 12193200 w 12193200"/>
              <a:gd name="connsiteY340" fmla="*/ 6861600 h 6861600"/>
              <a:gd name="connsiteX341" fmla="*/ 0 w 12193200"/>
              <a:gd name="connsiteY341" fmla="*/ 6861600 h 686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3200" h="6861600">
                <a:moveTo>
                  <a:pt x="11666200" y="756760"/>
                </a:moveTo>
                <a:cubicBezTo>
                  <a:pt x="11673094" y="756760"/>
                  <a:pt x="11676288" y="758939"/>
                  <a:pt x="11678975" y="761119"/>
                </a:cubicBezTo>
                <a:cubicBezTo>
                  <a:pt x="11678975" y="808195"/>
                  <a:pt x="11678975" y="808195"/>
                  <a:pt x="11678975" y="808195"/>
                </a:cubicBezTo>
                <a:lnTo>
                  <a:pt x="11678845" y="808195"/>
                </a:lnTo>
                <a:cubicBezTo>
                  <a:pt x="11678845" y="811658"/>
                  <a:pt x="11673094" y="813579"/>
                  <a:pt x="11667095" y="813579"/>
                </a:cubicBezTo>
                <a:cubicBezTo>
                  <a:pt x="11654191" y="813579"/>
                  <a:pt x="11644998" y="802671"/>
                  <a:pt x="11644998" y="784080"/>
                </a:cubicBezTo>
                <a:cubicBezTo>
                  <a:pt x="11644998" y="767658"/>
                  <a:pt x="11653942" y="756760"/>
                  <a:pt x="11666200" y="756760"/>
                </a:cubicBezTo>
                <a:close/>
                <a:moveTo>
                  <a:pt x="11553608" y="755951"/>
                </a:moveTo>
                <a:cubicBezTo>
                  <a:pt x="11558334" y="755951"/>
                  <a:pt x="11561787" y="756976"/>
                  <a:pt x="11565369" y="760439"/>
                </a:cubicBezTo>
                <a:cubicBezTo>
                  <a:pt x="11569210" y="764032"/>
                  <a:pt x="11571638" y="771995"/>
                  <a:pt x="11571638" y="784954"/>
                </a:cubicBezTo>
                <a:cubicBezTo>
                  <a:pt x="11571638" y="797535"/>
                  <a:pt x="11569210" y="805746"/>
                  <a:pt x="11565369" y="809339"/>
                </a:cubicBezTo>
                <a:cubicBezTo>
                  <a:pt x="11561787" y="812802"/>
                  <a:pt x="11558334" y="813698"/>
                  <a:pt x="11553608" y="813698"/>
                </a:cubicBezTo>
                <a:cubicBezTo>
                  <a:pt x="11548882" y="813698"/>
                  <a:pt x="11545677" y="812802"/>
                  <a:pt x="11542106" y="809339"/>
                </a:cubicBezTo>
                <a:cubicBezTo>
                  <a:pt x="11538394" y="805746"/>
                  <a:pt x="11535837" y="797783"/>
                  <a:pt x="11535837" y="784954"/>
                </a:cubicBezTo>
                <a:cubicBezTo>
                  <a:pt x="11535837" y="772243"/>
                  <a:pt x="11538394" y="764032"/>
                  <a:pt x="11542106" y="760439"/>
                </a:cubicBezTo>
                <a:cubicBezTo>
                  <a:pt x="11545688" y="756976"/>
                  <a:pt x="11549141" y="755951"/>
                  <a:pt x="11553608" y="755951"/>
                </a:cubicBezTo>
                <a:close/>
                <a:moveTo>
                  <a:pt x="11389948" y="755951"/>
                </a:moveTo>
                <a:cubicBezTo>
                  <a:pt x="11394707" y="755951"/>
                  <a:pt x="11397911" y="756976"/>
                  <a:pt x="11401504" y="760439"/>
                </a:cubicBezTo>
                <a:cubicBezTo>
                  <a:pt x="11405356" y="764032"/>
                  <a:pt x="11407795" y="771995"/>
                  <a:pt x="11407795" y="784954"/>
                </a:cubicBezTo>
                <a:cubicBezTo>
                  <a:pt x="11407795" y="797535"/>
                  <a:pt x="11405356" y="805746"/>
                  <a:pt x="11401504" y="809339"/>
                </a:cubicBezTo>
                <a:cubicBezTo>
                  <a:pt x="11397911" y="812802"/>
                  <a:pt x="11394448" y="813698"/>
                  <a:pt x="11389948" y="813698"/>
                </a:cubicBezTo>
                <a:cubicBezTo>
                  <a:pt x="11385201" y="813698"/>
                  <a:pt x="11381985" y="812802"/>
                  <a:pt x="11378133" y="809339"/>
                </a:cubicBezTo>
                <a:cubicBezTo>
                  <a:pt x="11374411" y="805746"/>
                  <a:pt x="11371843" y="797783"/>
                  <a:pt x="11371843" y="784954"/>
                </a:cubicBezTo>
                <a:cubicBezTo>
                  <a:pt x="11371843" y="772243"/>
                  <a:pt x="11374411" y="764032"/>
                  <a:pt x="11378133" y="760439"/>
                </a:cubicBezTo>
                <a:cubicBezTo>
                  <a:pt x="11381726" y="756976"/>
                  <a:pt x="11385190" y="755951"/>
                  <a:pt x="11389948" y="755951"/>
                </a:cubicBezTo>
                <a:close/>
                <a:moveTo>
                  <a:pt x="11267462" y="755951"/>
                </a:moveTo>
                <a:cubicBezTo>
                  <a:pt x="11272210" y="755951"/>
                  <a:pt x="11275425" y="756976"/>
                  <a:pt x="11279148" y="760439"/>
                </a:cubicBezTo>
                <a:cubicBezTo>
                  <a:pt x="11282881" y="764032"/>
                  <a:pt x="11285438" y="771995"/>
                  <a:pt x="11285438" y="784954"/>
                </a:cubicBezTo>
                <a:cubicBezTo>
                  <a:pt x="11285438" y="797535"/>
                  <a:pt x="11283000" y="805746"/>
                  <a:pt x="11279148" y="809339"/>
                </a:cubicBezTo>
                <a:cubicBezTo>
                  <a:pt x="11275555" y="812802"/>
                  <a:pt x="11272210" y="813698"/>
                  <a:pt x="11267462" y="813698"/>
                </a:cubicBezTo>
                <a:cubicBezTo>
                  <a:pt x="11262715" y="813698"/>
                  <a:pt x="11259499" y="812802"/>
                  <a:pt x="11255907" y="809339"/>
                </a:cubicBezTo>
                <a:cubicBezTo>
                  <a:pt x="11252054" y="805746"/>
                  <a:pt x="11249616" y="797783"/>
                  <a:pt x="11249616" y="784954"/>
                </a:cubicBezTo>
                <a:cubicBezTo>
                  <a:pt x="11249616" y="772243"/>
                  <a:pt x="11252054" y="764032"/>
                  <a:pt x="11255907" y="760439"/>
                </a:cubicBezTo>
                <a:cubicBezTo>
                  <a:pt x="11259499" y="756976"/>
                  <a:pt x="11262844" y="755951"/>
                  <a:pt x="11267462" y="755951"/>
                </a:cubicBezTo>
                <a:close/>
                <a:moveTo>
                  <a:pt x="11708668" y="750006"/>
                </a:moveTo>
                <a:cubicBezTo>
                  <a:pt x="11706381" y="750006"/>
                  <a:pt x="11706381" y="750772"/>
                  <a:pt x="11706381" y="752433"/>
                </a:cubicBezTo>
                <a:cubicBezTo>
                  <a:pt x="11706381" y="817032"/>
                  <a:pt x="11706381" y="817032"/>
                  <a:pt x="11706381" y="817032"/>
                </a:cubicBezTo>
                <a:cubicBezTo>
                  <a:pt x="11706381" y="818952"/>
                  <a:pt x="11706381" y="819459"/>
                  <a:pt x="11708420" y="819459"/>
                </a:cubicBezTo>
                <a:cubicBezTo>
                  <a:pt x="11715671" y="819459"/>
                  <a:pt x="11715671" y="819459"/>
                  <a:pt x="11715671" y="819459"/>
                </a:cubicBezTo>
                <a:cubicBezTo>
                  <a:pt x="11717699" y="819330"/>
                  <a:pt x="11718206" y="819330"/>
                  <a:pt x="11718206" y="817032"/>
                </a:cubicBezTo>
                <a:cubicBezTo>
                  <a:pt x="11718206" y="752433"/>
                  <a:pt x="11718206" y="752433"/>
                  <a:pt x="11718206" y="752433"/>
                </a:cubicBezTo>
                <a:cubicBezTo>
                  <a:pt x="11718206" y="750383"/>
                  <a:pt x="11717699" y="750006"/>
                  <a:pt x="11715660" y="750006"/>
                </a:cubicBezTo>
                <a:cubicBezTo>
                  <a:pt x="11708668" y="750006"/>
                  <a:pt x="11708668" y="750006"/>
                  <a:pt x="11708668" y="750006"/>
                </a:cubicBezTo>
                <a:close/>
                <a:moveTo>
                  <a:pt x="11826514" y="749671"/>
                </a:moveTo>
                <a:cubicBezTo>
                  <a:pt x="11824076" y="749671"/>
                  <a:pt x="11823170" y="749542"/>
                  <a:pt x="11822404" y="751851"/>
                </a:cubicBezTo>
                <a:cubicBezTo>
                  <a:pt x="11818552" y="763374"/>
                  <a:pt x="11808647" y="775804"/>
                  <a:pt x="11798623" y="781695"/>
                </a:cubicBezTo>
                <a:cubicBezTo>
                  <a:pt x="11798234" y="782084"/>
                  <a:pt x="11798105" y="782461"/>
                  <a:pt x="11798105" y="782461"/>
                </a:cubicBezTo>
                <a:cubicBezTo>
                  <a:pt x="11798105" y="782591"/>
                  <a:pt x="11798234" y="782968"/>
                  <a:pt x="11798234" y="783227"/>
                </a:cubicBezTo>
                <a:cubicBezTo>
                  <a:pt x="11822145" y="817420"/>
                  <a:pt x="11822145" y="817420"/>
                  <a:pt x="11822145" y="817420"/>
                </a:cubicBezTo>
                <a:cubicBezTo>
                  <a:pt x="11823558" y="819470"/>
                  <a:pt x="11824076" y="819470"/>
                  <a:pt x="11826126" y="819470"/>
                </a:cubicBezTo>
                <a:cubicBezTo>
                  <a:pt x="11835254" y="819470"/>
                  <a:pt x="11835254" y="819470"/>
                  <a:pt x="11835254" y="819470"/>
                </a:cubicBezTo>
                <a:cubicBezTo>
                  <a:pt x="11835891" y="819330"/>
                  <a:pt x="11837175" y="819330"/>
                  <a:pt x="11837175" y="817798"/>
                </a:cubicBezTo>
                <a:cubicBezTo>
                  <a:pt x="11837175" y="817291"/>
                  <a:pt x="11836786" y="816643"/>
                  <a:pt x="11836279" y="816136"/>
                </a:cubicBezTo>
                <a:cubicBezTo>
                  <a:pt x="11810826" y="782450"/>
                  <a:pt x="11810826" y="782450"/>
                  <a:pt x="11810826" y="782450"/>
                </a:cubicBezTo>
                <a:cubicBezTo>
                  <a:pt x="11810567" y="782192"/>
                  <a:pt x="11810567" y="782192"/>
                  <a:pt x="11810567" y="782192"/>
                </a:cubicBezTo>
                <a:cubicBezTo>
                  <a:pt x="11819566" y="775534"/>
                  <a:pt x="11828824" y="765154"/>
                  <a:pt x="11834607" y="753890"/>
                </a:cubicBezTo>
                <a:cubicBezTo>
                  <a:pt x="11835125" y="752606"/>
                  <a:pt x="11835254" y="751969"/>
                  <a:pt x="11835254" y="751203"/>
                </a:cubicBezTo>
                <a:cubicBezTo>
                  <a:pt x="11835254" y="750049"/>
                  <a:pt x="11834607" y="749671"/>
                  <a:pt x="11832816" y="749671"/>
                </a:cubicBezTo>
                <a:cubicBezTo>
                  <a:pt x="11826514" y="749671"/>
                  <a:pt x="11826514" y="749671"/>
                  <a:pt x="11826514" y="749671"/>
                </a:cubicBezTo>
                <a:close/>
                <a:moveTo>
                  <a:pt x="11301634" y="749671"/>
                </a:moveTo>
                <a:cubicBezTo>
                  <a:pt x="11301116" y="749671"/>
                  <a:pt x="11299832" y="749671"/>
                  <a:pt x="11299832" y="751462"/>
                </a:cubicBezTo>
                <a:cubicBezTo>
                  <a:pt x="11299832" y="751980"/>
                  <a:pt x="11299961" y="752617"/>
                  <a:pt x="11300350" y="753383"/>
                </a:cubicBezTo>
                <a:cubicBezTo>
                  <a:pt x="11324605" y="817399"/>
                  <a:pt x="11324605" y="817399"/>
                  <a:pt x="11324605" y="817399"/>
                </a:cubicBezTo>
                <a:cubicBezTo>
                  <a:pt x="11325371" y="818942"/>
                  <a:pt x="11325630" y="819449"/>
                  <a:pt x="11326785" y="819449"/>
                </a:cubicBezTo>
                <a:cubicBezTo>
                  <a:pt x="11332050" y="819449"/>
                  <a:pt x="11332050" y="819449"/>
                  <a:pt x="11332050" y="819449"/>
                </a:cubicBezTo>
                <a:cubicBezTo>
                  <a:pt x="11333593" y="819449"/>
                  <a:pt x="11333971" y="819190"/>
                  <a:pt x="11334489" y="817399"/>
                </a:cubicBezTo>
                <a:cubicBezTo>
                  <a:pt x="11358108" y="753135"/>
                  <a:pt x="11358108" y="753135"/>
                  <a:pt x="11358108" y="753135"/>
                </a:cubicBezTo>
                <a:cubicBezTo>
                  <a:pt x="11358366" y="751592"/>
                  <a:pt x="11358366" y="751462"/>
                  <a:pt x="11358366" y="751085"/>
                </a:cubicBezTo>
                <a:cubicBezTo>
                  <a:pt x="11358366" y="749671"/>
                  <a:pt x="11357341" y="749671"/>
                  <a:pt x="11356694" y="749671"/>
                </a:cubicBezTo>
                <a:cubicBezTo>
                  <a:pt x="11350015" y="749671"/>
                  <a:pt x="11350015" y="749671"/>
                  <a:pt x="11350015" y="749671"/>
                </a:cubicBezTo>
                <a:cubicBezTo>
                  <a:pt x="11349120" y="749930"/>
                  <a:pt x="11348990" y="750308"/>
                  <a:pt x="11348343" y="751592"/>
                </a:cubicBezTo>
                <a:cubicBezTo>
                  <a:pt x="11330885" y="802908"/>
                  <a:pt x="11330885" y="802908"/>
                  <a:pt x="11330885" y="802908"/>
                </a:cubicBezTo>
                <a:cubicBezTo>
                  <a:pt x="11312920" y="751851"/>
                  <a:pt x="11312920" y="751851"/>
                  <a:pt x="11312920" y="751851"/>
                </a:cubicBezTo>
                <a:cubicBezTo>
                  <a:pt x="11312154" y="749930"/>
                  <a:pt x="11311895" y="749671"/>
                  <a:pt x="11309845" y="749671"/>
                </a:cubicBezTo>
                <a:cubicBezTo>
                  <a:pt x="11301634" y="749671"/>
                  <a:pt x="11301634" y="749671"/>
                  <a:pt x="11301634" y="749671"/>
                </a:cubicBezTo>
                <a:close/>
                <a:moveTo>
                  <a:pt x="11754223" y="748506"/>
                </a:moveTo>
                <a:cubicBezTo>
                  <a:pt x="11742149" y="748506"/>
                  <a:pt x="11731241" y="755185"/>
                  <a:pt x="11731241" y="767625"/>
                </a:cubicBezTo>
                <a:cubicBezTo>
                  <a:pt x="11731241" y="779300"/>
                  <a:pt x="11739462" y="784177"/>
                  <a:pt x="11749346" y="788417"/>
                </a:cubicBezTo>
                <a:cubicBezTo>
                  <a:pt x="11757050" y="791622"/>
                  <a:pt x="11764236" y="794708"/>
                  <a:pt x="11764236" y="801894"/>
                </a:cubicBezTo>
                <a:cubicBezTo>
                  <a:pt x="11764236" y="807407"/>
                  <a:pt x="11759866" y="813698"/>
                  <a:pt x="11750500" y="813698"/>
                </a:cubicBezTo>
                <a:cubicBezTo>
                  <a:pt x="11740995" y="813698"/>
                  <a:pt x="11738308" y="806641"/>
                  <a:pt x="11733679" y="806641"/>
                </a:cubicBezTo>
                <a:cubicBezTo>
                  <a:pt x="11731500" y="806641"/>
                  <a:pt x="11728673" y="807666"/>
                  <a:pt x="11728673" y="811130"/>
                </a:cubicBezTo>
                <a:cubicBezTo>
                  <a:pt x="11728673" y="816643"/>
                  <a:pt x="11739462" y="821402"/>
                  <a:pt x="11750241" y="821402"/>
                </a:cubicBezTo>
                <a:cubicBezTo>
                  <a:pt x="11762434" y="821531"/>
                  <a:pt x="11774896" y="815111"/>
                  <a:pt x="11774896" y="800610"/>
                </a:cubicBezTo>
                <a:cubicBezTo>
                  <a:pt x="11774896" y="777897"/>
                  <a:pt x="11741901" y="781490"/>
                  <a:pt x="11741901" y="766471"/>
                </a:cubicBezTo>
                <a:cubicBezTo>
                  <a:pt x="11741901" y="761335"/>
                  <a:pt x="11745882" y="756199"/>
                  <a:pt x="11753457" y="756199"/>
                </a:cubicBezTo>
                <a:cubicBezTo>
                  <a:pt x="11761290" y="756199"/>
                  <a:pt x="11763340" y="761335"/>
                  <a:pt x="11767322" y="761335"/>
                </a:cubicBezTo>
                <a:cubicBezTo>
                  <a:pt x="11769372" y="761335"/>
                  <a:pt x="11772328" y="760180"/>
                  <a:pt x="11772328" y="756587"/>
                </a:cubicBezTo>
                <a:cubicBezTo>
                  <a:pt x="11772328" y="751452"/>
                  <a:pt x="11763599" y="748506"/>
                  <a:pt x="11754223" y="748506"/>
                </a:cubicBezTo>
                <a:close/>
                <a:moveTo>
                  <a:pt x="11614257" y="748117"/>
                </a:moveTo>
                <a:cubicBezTo>
                  <a:pt x="11607082" y="748117"/>
                  <a:pt x="11602594" y="749272"/>
                  <a:pt x="11599001" y="750167"/>
                </a:cubicBezTo>
                <a:cubicBezTo>
                  <a:pt x="11594383" y="751322"/>
                  <a:pt x="11592721" y="753491"/>
                  <a:pt x="11592721" y="755660"/>
                </a:cubicBezTo>
                <a:cubicBezTo>
                  <a:pt x="11592721" y="816902"/>
                  <a:pt x="11592721" y="816902"/>
                  <a:pt x="11592721" y="816902"/>
                </a:cubicBezTo>
                <a:cubicBezTo>
                  <a:pt x="11592721" y="818952"/>
                  <a:pt x="11593487" y="819071"/>
                  <a:pt x="11595418" y="819071"/>
                </a:cubicBezTo>
                <a:cubicBezTo>
                  <a:pt x="11602216" y="819071"/>
                  <a:pt x="11602216" y="819071"/>
                  <a:pt x="11602216" y="819071"/>
                </a:cubicBezTo>
                <a:cubicBezTo>
                  <a:pt x="11603878" y="819071"/>
                  <a:pt x="11604654" y="818942"/>
                  <a:pt x="11604654" y="816902"/>
                </a:cubicBezTo>
                <a:cubicBezTo>
                  <a:pt x="11604654" y="760774"/>
                  <a:pt x="11604654" y="760774"/>
                  <a:pt x="11604654" y="760774"/>
                </a:cubicBezTo>
                <a:cubicBezTo>
                  <a:pt x="11604654" y="757192"/>
                  <a:pt x="11607471" y="754764"/>
                  <a:pt x="11611452" y="754764"/>
                </a:cubicBezTo>
                <a:cubicBezTo>
                  <a:pt x="11620041" y="754764"/>
                  <a:pt x="11621325" y="761033"/>
                  <a:pt x="11625943" y="761033"/>
                </a:cubicBezTo>
                <a:cubicBezTo>
                  <a:pt x="11629255" y="761162"/>
                  <a:pt x="11631823" y="759112"/>
                  <a:pt x="11631823" y="755152"/>
                </a:cubicBezTo>
                <a:cubicBezTo>
                  <a:pt x="11631823" y="750167"/>
                  <a:pt x="11623623" y="748117"/>
                  <a:pt x="11614257" y="748117"/>
                </a:cubicBezTo>
                <a:close/>
                <a:moveTo>
                  <a:pt x="11553619" y="748117"/>
                </a:moveTo>
                <a:cubicBezTo>
                  <a:pt x="11547609" y="748117"/>
                  <a:pt x="11541221" y="749919"/>
                  <a:pt x="11536236" y="753124"/>
                </a:cubicBezTo>
                <a:cubicBezTo>
                  <a:pt x="11528565" y="758519"/>
                  <a:pt x="11523450" y="768780"/>
                  <a:pt x="11523450" y="784954"/>
                </a:cubicBezTo>
                <a:cubicBezTo>
                  <a:pt x="11523450" y="800998"/>
                  <a:pt x="11528565" y="811270"/>
                  <a:pt x="11536236" y="816654"/>
                </a:cubicBezTo>
                <a:cubicBezTo>
                  <a:pt x="11540962" y="819988"/>
                  <a:pt x="11547490" y="821531"/>
                  <a:pt x="11553619" y="821531"/>
                </a:cubicBezTo>
                <a:cubicBezTo>
                  <a:pt x="11559888" y="821531"/>
                  <a:pt x="11566275" y="819859"/>
                  <a:pt x="11571001" y="816654"/>
                </a:cubicBezTo>
                <a:cubicBezTo>
                  <a:pt x="11578802" y="811259"/>
                  <a:pt x="11583917" y="800998"/>
                  <a:pt x="11583917" y="784954"/>
                </a:cubicBezTo>
                <a:cubicBezTo>
                  <a:pt x="11583917" y="768780"/>
                  <a:pt x="11578802" y="758519"/>
                  <a:pt x="11571001" y="753124"/>
                </a:cubicBezTo>
                <a:cubicBezTo>
                  <a:pt x="11566146" y="749660"/>
                  <a:pt x="11559747" y="748117"/>
                  <a:pt x="11553619" y="748117"/>
                </a:cubicBezTo>
                <a:close/>
                <a:moveTo>
                  <a:pt x="11486031" y="748117"/>
                </a:moveTo>
                <a:cubicBezTo>
                  <a:pt x="11475824" y="748117"/>
                  <a:pt x="11468930" y="750297"/>
                  <a:pt x="11465229" y="751452"/>
                </a:cubicBezTo>
                <a:cubicBezTo>
                  <a:pt x="11460632" y="752994"/>
                  <a:pt x="11459230" y="754656"/>
                  <a:pt x="11459230" y="756965"/>
                </a:cubicBezTo>
                <a:cubicBezTo>
                  <a:pt x="11459230" y="817010"/>
                  <a:pt x="11459230" y="817010"/>
                  <a:pt x="11459230" y="817010"/>
                </a:cubicBezTo>
                <a:cubicBezTo>
                  <a:pt x="11459230" y="819190"/>
                  <a:pt x="11459737" y="819449"/>
                  <a:pt x="11461787" y="819449"/>
                </a:cubicBezTo>
                <a:cubicBezTo>
                  <a:pt x="11468422" y="819449"/>
                  <a:pt x="11468422" y="819449"/>
                  <a:pt x="11468422" y="819449"/>
                </a:cubicBezTo>
                <a:cubicBezTo>
                  <a:pt x="11470332" y="819449"/>
                  <a:pt x="11471228" y="819190"/>
                  <a:pt x="11471228" y="816751"/>
                </a:cubicBezTo>
                <a:cubicBezTo>
                  <a:pt x="11471228" y="761454"/>
                  <a:pt x="11471228" y="761454"/>
                  <a:pt x="11471228" y="761454"/>
                </a:cubicBezTo>
                <a:cubicBezTo>
                  <a:pt x="11471228" y="758497"/>
                  <a:pt x="11476331" y="755422"/>
                  <a:pt x="11485654" y="755422"/>
                </a:cubicBezTo>
                <a:cubicBezTo>
                  <a:pt x="11501223" y="755422"/>
                  <a:pt x="11501223" y="765554"/>
                  <a:pt x="11501223" y="771844"/>
                </a:cubicBezTo>
                <a:cubicBezTo>
                  <a:pt x="11501223" y="816751"/>
                  <a:pt x="11501223" y="816751"/>
                  <a:pt x="11501223" y="816751"/>
                </a:cubicBezTo>
                <a:cubicBezTo>
                  <a:pt x="11501223" y="819190"/>
                  <a:pt x="11501990" y="819449"/>
                  <a:pt x="11504288" y="819449"/>
                </a:cubicBezTo>
                <a:cubicBezTo>
                  <a:pt x="11511690" y="819449"/>
                  <a:pt x="11511690" y="819449"/>
                  <a:pt x="11511690" y="819449"/>
                </a:cubicBezTo>
                <a:cubicBezTo>
                  <a:pt x="11512963" y="819201"/>
                  <a:pt x="11512963" y="817917"/>
                  <a:pt x="11512963" y="816762"/>
                </a:cubicBezTo>
                <a:cubicBezTo>
                  <a:pt x="11512963" y="770312"/>
                  <a:pt x="11512963" y="770312"/>
                  <a:pt x="11512963" y="770312"/>
                </a:cubicBezTo>
                <a:cubicBezTo>
                  <a:pt x="11512963" y="762230"/>
                  <a:pt x="11512704" y="748117"/>
                  <a:pt x="11486031" y="748117"/>
                </a:cubicBezTo>
                <a:close/>
                <a:moveTo>
                  <a:pt x="11389700" y="748117"/>
                </a:moveTo>
                <a:cubicBezTo>
                  <a:pt x="11383539" y="748117"/>
                  <a:pt x="11377249" y="749919"/>
                  <a:pt x="11372242" y="753124"/>
                </a:cubicBezTo>
                <a:cubicBezTo>
                  <a:pt x="11364538" y="758519"/>
                  <a:pt x="11359402" y="768780"/>
                  <a:pt x="11359402" y="784954"/>
                </a:cubicBezTo>
                <a:cubicBezTo>
                  <a:pt x="11359402" y="800998"/>
                  <a:pt x="11364538" y="811270"/>
                  <a:pt x="11372242" y="816654"/>
                </a:cubicBezTo>
                <a:cubicBezTo>
                  <a:pt x="11376990" y="819988"/>
                  <a:pt x="11383539" y="821531"/>
                  <a:pt x="11389700" y="821531"/>
                </a:cubicBezTo>
                <a:cubicBezTo>
                  <a:pt x="11395990" y="821531"/>
                  <a:pt x="11402281" y="819859"/>
                  <a:pt x="11407158" y="816654"/>
                </a:cubicBezTo>
                <a:cubicBezTo>
                  <a:pt x="11414991" y="811259"/>
                  <a:pt x="11420127" y="800998"/>
                  <a:pt x="11420127" y="784954"/>
                </a:cubicBezTo>
                <a:cubicBezTo>
                  <a:pt x="11420127" y="768780"/>
                  <a:pt x="11414991" y="758519"/>
                  <a:pt x="11407158" y="753124"/>
                </a:cubicBezTo>
                <a:cubicBezTo>
                  <a:pt x="11402540" y="749660"/>
                  <a:pt x="11395990" y="748117"/>
                  <a:pt x="11389700" y="748117"/>
                </a:cubicBezTo>
                <a:close/>
                <a:moveTo>
                  <a:pt x="11267473" y="748117"/>
                </a:moveTo>
                <a:cubicBezTo>
                  <a:pt x="11261312" y="748117"/>
                  <a:pt x="11254892" y="749919"/>
                  <a:pt x="11250015" y="753124"/>
                </a:cubicBezTo>
                <a:cubicBezTo>
                  <a:pt x="11242182" y="758519"/>
                  <a:pt x="11237046" y="768780"/>
                  <a:pt x="11237046" y="784954"/>
                </a:cubicBezTo>
                <a:cubicBezTo>
                  <a:pt x="11237046" y="800998"/>
                  <a:pt x="11242182" y="811270"/>
                  <a:pt x="11250015" y="816654"/>
                </a:cubicBezTo>
                <a:cubicBezTo>
                  <a:pt x="11254763" y="819988"/>
                  <a:pt x="11261183" y="821531"/>
                  <a:pt x="11267473" y="821531"/>
                </a:cubicBezTo>
                <a:cubicBezTo>
                  <a:pt x="11273764" y="821531"/>
                  <a:pt x="11279925" y="819859"/>
                  <a:pt x="11284931" y="816654"/>
                </a:cubicBezTo>
                <a:cubicBezTo>
                  <a:pt x="11292635" y="811259"/>
                  <a:pt x="11297771" y="800998"/>
                  <a:pt x="11297771" y="784954"/>
                </a:cubicBezTo>
                <a:cubicBezTo>
                  <a:pt x="11297771" y="768780"/>
                  <a:pt x="11292635" y="758519"/>
                  <a:pt x="11284931" y="753124"/>
                </a:cubicBezTo>
                <a:cubicBezTo>
                  <a:pt x="11279925" y="749660"/>
                  <a:pt x="11273764" y="748117"/>
                  <a:pt x="11267473" y="748117"/>
                </a:cubicBezTo>
                <a:close/>
                <a:moveTo>
                  <a:pt x="11199756" y="748117"/>
                </a:moveTo>
                <a:cubicBezTo>
                  <a:pt x="11189495" y="748117"/>
                  <a:pt x="11182698" y="750297"/>
                  <a:pt x="11178857" y="751452"/>
                </a:cubicBezTo>
                <a:cubicBezTo>
                  <a:pt x="11174368" y="752994"/>
                  <a:pt x="11172825" y="754656"/>
                  <a:pt x="11172825" y="756965"/>
                </a:cubicBezTo>
                <a:cubicBezTo>
                  <a:pt x="11172825" y="817010"/>
                  <a:pt x="11172825" y="817010"/>
                  <a:pt x="11172825" y="817010"/>
                </a:cubicBezTo>
                <a:cubicBezTo>
                  <a:pt x="11172825" y="819190"/>
                  <a:pt x="11173343" y="819449"/>
                  <a:pt x="11175263" y="819449"/>
                </a:cubicBezTo>
                <a:cubicBezTo>
                  <a:pt x="11181932" y="819449"/>
                  <a:pt x="11181932" y="819449"/>
                  <a:pt x="11181932" y="819449"/>
                </a:cubicBezTo>
                <a:cubicBezTo>
                  <a:pt x="11183852" y="819449"/>
                  <a:pt x="11184748" y="819190"/>
                  <a:pt x="11184748" y="816751"/>
                </a:cubicBezTo>
                <a:cubicBezTo>
                  <a:pt x="11184748" y="761454"/>
                  <a:pt x="11184748" y="761454"/>
                  <a:pt x="11184748" y="761454"/>
                </a:cubicBezTo>
                <a:cubicBezTo>
                  <a:pt x="11184748" y="758497"/>
                  <a:pt x="11189873" y="755422"/>
                  <a:pt x="11199238" y="755422"/>
                </a:cubicBezTo>
                <a:cubicBezTo>
                  <a:pt x="11214884" y="755422"/>
                  <a:pt x="11214884" y="765554"/>
                  <a:pt x="11214884" y="771844"/>
                </a:cubicBezTo>
                <a:cubicBezTo>
                  <a:pt x="11214884" y="816751"/>
                  <a:pt x="11214884" y="816751"/>
                  <a:pt x="11214884" y="816751"/>
                </a:cubicBezTo>
                <a:cubicBezTo>
                  <a:pt x="11214884" y="819190"/>
                  <a:pt x="11215650" y="819449"/>
                  <a:pt x="11217959" y="819449"/>
                </a:cubicBezTo>
                <a:cubicBezTo>
                  <a:pt x="11225393" y="819449"/>
                  <a:pt x="11225393" y="819449"/>
                  <a:pt x="11225393" y="819449"/>
                </a:cubicBezTo>
                <a:cubicBezTo>
                  <a:pt x="11226688" y="819201"/>
                  <a:pt x="11226817" y="817917"/>
                  <a:pt x="11226817" y="816762"/>
                </a:cubicBezTo>
                <a:cubicBezTo>
                  <a:pt x="11226817" y="770312"/>
                  <a:pt x="11226817" y="770312"/>
                  <a:pt x="11226817" y="770312"/>
                </a:cubicBezTo>
                <a:cubicBezTo>
                  <a:pt x="11226817" y="762230"/>
                  <a:pt x="11226688" y="748117"/>
                  <a:pt x="11199756" y="748117"/>
                </a:cubicBezTo>
                <a:close/>
                <a:moveTo>
                  <a:pt x="11681273" y="724801"/>
                </a:moveTo>
                <a:cubicBezTo>
                  <a:pt x="11678975" y="724801"/>
                  <a:pt x="11678845" y="725567"/>
                  <a:pt x="11678845" y="727876"/>
                </a:cubicBezTo>
                <a:cubicBezTo>
                  <a:pt x="11678845" y="752250"/>
                  <a:pt x="11678845" y="752250"/>
                  <a:pt x="11678845" y="752250"/>
                </a:cubicBezTo>
                <a:cubicBezTo>
                  <a:pt x="11674626" y="750070"/>
                  <a:pt x="11670537" y="748527"/>
                  <a:pt x="11664279" y="748527"/>
                </a:cubicBezTo>
                <a:cubicBezTo>
                  <a:pt x="11643455" y="748527"/>
                  <a:pt x="11632848" y="768413"/>
                  <a:pt x="11632848" y="784954"/>
                </a:cubicBezTo>
                <a:cubicBezTo>
                  <a:pt x="11632848" y="809587"/>
                  <a:pt x="11646260" y="821510"/>
                  <a:pt x="11666707" y="821510"/>
                </a:cubicBezTo>
                <a:cubicBezTo>
                  <a:pt x="11676547" y="821531"/>
                  <a:pt x="11690477" y="816654"/>
                  <a:pt x="11690477" y="812036"/>
                </a:cubicBezTo>
                <a:cubicBezTo>
                  <a:pt x="11690477" y="727498"/>
                  <a:pt x="11690477" y="727498"/>
                  <a:pt x="11690477" y="727498"/>
                </a:cubicBezTo>
                <a:cubicBezTo>
                  <a:pt x="11690477" y="724930"/>
                  <a:pt x="11689711" y="724801"/>
                  <a:pt x="11687919" y="724801"/>
                </a:cubicBezTo>
                <a:cubicBezTo>
                  <a:pt x="11681273" y="724801"/>
                  <a:pt x="11681273" y="724801"/>
                  <a:pt x="11681273" y="724801"/>
                </a:cubicBezTo>
                <a:close/>
                <a:moveTo>
                  <a:pt x="11786797" y="724552"/>
                </a:moveTo>
                <a:cubicBezTo>
                  <a:pt x="11785384" y="724552"/>
                  <a:pt x="11784607" y="724811"/>
                  <a:pt x="11784607" y="726732"/>
                </a:cubicBezTo>
                <a:cubicBezTo>
                  <a:pt x="11784607" y="817280"/>
                  <a:pt x="11784607" y="817280"/>
                  <a:pt x="11784607" y="817280"/>
                </a:cubicBezTo>
                <a:cubicBezTo>
                  <a:pt x="11784607" y="819071"/>
                  <a:pt x="11784995" y="819330"/>
                  <a:pt x="11786797" y="819330"/>
                </a:cubicBezTo>
                <a:cubicBezTo>
                  <a:pt x="11793864" y="819330"/>
                  <a:pt x="11793864" y="819330"/>
                  <a:pt x="11793864" y="819330"/>
                </a:cubicBezTo>
                <a:cubicBezTo>
                  <a:pt x="11795526" y="819330"/>
                  <a:pt x="11796303" y="819330"/>
                  <a:pt x="11796303" y="817409"/>
                </a:cubicBezTo>
                <a:cubicBezTo>
                  <a:pt x="11796303" y="726473"/>
                  <a:pt x="11796303" y="726473"/>
                  <a:pt x="11796303" y="726473"/>
                </a:cubicBezTo>
                <a:cubicBezTo>
                  <a:pt x="11796303" y="724552"/>
                  <a:pt x="11795407" y="724552"/>
                  <a:pt x="11793864" y="724552"/>
                </a:cubicBezTo>
                <a:cubicBezTo>
                  <a:pt x="11786797" y="724552"/>
                  <a:pt x="11786797" y="724552"/>
                  <a:pt x="11786797" y="724552"/>
                </a:cubicBezTo>
                <a:close/>
                <a:moveTo>
                  <a:pt x="11712617" y="723776"/>
                </a:moveTo>
                <a:cubicBezTo>
                  <a:pt x="11708291" y="723776"/>
                  <a:pt x="11705237" y="726851"/>
                  <a:pt x="11705237" y="730940"/>
                </a:cubicBezTo>
                <a:cubicBezTo>
                  <a:pt x="11705237" y="734781"/>
                  <a:pt x="11707913" y="737975"/>
                  <a:pt x="11712358" y="737975"/>
                </a:cubicBezTo>
                <a:cubicBezTo>
                  <a:pt x="11716933" y="737845"/>
                  <a:pt x="11719739" y="734263"/>
                  <a:pt x="11719609" y="730433"/>
                </a:cubicBezTo>
                <a:cubicBezTo>
                  <a:pt x="11719350" y="726462"/>
                  <a:pt x="11716178" y="723776"/>
                  <a:pt x="11712617" y="723776"/>
                </a:cubicBezTo>
                <a:close/>
                <a:moveTo>
                  <a:pt x="11855021" y="713601"/>
                </a:moveTo>
                <a:lnTo>
                  <a:pt x="11855284" y="713794"/>
                </a:lnTo>
                <a:lnTo>
                  <a:pt x="11855021" y="713860"/>
                </a:lnTo>
                <a:cubicBezTo>
                  <a:pt x="11855021" y="713860"/>
                  <a:pt x="11855021" y="713860"/>
                  <a:pt x="11855021" y="713601"/>
                </a:cubicBezTo>
                <a:close/>
                <a:moveTo>
                  <a:pt x="11847209" y="704235"/>
                </a:moveTo>
                <a:cubicBezTo>
                  <a:pt x="11851428" y="704235"/>
                  <a:pt x="11851428" y="704235"/>
                  <a:pt x="11851428" y="704235"/>
                </a:cubicBezTo>
                <a:cubicBezTo>
                  <a:pt x="11853608" y="704235"/>
                  <a:pt x="11857190" y="704235"/>
                  <a:pt x="11857190" y="707699"/>
                </a:cubicBezTo>
                <a:cubicBezTo>
                  <a:pt x="11857190" y="711162"/>
                  <a:pt x="11853478" y="711162"/>
                  <a:pt x="11851817" y="711162"/>
                </a:cubicBezTo>
                <a:cubicBezTo>
                  <a:pt x="11847209" y="711162"/>
                  <a:pt x="11847209" y="711162"/>
                  <a:pt x="11847209" y="711162"/>
                </a:cubicBezTo>
                <a:close/>
                <a:moveTo>
                  <a:pt x="11843627" y="701020"/>
                </a:moveTo>
                <a:lnTo>
                  <a:pt x="11843627" y="724250"/>
                </a:lnTo>
                <a:cubicBezTo>
                  <a:pt x="11847468" y="724250"/>
                  <a:pt x="11847468" y="724250"/>
                  <a:pt x="11847468" y="724250"/>
                </a:cubicBezTo>
                <a:cubicBezTo>
                  <a:pt x="11847468" y="714367"/>
                  <a:pt x="11847468" y="714367"/>
                  <a:pt x="11847468" y="714367"/>
                </a:cubicBezTo>
                <a:cubicBezTo>
                  <a:pt x="11849648" y="714367"/>
                  <a:pt x="11849648" y="714367"/>
                  <a:pt x="11849648" y="714367"/>
                </a:cubicBezTo>
                <a:cubicBezTo>
                  <a:pt x="11852723" y="714367"/>
                  <a:pt x="11853867" y="715521"/>
                  <a:pt x="11856553" y="720528"/>
                </a:cubicBezTo>
                <a:cubicBezTo>
                  <a:pt x="11858603" y="724121"/>
                  <a:pt x="11858603" y="724121"/>
                  <a:pt x="11858603" y="724121"/>
                </a:cubicBezTo>
                <a:cubicBezTo>
                  <a:pt x="11863081" y="724121"/>
                  <a:pt x="11863081" y="724121"/>
                  <a:pt x="11863081" y="724121"/>
                </a:cubicBezTo>
                <a:cubicBezTo>
                  <a:pt x="11860265" y="719503"/>
                  <a:pt x="11860265" y="719503"/>
                  <a:pt x="11860265" y="719503"/>
                </a:cubicBezTo>
                <a:cubicBezTo>
                  <a:pt x="11858857" y="717258"/>
                  <a:pt x="11857864" y="715942"/>
                  <a:pt x="11857064" y="715107"/>
                </a:cubicBezTo>
                <a:lnTo>
                  <a:pt x="11855284" y="713794"/>
                </a:lnTo>
                <a:lnTo>
                  <a:pt x="11858039" y="713106"/>
                </a:lnTo>
                <a:cubicBezTo>
                  <a:pt x="11860542" y="711860"/>
                  <a:pt x="11861549" y="709333"/>
                  <a:pt x="11861549" y="707310"/>
                </a:cubicBezTo>
                <a:cubicBezTo>
                  <a:pt x="11861549" y="705390"/>
                  <a:pt x="11860653" y="703717"/>
                  <a:pt x="11859370" y="702822"/>
                </a:cubicBezTo>
                <a:cubicBezTo>
                  <a:pt x="11857449" y="701020"/>
                  <a:pt x="11854385" y="701020"/>
                  <a:pt x="11851817" y="701020"/>
                </a:cubicBezTo>
                <a:cubicBezTo>
                  <a:pt x="11843627" y="701020"/>
                  <a:pt x="11843627" y="701020"/>
                  <a:pt x="11843627" y="701020"/>
                </a:cubicBezTo>
                <a:close/>
                <a:moveTo>
                  <a:pt x="11852712" y="694611"/>
                </a:moveTo>
                <a:cubicBezTo>
                  <a:pt x="11862563" y="694611"/>
                  <a:pt x="11870623" y="702563"/>
                  <a:pt x="11870623" y="712446"/>
                </a:cubicBezTo>
                <a:cubicBezTo>
                  <a:pt x="11870623" y="722330"/>
                  <a:pt x="11862693" y="730541"/>
                  <a:pt x="11852712" y="730541"/>
                </a:cubicBezTo>
                <a:cubicBezTo>
                  <a:pt x="11842861" y="730541"/>
                  <a:pt x="11834931" y="722330"/>
                  <a:pt x="11834931" y="712446"/>
                </a:cubicBezTo>
                <a:cubicBezTo>
                  <a:pt x="11834801" y="702563"/>
                  <a:pt x="11842732" y="694611"/>
                  <a:pt x="11852712" y="694611"/>
                </a:cubicBezTo>
                <a:close/>
                <a:moveTo>
                  <a:pt x="11852712" y="690888"/>
                </a:moveTo>
                <a:cubicBezTo>
                  <a:pt x="11840940" y="690888"/>
                  <a:pt x="11831348" y="700513"/>
                  <a:pt x="11831348" y="712446"/>
                </a:cubicBezTo>
                <a:cubicBezTo>
                  <a:pt x="11831348" y="724509"/>
                  <a:pt x="11840940" y="734004"/>
                  <a:pt x="11852712" y="734004"/>
                </a:cubicBezTo>
                <a:cubicBezTo>
                  <a:pt x="11864613" y="734004"/>
                  <a:pt x="11874076" y="724250"/>
                  <a:pt x="11874076" y="712446"/>
                </a:cubicBezTo>
                <a:cubicBezTo>
                  <a:pt x="11874076" y="700642"/>
                  <a:pt x="11864484" y="690888"/>
                  <a:pt x="11852712" y="690888"/>
                </a:cubicBezTo>
                <a:close/>
                <a:moveTo>
                  <a:pt x="11639380" y="551044"/>
                </a:moveTo>
                <a:cubicBezTo>
                  <a:pt x="11639972" y="550996"/>
                  <a:pt x="11640676" y="551284"/>
                  <a:pt x="11641189" y="551862"/>
                </a:cubicBezTo>
                <a:cubicBezTo>
                  <a:pt x="11649011" y="560062"/>
                  <a:pt x="11646325" y="621974"/>
                  <a:pt x="11644652" y="634274"/>
                </a:cubicBezTo>
                <a:cubicBezTo>
                  <a:pt x="11644264" y="637349"/>
                  <a:pt x="11641448" y="639788"/>
                  <a:pt x="11640682" y="633508"/>
                </a:cubicBezTo>
                <a:cubicBezTo>
                  <a:pt x="11639786" y="625567"/>
                  <a:pt x="11635557" y="607235"/>
                  <a:pt x="11634273" y="599671"/>
                </a:cubicBezTo>
                <a:cubicBezTo>
                  <a:pt x="11632859" y="592496"/>
                  <a:pt x="11636841" y="570582"/>
                  <a:pt x="11638243" y="552250"/>
                </a:cubicBezTo>
                <a:cubicBezTo>
                  <a:pt x="11638308" y="551479"/>
                  <a:pt x="11638788" y="551093"/>
                  <a:pt x="11639380" y="551044"/>
                </a:cubicBezTo>
                <a:close/>
                <a:moveTo>
                  <a:pt x="11490639" y="502002"/>
                </a:moveTo>
                <a:cubicBezTo>
                  <a:pt x="11510395" y="504700"/>
                  <a:pt x="11530399" y="505207"/>
                  <a:pt x="11550015" y="504052"/>
                </a:cubicBezTo>
                <a:cubicBezTo>
                  <a:pt x="11553220" y="516223"/>
                  <a:pt x="11552831" y="532116"/>
                  <a:pt x="11548343" y="536605"/>
                </a:cubicBezTo>
                <a:cubicBezTo>
                  <a:pt x="11541157" y="543910"/>
                  <a:pt x="11508722" y="542496"/>
                  <a:pt x="11499486" y="541094"/>
                </a:cubicBezTo>
                <a:cubicBezTo>
                  <a:pt x="11496918" y="540705"/>
                  <a:pt x="11494361" y="540327"/>
                  <a:pt x="11492948" y="533659"/>
                </a:cubicBezTo>
                <a:cubicBezTo>
                  <a:pt x="11491405" y="525837"/>
                  <a:pt x="11491275" y="511486"/>
                  <a:pt x="11490639" y="502002"/>
                </a:cubicBezTo>
                <a:close/>
                <a:moveTo>
                  <a:pt x="11594253" y="498797"/>
                </a:moveTo>
                <a:cubicBezTo>
                  <a:pt x="11599767" y="509048"/>
                  <a:pt x="11600155" y="514950"/>
                  <a:pt x="11598612" y="520075"/>
                </a:cubicBezTo>
                <a:cubicBezTo>
                  <a:pt x="11597069" y="525200"/>
                  <a:pt x="11589894" y="528146"/>
                  <a:pt x="11588351" y="527509"/>
                </a:cubicBezTo>
                <a:cubicBezTo>
                  <a:pt x="11588092" y="516482"/>
                  <a:pt x="11585147" y="508152"/>
                  <a:pt x="11580011" y="500718"/>
                </a:cubicBezTo>
                <a:cubicBezTo>
                  <a:pt x="11584510" y="499952"/>
                  <a:pt x="11589257" y="499315"/>
                  <a:pt x="11594253" y="498797"/>
                </a:cubicBezTo>
                <a:close/>
                <a:moveTo>
                  <a:pt x="11441405" y="491374"/>
                </a:moveTo>
                <a:cubicBezTo>
                  <a:pt x="11447684" y="493295"/>
                  <a:pt x="11454104" y="494967"/>
                  <a:pt x="11460384" y="496499"/>
                </a:cubicBezTo>
                <a:cubicBezTo>
                  <a:pt x="11456025" y="524056"/>
                  <a:pt x="11447436" y="531868"/>
                  <a:pt x="11442948" y="533670"/>
                </a:cubicBezTo>
                <a:cubicBezTo>
                  <a:pt x="11439473" y="535073"/>
                  <a:pt x="11431910" y="535839"/>
                  <a:pt x="11434607" y="527131"/>
                </a:cubicBezTo>
                <a:cubicBezTo>
                  <a:pt x="11437305" y="518413"/>
                  <a:pt x="11439862" y="503545"/>
                  <a:pt x="11441405" y="491374"/>
                </a:cubicBezTo>
                <a:close/>
                <a:moveTo>
                  <a:pt x="11419441" y="484343"/>
                </a:moveTo>
                <a:cubicBezTo>
                  <a:pt x="11421606" y="484488"/>
                  <a:pt x="11425004" y="485801"/>
                  <a:pt x="11431543" y="488299"/>
                </a:cubicBezTo>
                <a:cubicBezTo>
                  <a:pt x="11430647" y="509447"/>
                  <a:pt x="11425263" y="521499"/>
                  <a:pt x="11423202" y="532257"/>
                </a:cubicBezTo>
                <a:cubicBezTo>
                  <a:pt x="11420893" y="543284"/>
                  <a:pt x="11433204" y="545841"/>
                  <a:pt x="11444102" y="543154"/>
                </a:cubicBezTo>
                <a:cubicBezTo>
                  <a:pt x="11454870" y="540468"/>
                  <a:pt x="11465132" y="529181"/>
                  <a:pt x="11469620" y="498549"/>
                </a:cubicBezTo>
                <a:cubicBezTo>
                  <a:pt x="11473850" y="499574"/>
                  <a:pt x="11477313" y="500092"/>
                  <a:pt x="11481672" y="500729"/>
                </a:cubicBezTo>
                <a:cubicBezTo>
                  <a:pt x="11482190" y="532516"/>
                  <a:pt x="11484111" y="539691"/>
                  <a:pt x="11485395" y="542507"/>
                </a:cubicBezTo>
                <a:cubicBezTo>
                  <a:pt x="11487833" y="548398"/>
                  <a:pt x="11493735" y="550330"/>
                  <a:pt x="11498472" y="550707"/>
                </a:cubicBezTo>
                <a:cubicBezTo>
                  <a:pt x="11523353" y="552628"/>
                  <a:pt x="11547458" y="551862"/>
                  <a:pt x="11555917" y="543532"/>
                </a:cubicBezTo>
                <a:cubicBezTo>
                  <a:pt x="11564506" y="535073"/>
                  <a:pt x="11561560" y="514443"/>
                  <a:pt x="11559122" y="503286"/>
                </a:cubicBezTo>
                <a:cubicBezTo>
                  <a:pt x="11563092" y="502898"/>
                  <a:pt x="11566308" y="502520"/>
                  <a:pt x="11570149" y="502002"/>
                </a:cubicBezTo>
                <a:cubicBezTo>
                  <a:pt x="11578360" y="511486"/>
                  <a:pt x="11579385" y="521866"/>
                  <a:pt x="11579385" y="528405"/>
                </a:cubicBezTo>
                <a:cubicBezTo>
                  <a:pt x="11579385" y="535709"/>
                  <a:pt x="11587466" y="539551"/>
                  <a:pt x="11598752" y="531739"/>
                </a:cubicBezTo>
                <a:cubicBezTo>
                  <a:pt x="11609909" y="523916"/>
                  <a:pt x="11608884" y="510202"/>
                  <a:pt x="11602723" y="497772"/>
                </a:cubicBezTo>
                <a:cubicBezTo>
                  <a:pt x="11628371" y="495722"/>
                  <a:pt x="11627086" y="512511"/>
                  <a:pt x="11625673" y="533282"/>
                </a:cubicBezTo>
                <a:cubicBezTo>
                  <a:pt x="11624389" y="553793"/>
                  <a:pt x="11619771" y="582882"/>
                  <a:pt x="11612855" y="586216"/>
                </a:cubicBezTo>
                <a:cubicBezTo>
                  <a:pt x="11605798" y="589162"/>
                  <a:pt x="11594771" y="570323"/>
                  <a:pt x="11537326" y="569427"/>
                </a:cubicBezTo>
                <a:cubicBezTo>
                  <a:pt x="11496551" y="568661"/>
                  <a:pt x="11465261" y="574175"/>
                  <a:pt x="11459488" y="611465"/>
                </a:cubicBezTo>
                <a:cubicBezTo>
                  <a:pt x="11459100" y="614151"/>
                  <a:pt x="11457568" y="613774"/>
                  <a:pt x="11456154" y="612360"/>
                </a:cubicBezTo>
                <a:cubicBezTo>
                  <a:pt x="11444998" y="600189"/>
                  <a:pt x="11434737" y="594676"/>
                  <a:pt x="11418325" y="585191"/>
                </a:cubicBezTo>
                <a:cubicBezTo>
                  <a:pt x="11401785" y="575448"/>
                  <a:pt x="11390757" y="562382"/>
                  <a:pt x="11388707" y="549434"/>
                </a:cubicBezTo>
                <a:cubicBezTo>
                  <a:pt x="11386657" y="536486"/>
                  <a:pt x="11391405" y="519190"/>
                  <a:pt x="11414743" y="487403"/>
                </a:cubicBezTo>
                <a:cubicBezTo>
                  <a:pt x="11416346" y="485224"/>
                  <a:pt x="11417276" y="484199"/>
                  <a:pt x="11419441" y="484343"/>
                </a:cubicBezTo>
                <a:close/>
                <a:moveTo>
                  <a:pt x="11358173" y="469801"/>
                </a:moveTo>
                <a:cubicBezTo>
                  <a:pt x="11352402" y="469752"/>
                  <a:pt x="11342133" y="472433"/>
                  <a:pt x="11346260" y="478275"/>
                </a:cubicBezTo>
                <a:cubicBezTo>
                  <a:pt x="11351763" y="486314"/>
                  <a:pt x="11362639" y="473042"/>
                  <a:pt x="11361744" y="470744"/>
                </a:cubicBezTo>
                <a:cubicBezTo>
                  <a:pt x="11361520" y="470137"/>
                  <a:pt x="11360096" y="469817"/>
                  <a:pt x="11358173" y="469801"/>
                </a:cubicBezTo>
                <a:close/>
                <a:moveTo>
                  <a:pt x="11354455" y="453696"/>
                </a:moveTo>
                <a:cubicBezTo>
                  <a:pt x="11359222" y="452705"/>
                  <a:pt x="11365520" y="456094"/>
                  <a:pt x="11379471" y="464454"/>
                </a:cubicBezTo>
                <a:cubicBezTo>
                  <a:pt x="11402044" y="478167"/>
                  <a:pt x="11408971" y="475351"/>
                  <a:pt x="11401267" y="487522"/>
                </a:cubicBezTo>
                <a:cubicBezTo>
                  <a:pt x="11396519" y="495345"/>
                  <a:pt x="11380486" y="516104"/>
                  <a:pt x="11376515" y="541611"/>
                </a:cubicBezTo>
                <a:cubicBezTo>
                  <a:pt x="11371131" y="534436"/>
                  <a:pt x="11363815" y="516622"/>
                  <a:pt x="11357665" y="511745"/>
                </a:cubicBezTo>
                <a:cubicBezTo>
                  <a:pt x="11345613" y="502261"/>
                  <a:pt x="11335222" y="509566"/>
                  <a:pt x="11330734" y="504052"/>
                </a:cubicBezTo>
                <a:cubicBezTo>
                  <a:pt x="11325727" y="498031"/>
                  <a:pt x="11323677" y="497643"/>
                  <a:pt x="11328166" y="491881"/>
                </a:cubicBezTo>
                <a:cubicBezTo>
                  <a:pt x="11328166" y="491881"/>
                  <a:pt x="11333550" y="484835"/>
                  <a:pt x="11335600" y="481879"/>
                </a:cubicBezTo>
                <a:cubicBezTo>
                  <a:pt x="11337909" y="478804"/>
                  <a:pt x="11337272" y="473031"/>
                  <a:pt x="11338297" y="470604"/>
                </a:cubicBezTo>
                <a:cubicBezTo>
                  <a:pt x="11339193" y="468165"/>
                  <a:pt x="11344707" y="460861"/>
                  <a:pt x="11349972" y="456124"/>
                </a:cubicBezTo>
                <a:cubicBezTo>
                  <a:pt x="11351448" y="454843"/>
                  <a:pt x="11352866" y="454026"/>
                  <a:pt x="11354455" y="453696"/>
                </a:cubicBezTo>
                <a:close/>
                <a:moveTo>
                  <a:pt x="11324025" y="392924"/>
                </a:moveTo>
                <a:cubicBezTo>
                  <a:pt x="11322935" y="393149"/>
                  <a:pt x="11322134" y="395329"/>
                  <a:pt x="11322134" y="400006"/>
                </a:cubicBezTo>
                <a:cubicBezTo>
                  <a:pt x="11322134" y="423463"/>
                  <a:pt x="11332395" y="437555"/>
                  <a:pt x="11335988" y="441536"/>
                </a:cubicBezTo>
                <a:cubicBezTo>
                  <a:pt x="11339452" y="445507"/>
                  <a:pt x="11341114" y="449477"/>
                  <a:pt x="11339193" y="451786"/>
                </a:cubicBezTo>
                <a:cubicBezTo>
                  <a:pt x="11334068" y="457807"/>
                  <a:pt x="11328554" y="464475"/>
                  <a:pt x="11328425" y="467162"/>
                </a:cubicBezTo>
                <a:cubicBezTo>
                  <a:pt x="11328166" y="470107"/>
                  <a:pt x="11328425" y="471521"/>
                  <a:pt x="11327270" y="474855"/>
                </a:cubicBezTo>
                <a:cubicBezTo>
                  <a:pt x="11326116" y="478059"/>
                  <a:pt x="11322016" y="482796"/>
                  <a:pt x="11315477" y="490748"/>
                </a:cubicBezTo>
                <a:cubicBezTo>
                  <a:pt x="11311884" y="495366"/>
                  <a:pt x="11314193" y="500362"/>
                  <a:pt x="11317268" y="503696"/>
                </a:cubicBezTo>
                <a:cubicBezTo>
                  <a:pt x="11320861" y="507796"/>
                  <a:pt x="11323300" y="512544"/>
                  <a:pt x="11327788" y="514594"/>
                </a:cubicBezTo>
                <a:cubicBezTo>
                  <a:pt x="11332406" y="516644"/>
                  <a:pt x="11336506" y="515230"/>
                  <a:pt x="11341890" y="516137"/>
                </a:cubicBezTo>
                <a:cubicBezTo>
                  <a:pt x="11347016" y="517032"/>
                  <a:pt x="11353436" y="520107"/>
                  <a:pt x="11358561" y="529214"/>
                </a:cubicBezTo>
                <a:cubicBezTo>
                  <a:pt x="11365995" y="542539"/>
                  <a:pt x="11373947" y="563310"/>
                  <a:pt x="11388308" y="580476"/>
                </a:cubicBezTo>
                <a:cubicBezTo>
                  <a:pt x="11394717" y="588040"/>
                  <a:pt x="11394717" y="602013"/>
                  <a:pt x="11394717" y="606490"/>
                </a:cubicBezTo>
                <a:cubicBezTo>
                  <a:pt x="11395106" y="646736"/>
                  <a:pt x="11374076" y="684803"/>
                  <a:pt x="11360611" y="709026"/>
                </a:cubicBezTo>
                <a:cubicBezTo>
                  <a:pt x="11357406" y="714669"/>
                  <a:pt x="11358172" y="719406"/>
                  <a:pt x="11362402" y="719406"/>
                </a:cubicBezTo>
                <a:cubicBezTo>
                  <a:pt x="11367279" y="719406"/>
                  <a:pt x="11385481" y="719406"/>
                  <a:pt x="11388567" y="719406"/>
                </a:cubicBezTo>
                <a:cubicBezTo>
                  <a:pt x="11391901" y="719406"/>
                  <a:pt x="11393951" y="715813"/>
                  <a:pt x="11394210" y="711972"/>
                </a:cubicBezTo>
                <a:cubicBezTo>
                  <a:pt x="11396519" y="679030"/>
                  <a:pt x="11415110" y="618661"/>
                  <a:pt x="11429094" y="608411"/>
                </a:cubicBezTo>
                <a:cubicBezTo>
                  <a:pt x="11452561" y="623150"/>
                  <a:pt x="11475900" y="654678"/>
                  <a:pt x="11464484" y="709921"/>
                </a:cubicBezTo>
                <a:cubicBezTo>
                  <a:pt x="11463966" y="712997"/>
                  <a:pt x="11461150" y="719665"/>
                  <a:pt x="11468207" y="719665"/>
                </a:cubicBezTo>
                <a:cubicBezTo>
                  <a:pt x="11468207" y="719665"/>
                  <a:pt x="11488082" y="719665"/>
                  <a:pt x="11490650" y="719665"/>
                </a:cubicBezTo>
                <a:cubicBezTo>
                  <a:pt x="11493595" y="719665"/>
                  <a:pt x="11498343" y="718510"/>
                  <a:pt x="11497954" y="713126"/>
                </a:cubicBezTo>
                <a:cubicBezTo>
                  <a:pt x="11496800" y="691590"/>
                  <a:pt x="11478716" y="646100"/>
                  <a:pt x="11473979" y="619309"/>
                </a:cubicBezTo>
                <a:cubicBezTo>
                  <a:pt x="11471034" y="602390"/>
                  <a:pt x="11484499" y="572147"/>
                  <a:pt x="11535276" y="595345"/>
                </a:cubicBezTo>
                <a:cubicBezTo>
                  <a:pt x="11554773" y="577790"/>
                  <a:pt x="11580421" y="588428"/>
                  <a:pt x="11569383" y="622136"/>
                </a:cubicBezTo>
                <a:cubicBezTo>
                  <a:pt x="11558614" y="655714"/>
                  <a:pt x="11549249" y="670452"/>
                  <a:pt x="11512315" y="709932"/>
                </a:cubicBezTo>
                <a:cubicBezTo>
                  <a:pt x="11508215" y="714550"/>
                  <a:pt x="11507827" y="719417"/>
                  <a:pt x="11514624" y="719417"/>
                </a:cubicBezTo>
                <a:cubicBezTo>
                  <a:pt x="11517958" y="719417"/>
                  <a:pt x="11534888" y="719417"/>
                  <a:pt x="11538351" y="719417"/>
                </a:cubicBezTo>
                <a:cubicBezTo>
                  <a:pt x="11543476" y="719417"/>
                  <a:pt x="11545537" y="717874"/>
                  <a:pt x="11547069" y="713903"/>
                </a:cubicBezTo>
                <a:cubicBezTo>
                  <a:pt x="11548483" y="709673"/>
                  <a:pt x="11565412" y="656102"/>
                  <a:pt x="11598623" y="630983"/>
                </a:cubicBezTo>
                <a:cubicBezTo>
                  <a:pt x="11601191" y="629063"/>
                  <a:pt x="11603371" y="620474"/>
                  <a:pt x="11608496" y="600869"/>
                </a:cubicBezTo>
                <a:cubicBezTo>
                  <a:pt x="11624529" y="622017"/>
                  <a:pt x="11626709" y="660461"/>
                  <a:pt x="11599130" y="710062"/>
                </a:cubicBezTo>
                <a:cubicBezTo>
                  <a:pt x="11596314" y="715316"/>
                  <a:pt x="11597976" y="719287"/>
                  <a:pt x="11601439" y="719287"/>
                </a:cubicBezTo>
                <a:cubicBezTo>
                  <a:pt x="11603360" y="719287"/>
                  <a:pt x="11618368" y="719287"/>
                  <a:pt x="11622857" y="719287"/>
                </a:cubicBezTo>
                <a:cubicBezTo>
                  <a:pt x="11626828" y="719287"/>
                  <a:pt x="11627982" y="717107"/>
                  <a:pt x="11629525" y="711087"/>
                </a:cubicBezTo>
                <a:cubicBezTo>
                  <a:pt x="11631446" y="703653"/>
                  <a:pt x="11632093" y="700060"/>
                  <a:pt x="11634650" y="693014"/>
                </a:cubicBezTo>
                <a:cubicBezTo>
                  <a:pt x="11636193" y="688655"/>
                  <a:pt x="11636830" y="687889"/>
                  <a:pt x="11654018" y="688018"/>
                </a:cubicBezTo>
                <a:cubicBezTo>
                  <a:pt x="11659402" y="688018"/>
                  <a:pt x="11659024" y="685202"/>
                  <a:pt x="11659024" y="680584"/>
                </a:cubicBezTo>
                <a:cubicBezTo>
                  <a:pt x="11659272" y="614151"/>
                  <a:pt x="11659661" y="544687"/>
                  <a:pt x="11654654" y="520852"/>
                </a:cubicBezTo>
                <a:cubicBezTo>
                  <a:pt x="11647727" y="487403"/>
                  <a:pt x="11618617" y="486378"/>
                  <a:pt x="11603360" y="487533"/>
                </a:cubicBezTo>
                <a:cubicBezTo>
                  <a:pt x="11587456" y="488688"/>
                  <a:pt x="11557449" y="493424"/>
                  <a:pt x="11526547" y="493424"/>
                </a:cubicBezTo>
                <a:cubicBezTo>
                  <a:pt x="11484866" y="493424"/>
                  <a:pt x="11437930" y="481631"/>
                  <a:pt x="11402033" y="464842"/>
                </a:cubicBezTo>
                <a:cubicBezTo>
                  <a:pt x="11395753" y="462026"/>
                  <a:pt x="11398958" y="460742"/>
                  <a:pt x="11401644" y="459199"/>
                </a:cubicBezTo>
                <a:cubicBezTo>
                  <a:pt x="11415110" y="451765"/>
                  <a:pt x="11426774" y="445097"/>
                  <a:pt x="11433960" y="433314"/>
                </a:cubicBezTo>
                <a:cubicBezTo>
                  <a:pt x="11439473" y="424348"/>
                  <a:pt x="11437423" y="421521"/>
                  <a:pt x="11431392" y="426398"/>
                </a:cubicBezTo>
                <a:cubicBezTo>
                  <a:pt x="11415110" y="439982"/>
                  <a:pt x="11391890" y="447546"/>
                  <a:pt x="11365995" y="438191"/>
                </a:cubicBezTo>
                <a:cubicBezTo>
                  <a:pt x="11339959" y="428966"/>
                  <a:pt x="11329957" y="403847"/>
                  <a:pt x="11327648" y="397568"/>
                </a:cubicBezTo>
                <a:cubicBezTo>
                  <a:pt x="11326493" y="394428"/>
                  <a:pt x="11325115" y="392699"/>
                  <a:pt x="11324025" y="392924"/>
                </a:cubicBezTo>
                <a:close/>
                <a:moveTo>
                  <a:pt x="11391491" y="334037"/>
                </a:moveTo>
                <a:cubicBezTo>
                  <a:pt x="11410848" y="334037"/>
                  <a:pt x="11426364" y="349790"/>
                  <a:pt x="11426364" y="368996"/>
                </a:cubicBezTo>
                <a:cubicBezTo>
                  <a:pt x="11426364" y="388332"/>
                  <a:pt x="11410848" y="403955"/>
                  <a:pt x="11391491" y="403955"/>
                </a:cubicBezTo>
                <a:cubicBezTo>
                  <a:pt x="11372134" y="403955"/>
                  <a:pt x="11356360" y="388332"/>
                  <a:pt x="11356360" y="368996"/>
                </a:cubicBezTo>
                <a:cubicBezTo>
                  <a:pt x="11356360" y="349542"/>
                  <a:pt x="11372134" y="334037"/>
                  <a:pt x="11391491" y="334037"/>
                </a:cubicBezTo>
                <a:close/>
                <a:moveTo>
                  <a:pt x="11389959" y="321618"/>
                </a:moveTo>
                <a:cubicBezTo>
                  <a:pt x="11360729" y="321618"/>
                  <a:pt x="11337262" y="345442"/>
                  <a:pt x="11337262" y="374510"/>
                </a:cubicBezTo>
                <a:cubicBezTo>
                  <a:pt x="11337262" y="403836"/>
                  <a:pt x="11360978" y="427401"/>
                  <a:pt x="11389959" y="427401"/>
                </a:cubicBezTo>
                <a:cubicBezTo>
                  <a:pt x="11419189" y="427401"/>
                  <a:pt x="11442656" y="403577"/>
                  <a:pt x="11442656" y="374510"/>
                </a:cubicBezTo>
                <a:cubicBezTo>
                  <a:pt x="11442656" y="345183"/>
                  <a:pt x="11419189" y="321618"/>
                  <a:pt x="11389959" y="321618"/>
                </a:cubicBezTo>
                <a:close/>
                <a:moveTo>
                  <a:pt x="0" y="0"/>
                </a:moveTo>
                <a:lnTo>
                  <a:pt x="12193200" y="0"/>
                </a:lnTo>
                <a:lnTo>
                  <a:pt x="12193200" y="6861600"/>
                </a:lnTo>
                <a:lnTo>
                  <a:pt x="0" y="6861600"/>
                </a:lnTo>
                <a:close/>
              </a:path>
            </a:pathLst>
          </a:custGeom>
          <a:solidFill>
            <a:srgbClr val="D4D7DC"/>
          </a:solidFill>
        </p:spPr>
        <p:txBody>
          <a:bodyPr wrap="square" tIns="72000" anchor="t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C3EE7D-BC64-44D4-965B-AAAA5C4BD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6408000" cy="5562000"/>
          </a:xfrm>
        </p:spPr>
        <p:txBody>
          <a:bodyPr anchor="ctr"/>
          <a:lstStyle>
            <a:lvl1pPr>
              <a:lnSpc>
                <a:spcPct val="120000"/>
              </a:lnSpc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E69A22-4168-4C89-915E-68554934A9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80000" y="2781000"/>
            <a:ext cx="4164000" cy="3429000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2E73A1B-874D-4A61-944C-6104EF22B9D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647E0DD-2C7D-48C1-B2F5-8560EDCA454D}" type="datetime3">
              <a:rPr lang="en-US" smtClean="0"/>
              <a:t>27 January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123DF4B-C0EB-448C-B355-2743629DD45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92667E6-AA52-4ED3-B122-113FB4F8CA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agline" descr="{&quot;templafy&quot;:{&quot;id&quot;:&quot;357fc858-2926-4ccb-86bf-1d3b3fbf302c&quot;}}" title="Form.PLogoChoice.PLogoInsertionWhite">
            <a:extLst>
              <a:ext uri="{FF2B5EF4-FFF2-40B4-BE49-F238E27FC236}">
                <a16:creationId xmlns:a16="http://schemas.microsoft.com/office/drawing/2014/main" id="{B6E51AD8-D258-457C-9483-72C95483B714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22408350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itorial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2C40FC-7870-4C1F-9C95-3246AC8AF6C8}"/>
              </a:ext>
            </a:extLst>
          </p:cNvPr>
          <p:cNvSpPr/>
          <p:nvPr userDrawn="1"/>
        </p:nvSpPr>
        <p:spPr bwMode="ltGray">
          <a:xfrm>
            <a:off x="324001" y="3429000"/>
            <a:ext cx="11544001" cy="3105000"/>
          </a:xfrm>
          <a:prstGeom prst="rect">
            <a:avLst/>
          </a:prstGeom>
          <a:solidFill>
            <a:srgbClr val="FCED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1" y="648000"/>
            <a:ext cx="8652001" cy="3105000"/>
          </a:xfrm>
        </p:spPr>
        <p:txBody>
          <a:bodyPr anchor="b"/>
          <a:lstStyle>
            <a:lvl1pPr>
              <a:lnSpc>
                <a:spcPct val="100000"/>
              </a:lnSpc>
              <a:defRPr sz="4400" b="0"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B6B429-7799-4339-B7CE-2765835DF77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92000" y="4077000"/>
            <a:ext cx="1920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7B2CB86-6590-49D4-96EB-823C6647FE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35999" y="4077000"/>
            <a:ext cx="4164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95E1B88D-BEB4-49A3-83C3-C98DF1AC33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24000" y="4077000"/>
            <a:ext cx="1920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5886000"/>
            <a:ext cx="1920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752CB-4586-4ED8-8DDC-9B3317D94291}" type="datetime3">
              <a:rPr lang="en-US" smtClean="0"/>
              <a:t>27 January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413516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itoria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2C40FC-7870-4C1F-9C95-3246AC8AF6C8}"/>
              </a:ext>
            </a:extLst>
          </p:cNvPr>
          <p:cNvSpPr/>
          <p:nvPr userDrawn="1"/>
        </p:nvSpPr>
        <p:spPr bwMode="ltGray">
          <a:xfrm>
            <a:off x="2892002" y="324000"/>
            <a:ext cx="8975999" cy="6210000"/>
          </a:xfrm>
          <a:prstGeom prst="rect">
            <a:avLst/>
          </a:prstGeom>
          <a:solidFill>
            <a:srgbClr val="D4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4164000" cy="5562000"/>
          </a:xfrm>
        </p:spPr>
        <p:txBody>
          <a:bodyPr anchor="ctr"/>
          <a:lstStyle>
            <a:lvl1pPr>
              <a:lnSpc>
                <a:spcPct val="100000"/>
              </a:lnSpc>
              <a:defRPr sz="4400" b="0"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210000"/>
            <a:ext cx="4164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5D3A1-1237-4E3F-81F8-A718F0128939}" type="datetime3">
              <a:rPr lang="en-US" smtClean="0"/>
              <a:t>27 January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DAC364-33E1-4E5D-B7FA-E4D38492129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135999" y="648000"/>
            <a:ext cx="4164001" cy="5562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8270947-5EF6-40DC-A2E5-BBCD8A56EE7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9624000" y="648000"/>
            <a:ext cx="1920000" cy="5562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88983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itoria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2C40FC-7870-4C1F-9C95-3246AC8AF6C8}"/>
              </a:ext>
            </a:extLst>
          </p:cNvPr>
          <p:cNvSpPr/>
          <p:nvPr userDrawn="1"/>
        </p:nvSpPr>
        <p:spPr bwMode="ltGray">
          <a:xfrm>
            <a:off x="5136001" y="324000"/>
            <a:ext cx="6732001" cy="6210000"/>
          </a:xfrm>
          <a:prstGeom prst="rect">
            <a:avLst/>
          </a:prstGeom>
          <a:solidFill>
            <a:srgbClr val="D8E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6408000" cy="2133000"/>
          </a:xfrm>
        </p:spPr>
        <p:txBody>
          <a:bodyPr anchor="t"/>
          <a:lstStyle>
            <a:lvl1pPr>
              <a:lnSpc>
                <a:spcPct val="100000"/>
              </a:lnSpc>
              <a:defRPr sz="4400" b="0"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B6B429-7799-4339-B7CE-2765835DF77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92000" y="3429000"/>
            <a:ext cx="1920000" cy="2781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7B2CB86-6590-49D4-96EB-823C6647FE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80000" y="3429000"/>
            <a:ext cx="4164000" cy="2781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1920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F3AB-868B-4293-B3DE-7B045891B11B}" type="datetime3">
              <a:rPr lang="en-US" smtClean="0"/>
              <a:t>27 January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265023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itorial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2C40FC-7870-4C1F-9C95-3246AC8AF6C8}"/>
              </a:ext>
            </a:extLst>
          </p:cNvPr>
          <p:cNvSpPr/>
          <p:nvPr userDrawn="1"/>
        </p:nvSpPr>
        <p:spPr bwMode="ltGray">
          <a:xfrm>
            <a:off x="2892002" y="324000"/>
            <a:ext cx="8975999" cy="6210000"/>
          </a:xfrm>
          <a:prstGeom prst="rect">
            <a:avLst/>
          </a:prstGeom>
          <a:solidFill>
            <a:srgbClr val="E9EB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4164000" cy="3105000"/>
          </a:xfrm>
        </p:spPr>
        <p:txBody>
          <a:bodyPr anchor="t"/>
          <a:lstStyle>
            <a:lvl1pPr>
              <a:lnSpc>
                <a:spcPct val="100000"/>
              </a:lnSpc>
              <a:defRPr sz="4400" b="0"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1920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09F60-422C-4C04-9CED-A5F24267A70F}" type="datetime3">
              <a:rPr lang="en-US" smtClean="0"/>
              <a:t>27 January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C40FC7-04A9-4263-9DB4-3DAAFE35D36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47999" y="4077000"/>
            <a:ext cx="1920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3F5C81B-CCBB-449E-A906-622504023D2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136001" y="648000"/>
            <a:ext cx="6408001" cy="3105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4BBF8239-2E8F-4667-916C-3F586A89212F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135999" y="4077001"/>
            <a:ext cx="4164000" cy="2133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0901DBFD-EC7A-43B4-895D-0575D5391E8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9623999" y="4076999"/>
            <a:ext cx="1920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8940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 err="1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 err="1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 err="1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9F65B27A-09D4-4045-A1E1-7A255ABBF5A9}" type="datetime3">
              <a:rPr lang="en-US" smtClean="0"/>
              <a:t>27 January 2026</a:t>
            </a:fld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6554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10896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24" y="324000"/>
            <a:ext cx="1113126" cy="125851"/>
          </a:xfrm>
          <a:prstGeom prst="rect">
            <a:avLst/>
          </a:prstGeom>
        </p:spPr>
        <p:txBody>
          <a:bodyPr/>
          <a:lstStyle/>
          <a:p>
            <a:fld id="{E2FB5401-D132-4332-9E73-04C7E65BCC32}" type="datetime3">
              <a:rPr lang="en-US" smtClean="0"/>
              <a:t>27 January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324000"/>
            <a:ext cx="324000" cy="125851"/>
          </a:xfrm>
          <a:prstGeom prst="rect">
            <a:avLst/>
          </a:prstGeom>
        </p:spPr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1903909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D743917-540A-455D-A172-DB1891C852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58"/>
          <a:stretch/>
        </p:blipFill>
        <p:spPr>
          <a:xfrm>
            <a:off x="0" y="0"/>
            <a:ext cx="12192000" cy="6860809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7B36382-944E-4C33-8FB3-30F706DEC864}"/>
              </a:ext>
            </a:extLst>
          </p:cNvPr>
          <p:cNvSpPr/>
          <p:nvPr/>
        </p:nvSpPr>
        <p:spPr>
          <a:xfrm>
            <a:off x="0" y="0"/>
            <a:ext cx="8888467" cy="6858000"/>
          </a:xfrm>
          <a:custGeom>
            <a:avLst/>
            <a:gdLst>
              <a:gd name="connsiteX0" fmla="*/ 0 w 7859767"/>
              <a:gd name="connsiteY0" fmla="*/ 0 h 6858000"/>
              <a:gd name="connsiteX1" fmla="*/ 2935362 w 7859767"/>
              <a:gd name="connsiteY1" fmla="*/ 0 h 6858000"/>
              <a:gd name="connsiteX2" fmla="*/ 7859767 w 7859767"/>
              <a:gd name="connsiteY2" fmla="*/ 6858000 h 6858000"/>
              <a:gd name="connsiteX3" fmla="*/ 0 w 7859767"/>
              <a:gd name="connsiteY3" fmla="*/ 6858000 h 6858000"/>
              <a:gd name="connsiteX0" fmla="*/ 0 w 8888467"/>
              <a:gd name="connsiteY0" fmla="*/ 0 h 6858000"/>
              <a:gd name="connsiteX1" fmla="*/ 2935362 w 8888467"/>
              <a:gd name="connsiteY1" fmla="*/ 0 h 6858000"/>
              <a:gd name="connsiteX2" fmla="*/ 8888467 w 8888467"/>
              <a:gd name="connsiteY2" fmla="*/ 6858000 h 6858000"/>
              <a:gd name="connsiteX3" fmla="*/ 0 w 8888467"/>
              <a:gd name="connsiteY3" fmla="*/ 6858000 h 6858000"/>
              <a:gd name="connsiteX4" fmla="*/ 0 w 8888467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88467" h="6858000">
                <a:moveTo>
                  <a:pt x="0" y="0"/>
                </a:moveTo>
                <a:lnTo>
                  <a:pt x="2935362" y="0"/>
                </a:lnTo>
                <a:lnTo>
                  <a:pt x="888846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304800" dist="38100" algn="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en-US" sz="2000" noProof="0" err="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148367-F388-4618-AA56-4C01ABB53C5F}"/>
              </a:ext>
            </a:extLst>
          </p:cNvPr>
          <p:cNvSpPr txBox="1"/>
          <p:nvPr/>
        </p:nvSpPr>
        <p:spPr>
          <a:xfrm>
            <a:off x="324001" y="2931345"/>
            <a:ext cx="5772000" cy="28315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4400" b="1">
                <a:solidFill>
                  <a:schemeClr val="accent1"/>
                </a:solidFill>
              </a:rPr>
              <a:t>Semaglutide 2.4 mg and ASCVD</a:t>
            </a:r>
            <a:br>
              <a:rPr lang="en-US" sz="4800" b="1">
                <a:solidFill>
                  <a:schemeClr val="accent1"/>
                </a:solidFill>
              </a:rPr>
            </a:br>
            <a:r>
              <a:rPr lang="en-US" sz="4800" b="0">
                <a:solidFill>
                  <a:schemeClr val="accent1"/>
                </a:solidFill>
              </a:rPr>
              <a:t>Core </a:t>
            </a:r>
            <a:r>
              <a:rPr lang="en-US" sz="4800" b="0">
                <a:solidFill>
                  <a:schemeClr val="tx2"/>
                </a:solidFill>
              </a:rPr>
              <a:t>M</a:t>
            </a:r>
            <a:r>
              <a:rPr lang="en-US" sz="4800">
                <a:solidFill>
                  <a:schemeClr val="tx2"/>
                </a:solidFill>
              </a:rPr>
              <a:t>edical Narrative Outline</a:t>
            </a:r>
          </a:p>
        </p:txBody>
      </p:sp>
      <p:sp>
        <p:nvSpPr>
          <p:cNvPr id="18" name="Hexagon 17">
            <a:extLst>
              <a:ext uri="{FF2B5EF4-FFF2-40B4-BE49-F238E27FC236}">
                <a16:creationId xmlns:a16="http://schemas.microsoft.com/office/drawing/2014/main" id="{52C7C79A-8F0F-45DD-9A09-DDD456ABAAE6}"/>
              </a:ext>
            </a:extLst>
          </p:cNvPr>
          <p:cNvSpPr/>
          <p:nvPr/>
        </p:nvSpPr>
        <p:spPr>
          <a:xfrm rot="5400000">
            <a:off x="225612" y="1131232"/>
            <a:ext cx="1513657" cy="1316881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bg1"/>
          </a:solidFill>
          <a:ln w="25400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127000" sx="102000" sy="102000" algn="ctr" rotWithShape="0">
              <a:schemeClr val="tx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3084E-2481-4E6B-8DE9-0CFD902B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324000"/>
            <a:ext cx="4488000" cy="3240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71420AF-1268-4AE1-84DA-164DB71C2C14}"/>
              </a:ext>
            </a:extLst>
          </p:cNvPr>
          <p:cNvSpPr/>
          <p:nvPr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7CC7667B-71FE-473D-AE19-E08F2682B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agline" descr="{&quot;templafy&quot;:{&quot;id&quot;:&quot;237cc8ce-a8bb-493a-8167-0dbb0fdc5d51&quot;}}" title="Form.PLogoChoice.PLogoInsertion">
            <a:extLst>
              <a:ext uri="{FF2B5EF4-FFF2-40B4-BE49-F238E27FC236}">
                <a16:creationId xmlns:a16="http://schemas.microsoft.com/office/drawing/2014/main" id="{8AE78219-5CBB-4760-B800-636AFE0A99A8}"/>
              </a:ext>
            </a:extLst>
          </p:cNvPr>
          <p:cNvSpPr/>
          <p:nvPr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15" name="Date Placeholder 6">
            <a:extLst>
              <a:ext uri="{FF2B5EF4-FFF2-40B4-BE49-F238E27FC236}">
                <a16:creationId xmlns:a16="http://schemas.microsoft.com/office/drawing/2014/main" id="{AA4298F5-860C-4CD1-BA18-36787A8004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92000" y="324000"/>
            <a:ext cx="1920000" cy="125851"/>
          </a:xfrm>
        </p:spPr>
        <p:txBody>
          <a:bodyPr/>
          <a:lstStyle/>
          <a:p>
            <a:fld id="{3406E89B-F1B0-48A4-8827-107446FBFBCE}" type="datetime3">
              <a:rPr lang="en-US" smtClean="0"/>
              <a:t>27 January 2026</a:t>
            </a:fld>
            <a:endParaRPr lang="en-GB"/>
          </a:p>
        </p:txBody>
      </p:sp>
      <p:pic>
        <p:nvPicPr>
          <p:cNvPr id="4" name="Graphic 3" descr="Heart organ outline">
            <a:extLst>
              <a:ext uri="{FF2B5EF4-FFF2-40B4-BE49-F238E27FC236}">
                <a16:creationId xmlns:a16="http://schemas.microsoft.com/office/drawing/2014/main" id="{98E7D0E1-9EF8-49D8-B223-2B23AF68C3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39455" y="1246687"/>
            <a:ext cx="1085969" cy="108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474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0B9B4-7D3D-0A6E-86B7-FD943792C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30640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lines in a white background&#10;&#10;AI-generated content may be incorrect.">
            <a:extLst>
              <a:ext uri="{FF2B5EF4-FFF2-40B4-BE49-F238E27FC236}">
                <a16:creationId xmlns:a16="http://schemas.microsoft.com/office/drawing/2014/main" id="{715320D8-071A-66FF-1F7D-6BD1983987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80D2B6-26B9-84C3-58D8-61AD6880A05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5B59C88-C8DA-8A6D-5244-FBAEC419F58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2987" y="294136"/>
            <a:ext cx="5578658" cy="29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35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2: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C9014B-AE49-D86D-2979-778771441A4F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14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84EF09B7-32FE-0BB0-98DC-5D5A2E09B5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33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4: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C82650-19BC-CD17-A0CA-BB0E75CA8E8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AACCE5AB-31E3-C8FE-CD16-EA8C7D6388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51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tags" Target="../tags/tag19.xml"/><Relationship Id="rId21" Type="http://schemas.openxmlformats.org/officeDocument/2006/relationships/tags" Target="../tags/tag14.xml"/><Relationship Id="rId42" Type="http://schemas.openxmlformats.org/officeDocument/2006/relationships/tags" Target="../tags/tag35.xml"/><Relationship Id="rId47" Type="http://schemas.openxmlformats.org/officeDocument/2006/relationships/tags" Target="../tags/tag40.xml"/><Relationship Id="rId63" Type="http://schemas.openxmlformats.org/officeDocument/2006/relationships/tags" Target="../tags/tag56.xml"/><Relationship Id="rId68" Type="http://schemas.openxmlformats.org/officeDocument/2006/relationships/tags" Target="../tags/tag61.xml"/><Relationship Id="rId84" Type="http://schemas.openxmlformats.org/officeDocument/2006/relationships/tags" Target="../tags/tag77.xml"/><Relationship Id="rId89" Type="http://schemas.openxmlformats.org/officeDocument/2006/relationships/tags" Target="../tags/tag82.xml"/><Relationship Id="rId16" Type="http://schemas.openxmlformats.org/officeDocument/2006/relationships/tags" Target="../tags/tag9.xml"/><Relationship Id="rId11" Type="http://schemas.openxmlformats.org/officeDocument/2006/relationships/tags" Target="../tags/tag4.xml"/><Relationship Id="rId32" Type="http://schemas.openxmlformats.org/officeDocument/2006/relationships/tags" Target="../tags/tag25.xml"/><Relationship Id="rId37" Type="http://schemas.openxmlformats.org/officeDocument/2006/relationships/tags" Target="../tags/tag30.xml"/><Relationship Id="rId53" Type="http://schemas.openxmlformats.org/officeDocument/2006/relationships/tags" Target="../tags/tag46.xml"/><Relationship Id="rId58" Type="http://schemas.openxmlformats.org/officeDocument/2006/relationships/tags" Target="../tags/tag51.xml"/><Relationship Id="rId74" Type="http://schemas.openxmlformats.org/officeDocument/2006/relationships/tags" Target="../tags/tag67.xml"/><Relationship Id="rId79" Type="http://schemas.openxmlformats.org/officeDocument/2006/relationships/tags" Target="../tags/tag72.xml"/><Relationship Id="rId5" Type="http://schemas.openxmlformats.org/officeDocument/2006/relationships/slideLayout" Target="../slideLayouts/slideLayout5.xml"/><Relationship Id="rId90" Type="http://schemas.openxmlformats.org/officeDocument/2006/relationships/tags" Target="../tags/tag83.xml"/><Relationship Id="rId95" Type="http://schemas.openxmlformats.org/officeDocument/2006/relationships/tags" Target="../tags/tag88.xml"/><Relationship Id="rId22" Type="http://schemas.openxmlformats.org/officeDocument/2006/relationships/tags" Target="../tags/tag15.xml"/><Relationship Id="rId27" Type="http://schemas.openxmlformats.org/officeDocument/2006/relationships/tags" Target="../tags/tag20.xml"/><Relationship Id="rId43" Type="http://schemas.openxmlformats.org/officeDocument/2006/relationships/tags" Target="../tags/tag36.xml"/><Relationship Id="rId48" Type="http://schemas.openxmlformats.org/officeDocument/2006/relationships/tags" Target="../tags/tag41.xml"/><Relationship Id="rId64" Type="http://schemas.openxmlformats.org/officeDocument/2006/relationships/tags" Target="../tags/tag57.xml"/><Relationship Id="rId69" Type="http://schemas.openxmlformats.org/officeDocument/2006/relationships/tags" Target="../tags/tag62.xml"/><Relationship Id="rId8" Type="http://schemas.openxmlformats.org/officeDocument/2006/relationships/tags" Target="../tags/tag1.xml"/><Relationship Id="rId51" Type="http://schemas.openxmlformats.org/officeDocument/2006/relationships/tags" Target="../tags/tag44.xml"/><Relationship Id="rId72" Type="http://schemas.openxmlformats.org/officeDocument/2006/relationships/tags" Target="../tags/tag65.xml"/><Relationship Id="rId80" Type="http://schemas.openxmlformats.org/officeDocument/2006/relationships/tags" Target="../tags/tag73.xml"/><Relationship Id="rId85" Type="http://schemas.openxmlformats.org/officeDocument/2006/relationships/tags" Target="../tags/tag78.xml"/><Relationship Id="rId93" Type="http://schemas.openxmlformats.org/officeDocument/2006/relationships/tags" Target="../tags/tag86.xml"/><Relationship Id="rId3" Type="http://schemas.openxmlformats.org/officeDocument/2006/relationships/slideLayout" Target="../slideLayouts/slideLayout3.xml"/><Relationship Id="rId12" Type="http://schemas.openxmlformats.org/officeDocument/2006/relationships/tags" Target="../tags/tag5.xml"/><Relationship Id="rId17" Type="http://schemas.openxmlformats.org/officeDocument/2006/relationships/tags" Target="../tags/tag10.xml"/><Relationship Id="rId25" Type="http://schemas.openxmlformats.org/officeDocument/2006/relationships/tags" Target="../tags/tag18.xml"/><Relationship Id="rId33" Type="http://schemas.openxmlformats.org/officeDocument/2006/relationships/tags" Target="../tags/tag26.xml"/><Relationship Id="rId38" Type="http://schemas.openxmlformats.org/officeDocument/2006/relationships/tags" Target="../tags/tag31.xml"/><Relationship Id="rId46" Type="http://schemas.openxmlformats.org/officeDocument/2006/relationships/tags" Target="../tags/tag39.xml"/><Relationship Id="rId59" Type="http://schemas.openxmlformats.org/officeDocument/2006/relationships/tags" Target="../tags/tag52.xml"/><Relationship Id="rId67" Type="http://schemas.openxmlformats.org/officeDocument/2006/relationships/tags" Target="../tags/tag60.xml"/><Relationship Id="rId20" Type="http://schemas.openxmlformats.org/officeDocument/2006/relationships/tags" Target="../tags/tag13.xml"/><Relationship Id="rId41" Type="http://schemas.openxmlformats.org/officeDocument/2006/relationships/tags" Target="../tags/tag34.xml"/><Relationship Id="rId54" Type="http://schemas.openxmlformats.org/officeDocument/2006/relationships/tags" Target="../tags/tag47.xml"/><Relationship Id="rId62" Type="http://schemas.openxmlformats.org/officeDocument/2006/relationships/tags" Target="../tags/tag55.xml"/><Relationship Id="rId70" Type="http://schemas.openxmlformats.org/officeDocument/2006/relationships/tags" Target="../tags/tag63.xml"/><Relationship Id="rId75" Type="http://schemas.openxmlformats.org/officeDocument/2006/relationships/tags" Target="../tags/tag68.xml"/><Relationship Id="rId83" Type="http://schemas.openxmlformats.org/officeDocument/2006/relationships/tags" Target="../tags/tag76.xml"/><Relationship Id="rId88" Type="http://schemas.openxmlformats.org/officeDocument/2006/relationships/tags" Target="../tags/tag81.xml"/><Relationship Id="rId91" Type="http://schemas.openxmlformats.org/officeDocument/2006/relationships/tags" Target="../tags/tag8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tags" Target="../tags/tag8.xml"/><Relationship Id="rId23" Type="http://schemas.openxmlformats.org/officeDocument/2006/relationships/tags" Target="../tags/tag16.xml"/><Relationship Id="rId28" Type="http://schemas.openxmlformats.org/officeDocument/2006/relationships/tags" Target="../tags/tag21.xml"/><Relationship Id="rId36" Type="http://schemas.openxmlformats.org/officeDocument/2006/relationships/tags" Target="../tags/tag29.xml"/><Relationship Id="rId49" Type="http://schemas.openxmlformats.org/officeDocument/2006/relationships/tags" Target="../tags/tag42.xml"/><Relationship Id="rId57" Type="http://schemas.openxmlformats.org/officeDocument/2006/relationships/tags" Target="../tags/tag50.xml"/><Relationship Id="rId10" Type="http://schemas.openxmlformats.org/officeDocument/2006/relationships/tags" Target="../tags/tag3.xml"/><Relationship Id="rId31" Type="http://schemas.openxmlformats.org/officeDocument/2006/relationships/tags" Target="../tags/tag24.xml"/><Relationship Id="rId44" Type="http://schemas.openxmlformats.org/officeDocument/2006/relationships/tags" Target="../tags/tag37.xml"/><Relationship Id="rId52" Type="http://schemas.openxmlformats.org/officeDocument/2006/relationships/tags" Target="../tags/tag45.xml"/><Relationship Id="rId60" Type="http://schemas.openxmlformats.org/officeDocument/2006/relationships/tags" Target="../tags/tag53.xml"/><Relationship Id="rId65" Type="http://schemas.openxmlformats.org/officeDocument/2006/relationships/tags" Target="../tags/tag58.xml"/><Relationship Id="rId73" Type="http://schemas.openxmlformats.org/officeDocument/2006/relationships/tags" Target="../tags/tag66.xml"/><Relationship Id="rId78" Type="http://schemas.openxmlformats.org/officeDocument/2006/relationships/tags" Target="../tags/tag71.xml"/><Relationship Id="rId81" Type="http://schemas.openxmlformats.org/officeDocument/2006/relationships/tags" Target="../tags/tag74.xml"/><Relationship Id="rId86" Type="http://schemas.openxmlformats.org/officeDocument/2006/relationships/tags" Target="../tags/tag79.xml"/><Relationship Id="rId94" Type="http://schemas.openxmlformats.org/officeDocument/2006/relationships/tags" Target="../tags/tag87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2.xml"/><Relationship Id="rId13" Type="http://schemas.openxmlformats.org/officeDocument/2006/relationships/tags" Target="../tags/tag6.xml"/><Relationship Id="rId18" Type="http://schemas.openxmlformats.org/officeDocument/2006/relationships/tags" Target="../tags/tag11.xml"/><Relationship Id="rId39" Type="http://schemas.openxmlformats.org/officeDocument/2006/relationships/tags" Target="../tags/tag32.xml"/><Relationship Id="rId34" Type="http://schemas.openxmlformats.org/officeDocument/2006/relationships/tags" Target="../tags/tag27.xml"/><Relationship Id="rId50" Type="http://schemas.openxmlformats.org/officeDocument/2006/relationships/tags" Target="../tags/tag43.xml"/><Relationship Id="rId55" Type="http://schemas.openxmlformats.org/officeDocument/2006/relationships/tags" Target="../tags/tag48.xml"/><Relationship Id="rId76" Type="http://schemas.openxmlformats.org/officeDocument/2006/relationships/tags" Target="../tags/tag69.xml"/><Relationship Id="rId7" Type="http://schemas.openxmlformats.org/officeDocument/2006/relationships/theme" Target="../theme/theme1.xml"/><Relationship Id="rId71" Type="http://schemas.openxmlformats.org/officeDocument/2006/relationships/tags" Target="../tags/tag64.xml"/><Relationship Id="rId92" Type="http://schemas.openxmlformats.org/officeDocument/2006/relationships/tags" Target="../tags/tag85.xml"/><Relationship Id="rId2" Type="http://schemas.openxmlformats.org/officeDocument/2006/relationships/slideLayout" Target="../slideLayouts/slideLayout2.xml"/><Relationship Id="rId29" Type="http://schemas.openxmlformats.org/officeDocument/2006/relationships/tags" Target="../tags/tag22.xml"/><Relationship Id="rId24" Type="http://schemas.openxmlformats.org/officeDocument/2006/relationships/tags" Target="../tags/tag17.xml"/><Relationship Id="rId40" Type="http://schemas.openxmlformats.org/officeDocument/2006/relationships/tags" Target="../tags/tag33.xml"/><Relationship Id="rId45" Type="http://schemas.openxmlformats.org/officeDocument/2006/relationships/tags" Target="../tags/tag38.xml"/><Relationship Id="rId66" Type="http://schemas.openxmlformats.org/officeDocument/2006/relationships/tags" Target="../tags/tag59.xml"/><Relationship Id="rId87" Type="http://schemas.openxmlformats.org/officeDocument/2006/relationships/tags" Target="../tags/tag80.xml"/><Relationship Id="rId61" Type="http://schemas.openxmlformats.org/officeDocument/2006/relationships/tags" Target="../tags/tag54.xml"/><Relationship Id="rId82" Type="http://schemas.openxmlformats.org/officeDocument/2006/relationships/tags" Target="../tags/tag75.xml"/><Relationship Id="rId19" Type="http://schemas.openxmlformats.org/officeDocument/2006/relationships/tags" Target="../tags/tag12.xml"/><Relationship Id="rId14" Type="http://schemas.openxmlformats.org/officeDocument/2006/relationships/tags" Target="../tags/tag7.xml"/><Relationship Id="rId30" Type="http://schemas.openxmlformats.org/officeDocument/2006/relationships/tags" Target="../tags/tag23.xml"/><Relationship Id="rId35" Type="http://schemas.openxmlformats.org/officeDocument/2006/relationships/tags" Target="../tags/tag28.xml"/><Relationship Id="rId56" Type="http://schemas.openxmlformats.org/officeDocument/2006/relationships/tags" Target="../tags/tag49.xml"/><Relationship Id="rId77" Type="http://schemas.openxmlformats.org/officeDocument/2006/relationships/tags" Target="../tags/tag70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tags" Target="../tags/tag99.xml"/><Relationship Id="rId21" Type="http://schemas.openxmlformats.org/officeDocument/2006/relationships/tags" Target="../tags/tag94.xml"/><Relationship Id="rId42" Type="http://schemas.openxmlformats.org/officeDocument/2006/relationships/tags" Target="../tags/tag115.xml"/><Relationship Id="rId47" Type="http://schemas.openxmlformats.org/officeDocument/2006/relationships/tags" Target="../tags/tag120.xml"/><Relationship Id="rId63" Type="http://schemas.openxmlformats.org/officeDocument/2006/relationships/tags" Target="../tags/tag136.xml"/><Relationship Id="rId68" Type="http://schemas.openxmlformats.org/officeDocument/2006/relationships/tags" Target="../tags/tag141.xml"/><Relationship Id="rId84" Type="http://schemas.openxmlformats.org/officeDocument/2006/relationships/tags" Target="../tags/tag157.xml"/><Relationship Id="rId89" Type="http://schemas.openxmlformats.org/officeDocument/2006/relationships/tags" Target="../tags/tag162.xml"/><Relationship Id="rId16" Type="http://schemas.openxmlformats.org/officeDocument/2006/relationships/tags" Target="../tags/tag89.xml"/><Relationship Id="rId11" Type="http://schemas.openxmlformats.org/officeDocument/2006/relationships/slideLayout" Target="../slideLayouts/slideLayout17.xml"/><Relationship Id="rId32" Type="http://schemas.openxmlformats.org/officeDocument/2006/relationships/tags" Target="../tags/tag105.xml"/><Relationship Id="rId37" Type="http://schemas.openxmlformats.org/officeDocument/2006/relationships/tags" Target="../tags/tag110.xml"/><Relationship Id="rId53" Type="http://schemas.openxmlformats.org/officeDocument/2006/relationships/tags" Target="../tags/tag126.xml"/><Relationship Id="rId58" Type="http://schemas.openxmlformats.org/officeDocument/2006/relationships/tags" Target="../tags/tag131.xml"/><Relationship Id="rId74" Type="http://schemas.openxmlformats.org/officeDocument/2006/relationships/tags" Target="../tags/tag147.xml"/><Relationship Id="rId79" Type="http://schemas.openxmlformats.org/officeDocument/2006/relationships/tags" Target="../tags/tag152.xml"/><Relationship Id="rId102" Type="http://schemas.openxmlformats.org/officeDocument/2006/relationships/tags" Target="../tags/tag175.xml"/><Relationship Id="rId5" Type="http://schemas.openxmlformats.org/officeDocument/2006/relationships/slideLayout" Target="../slideLayouts/slideLayout11.xml"/><Relationship Id="rId90" Type="http://schemas.openxmlformats.org/officeDocument/2006/relationships/tags" Target="../tags/tag163.xml"/><Relationship Id="rId95" Type="http://schemas.openxmlformats.org/officeDocument/2006/relationships/tags" Target="../tags/tag168.xml"/><Relationship Id="rId22" Type="http://schemas.openxmlformats.org/officeDocument/2006/relationships/tags" Target="../tags/tag95.xml"/><Relationship Id="rId27" Type="http://schemas.openxmlformats.org/officeDocument/2006/relationships/tags" Target="../tags/tag100.xml"/><Relationship Id="rId43" Type="http://schemas.openxmlformats.org/officeDocument/2006/relationships/tags" Target="../tags/tag116.xml"/><Relationship Id="rId48" Type="http://schemas.openxmlformats.org/officeDocument/2006/relationships/tags" Target="../tags/tag121.xml"/><Relationship Id="rId64" Type="http://schemas.openxmlformats.org/officeDocument/2006/relationships/tags" Target="../tags/tag137.xml"/><Relationship Id="rId69" Type="http://schemas.openxmlformats.org/officeDocument/2006/relationships/tags" Target="../tags/tag142.xml"/><Relationship Id="rId80" Type="http://schemas.openxmlformats.org/officeDocument/2006/relationships/tags" Target="../tags/tag153.xml"/><Relationship Id="rId85" Type="http://schemas.openxmlformats.org/officeDocument/2006/relationships/tags" Target="../tags/tag158.xml"/><Relationship Id="rId12" Type="http://schemas.openxmlformats.org/officeDocument/2006/relationships/slideLayout" Target="../slideLayouts/slideLayout18.xml"/><Relationship Id="rId17" Type="http://schemas.openxmlformats.org/officeDocument/2006/relationships/tags" Target="../tags/tag90.xml"/><Relationship Id="rId25" Type="http://schemas.openxmlformats.org/officeDocument/2006/relationships/tags" Target="../tags/tag98.xml"/><Relationship Id="rId33" Type="http://schemas.openxmlformats.org/officeDocument/2006/relationships/tags" Target="../tags/tag106.xml"/><Relationship Id="rId38" Type="http://schemas.openxmlformats.org/officeDocument/2006/relationships/tags" Target="../tags/tag111.xml"/><Relationship Id="rId46" Type="http://schemas.openxmlformats.org/officeDocument/2006/relationships/tags" Target="../tags/tag119.xml"/><Relationship Id="rId59" Type="http://schemas.openxmlformats.org/officeDocument/2006/relationships/tags" Target="../tags/tag132.xml"/><Relationship Id="rId67" Type="http://schemas.openxmlformats.org/officeDocument/2006/relationships/tags" Target="../tags/tag140.xml"/><Relationship Id="rId103" Type="http://schemas.openxmlformats.org/officeDocument/2006/relationships/tags" Target="../tags/tag176.xml"/><Relationship Id="rId20" Type="http://schemas.openxmlformats.org/officeDocument/2006/relationships/tags" Target="../tags/tag93.xml"/><Relationship Id="rId41" Type="http://schemas.openxmlformats.org/officeDocument/2006/relationships/tags" Target="../tags/tag114.xml"/><Relationship Id="rId54" Type="http://schemas.openxmlformats.org/officeDocument/2006/relationships/tags" Target="../tags/tag127.xml"/><Relationship Id="rId62" Type="http://schemas.openxmlformats.org/officeDocument/2006/relationships/tags" Target="../tags/tag135.xml"/><Relationship Id="rId70" Type="http://schemas.openxmlformats.org/officeDocument/2006/relationships/tags" Target="../tags/tag143.xml"/><Relationship Id="rId75" Type="http://schemas.openxmlformats.org/officeDocument/2006/relationships/tags" Target="../tags/tag148.xml"/><Relationship Id="rId83" Type="http://schemas.openxmlformats.org/officeDocument/2006/relationships/tags" Target="../tags/tag156.xml"/><Relationship Id="rId88" Type="http://schemas.openxmlformats.org/officeDocument/2006/relationships/tags" Target="../tags/tag161.xml"/><Relationship Id="rId91" Type="http://schemas.openxmlformats.org/officeDocument/2006/relationships/tags" Target="../tags/tag164.xml"/><Relationship Id="rId96" Type="http://schemas.openxmlformats.org/officeDocument/2006/relationships/tags" Target="../tags/tag169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theme" Target="../theme/theme2.xml"/><Relationship Id="rId23" Type="http://schemas.openxmlformats.org/officeDocument/2006/relationships/tags" Target="../tags/tag96.xml"/><Relationship Id="rId28" Type="http://schemas.openxmlformats.org/officeDocument/2006/relationships/tags" Target="../tags/tag101.xml"/><Relationship Id="rId36" Type="http://schemas.openxmlformats.org/officeDocument/2006/relationships/tags" Target="../tags/tag109.xml"/><Relationship Id="rId49" Type="http://schemas.openxmlformats.org/officeDocument/2006/relationships/tags" Target="../tags/tag122.xml"/><Relationship Id="rId57" Type="http://schemas.openxmlformats.org/officeDocument/2006/relationships/tags" Target="../tags/tag130.xml"/><Relationship Id="rId10" Type="http://schemas.openxmlformats.org/officeDocument/2006/relationships/slideLayout" Target="../slideLayouts/slideLayout16.xml"/><Relationship Id="rId31" Type="http://schemas.openxmlformats.org/officeDocument/2006/relationships/tags" Target="../tags/tag104.xml"/><Relationship Id="rId44" Type="http://schemas.openxmlformats.org/officeDocument/2006/relationships/tags" Target="../tags/tag117.xml"/><Relationship Id="rId52" Type="http://schemas.openxmlformats.org/officeDocument/2006/relationships/tags" Target="../tags/tag125.xml"/><Relationship Id="rId60" Type="http://schemas.openxmlformats.org/officeDocument/2006/relationships/tags" Target="../tags/tag133.xml"/><Relationship Id="rId65" Type="http://schemas.openxmlformats.org/officeDocument/2006/relationships/tags" Target="../tags/tag138.xml"/><Relationship Id="rId73" Type="http://schemas.openxmlformats.org/officeDocument/2006/relationships/tags" Target="../tags/tag146.xml"/><Relationship Id="rId78" Type="http://schemas.openxmlformats.org/officeDocument/2006/relationships/tags" Target="../tags/tag151.xml"/><Relationship Id="rId81" Type="http://schemas.openxmlformats.org/officeDocument/2006/relationships/tags" Target="../tags/tag154.xml"/><Relationship Id="rId86" Type="http://schemas.openxmlformats.org/officeDocument/2006/relationships/tags" Target="../tags/tag159.xml"/><Relationship Id="rId94" Type="http://schemas.openxmlformats.org/officeDocument/2006/relationships/tags" Target="../tags/tag167.xml"/><Relationship Id="rId99" Type="http://schemas.openxmlformats.org/officeDocument/2006/relationships/tags" Target="../tags/tag172.xml"/><Relationship Id="rId101" Type="http://schemas.openxmlformats.org/officeDocument/2006/relationships/tags" Target="../tags/tag174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19.xml"/><Relationship Id="rId18" Type="http://schemas.openxmlformats.org/officeDocument/2006/relationships/tags" Target="../tags/tag91.xml"/><Relationship Id="rId39" Type="http://schemas.openxmlformats.org/officeDocument/2006/relationships/tags" Target="../tags/tag112.xml"/><Relationship Id="rId34" Type="http://schemas.openxmlformats.org/officeDocument/2006/relationships/tags" Target="../tags/tag107.xml"/><Relationship Id="rId50" Type="http://schemas.openxmlformats.org/officeDocument/2006/relationships/tags" Target="../tags/tag123.xml"/><Relationship Id="rId55" Type="http://schemas.openxmlformats.org/officeDocument/2006/relationships/tags" Target="../tags/tag128.xml"/><Relationship Id="rId76" Type="http://schemas.openxmlformats.org/officeDocument/2006/relationships/tags" Target="../tags/tag149.xml"/><Relationship Id="rId97" Type="http://schemas.openxmlformats.org/officeDocument/2006/relationships/tags" Target="../tags/tag170.xml"/><Relationship Id="rId104" Type="http://schemas.openxmlformats.org/officeDocument/2006/relationships/image" Target="../media/image1.png"/><Relationship Id="rId7" Type="http://schemas.openxmlformats.org/officeDocument/2006/relationships/slideLayout" Target="../slideLayouts/slideLayout13.xml"/><Relationship Id="rId71" Type="http://schemas.openxmlformats.org/officeDocument/2006/relationships/tags" Target="../tags/tag144.xml"/><Relationship Id="rId92" Type="http://schemas.openxmlformats.org/officeDocument/2006/relationships/tags" Target="../tags/tag165.xml"/><Relationship Id="rId2" Type="http://schemas.openxmlformats.org/officeDocument/2006/relationships/slideLayout" Target="../slideLayouts/slideLayout8.xml"/><Relationship Id="rId29" Type="http://schemas.openxmlformats.org/officeDocument/2006/relationships/tags" Target="../tags/tag102.xml"/><Relationship Id="rId24" Type="http://schemas.openxmlformats.org/officeDocument/2006/relationships/tags" Target="../tags/tag97.xml"/><Relationship Id="rId40" Type="http://schemas.openxmlformats.org/officeDocument/2006/relationships/tags" Target="../tags/tag113.xml"/><Relationship Id="rId45" Type="http://schemas.openxmlformats.org/officeDocument/2006/relationships/tags" Target="../tags/tag118.xml"/><Relationship Id="rId66" Type="http://schemas.openxmlformats.org/officeDocument/2006/relationships/tags" Target="../tags/tag139.xml"/><Relationship Id="rId87" Type="http://schemas.openxmlformats.org/officeDocument/2006/relationships/tags" Target="../tags/tag160.xml"/><Relationship Id="rId61" Type="http://schemas.openxmlformats.org/officeDocument/2006/relationships/tags" Target="../tags/tag134.xml"/><Relationship Id="rId82" Type="http://schemas.openxmlformats.org/officeDocument/2006/relationships/tags" Target="../tags/tag155.xml"/><Relationship Id="rId19" Type="http://schemas.openxmlformats.org/officeDocument/2006/relationships/tags" Target="../tags/tag92.xml"/><Relationship Id="rId14" Type="http://schemas.openxmlformats.org/officeDocument/2006/relationships/slideLayout" Target="../slideLayouts/slideLayout20.xml"/><Relationship Id="rId30" Type="http://schemas.openxmlformats.org/officeDocument/2006/relationships/tags" Target="../tags/tag103.xml"/><Relationship Id="rId35" Type="http://schemas.openxmlformats.org/officeDocument/2006/relationships/tags" Target="../tags/tag108.xml"/><Relationship Id="rId56" Type="http://schemas.openxmlformats.org/officeDocument/2006/relationships/tags" Target="../tags/tag129.xml"/><Relationship Id="rId77" Type="http://schemas.openxmlformats.org/officeDocument/2006/relationships/tags" Target="../tags/tag150.xml"/><Relationship Id="rId100" Type="http://schemas.openxmlformats.org/officeDocument/2006/relationships/tags" Target="../tags/tag173.xml"/><Relationship Id="rId8" Type="http://schemas.openxmlformats.org/officeDocument/2006/relationships/slideLayout" Target="../slideLayouts/slideLayout14.xml"/><Relationship Id="rId51" Type="http://schemas.openxmlformats.org/officeDocument/2006/relationships/tags" Target="../tags/tag124.xml"/><Relationship Id="rId72" Type="http://schemas.openxmlformats.org/officeDocument/2006/relationships/tags" Target="../tags/tag145.xml"/><Relationship Id="rId93" Type="http://schemas.openxmlformats.org/officeDocument/2006/relationships/tags" Target="../tags/tag166.xml"/><Relationship Id="rId98" Type="http://schemas.openxmlformats.org/officeDocument/2006/relationships/tags" Target="../tags/tag171.xml"/><Relationship Id="rId3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46.xml"/><Relationship Id="rId117" Type="http://schemas.openxmlformats.org/officeDocument/2006/relationships/tags" Target="../tags/tag262.xml"/><Relationship Id="rId21" Type="http://schemas.openxmlformats.org/officeDocument/2006/relationships/slideLayout" Target="../slideLayouts/slideLayout41.xml"/><Relationship Id="rId42" Type="http://schemas.openxmlformats.org/officeDocument/2006/relationships/tags" Target="../tags/tag187.xml"/><Relationship Id="rId47" Type="http://schemas.openxmlformats.org/officeDocument/2006/relationships/tags" Target="../tags/tag192.xml"/><Relationship Id="rId63" Type="http://schemas.openxmlformats.org/officeDocument/2006/relationships/tags" Target="../tags/tag208.xml"/><Relationship Id="rId68" Type="http://schemas.openxmlformats.org/officeDocument/2006/relationships/tags" Target="../tags/tag213.xml"/><Relationship Id="rId84" Type="http://schemas.openxmlformats.org/officeDocument/2006/relationships/tags" Target="../tags/tag229.xml"/><Relationship Id="rId89" Type="http://schemas.openxmlformats.org/officeDocument/2006/relationships/tags" Target="../tags/tag234.xml"/><Relationship Id="rId112" Type="http://schemas.openxmlformats.org/officeDocument/2006/relationships/tags" Target="../tags/tag257.xml"/><Relationship Id="rId16" Type="http://schemas.openxmlformats.org/officeDocument/2006/relationships/slideLayout" Target="../slideLayouts/slideLayout36.xml"/><Relationship Id="rId107" Type="http://schemas.openxmlformats.org/officeDocument/2006/relationships/tags" Target="../tags/tag252.xml"/><Relationship Id="rId11" Type="http://schemas.openxmlformats.org/officeDocument/2006/relationships/slideLayout" Target="../slideLayouts/slideLayout31.xml"/><Relationship Id="rId32" Type="http://schemas.openxmlformats.org/officeDocument/2006/relationships/tags" Target="../tags/tag177.xml"/><Relationship Id="rId37" Type="http://schemas.openxmlformats.org/officeDocument/2006/relationships/tags" Target="../tags/tag182.xml"/><Relationship Id="rId53" Type="http://schemas.openxmlformats.org/officeDocument/2006/relationships/tags" Target="../tags/tag198.xml"/><Relationship Id="rId58" Type="http://schemas.openxmlformats.org/officeDocument/2006/relationships/tags" Target="../tags/tag203.xml"/><Relationship Id="rId74" Type="http://schemas.openxmlformats.org/officeDocument/2006/relationships/tags" Target="../tags/tag219.xml"/><Relationship Id="rId79" Type="http://schemas.openxmlformats.org/officeDocument/2006/relationships/tags" Target="../tags/tag224.xml"/><Relationship Id="rId102" Type="http://schemas.openxmlformats.org/officeDocument/2006/relationships/tags" Target="../tags/tag247.xml"/><Relationship Id="rId5" Type="http://schemas.openxmlformats.org/officeDocument/2006/relationships/slideLayout" Target="../slideLayouts/slideLayout25.xml"/><Relationship Id="rId90" Type="http://schemas.openxmlformats.org/officeDocument/2006/relationships/tags" Target="../tags/tag235.xml"/><Relationship Id="rId95" Type="http://schemas.openxmlformats.org/officeDocument/2006/relationships/tags" Target="../tags/tag240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Relationship Id="rId43" Type="http://schemas.openxmlformats.org/officeDocument/2006/relationships/tags" Target="../tags/tag188.xml"/><Relationship Id="rId48" Type="http://schemas.openxmlformats.org/officeDocument/2006/relationships/tags" Target="../tags/tag193.xml"/><Relationship Id="rId64" Type="http://schemas.openxmlformats.org/officeDocument/2006/relationships/tags" Target="../tags/tag209.xml"/><Relationship Id="rId69" Type="http://schemas.openxmlformats.org/officeDocument/2006/relationships/tags" Target="../tags/tag214.xml"/><Relationship Id="rId113" Type="http://schemas.openxmlformats.org/officeDocument/2006/relationships/tags" Target="../tags/tag258.xml"/><Relationship Id="rId118" Type="http://schemas.openxmlformats.org/officeDocument/2006/relationships/tags" Target="../tags/tag263.xml"/><Relationship Id="rId80" Type="http://schemas.openxmlformats.org/officeDocument/2006/relationships/tags" Target="../tags/tag225.xml"/><Relationship Id="rId85" Type="http://schemas.openxmlformats.org/officeDocument/2006/relationships/tags" Target="../tags/tag230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33" Type="http://schemas.openxmlformats.org/officeDocument/2006/relationships/tags" Target="../tags/tag178.xml"/><Relationship Id="rId38" Type="http://schemas.openxmlformats.org/officeDocument/2006/relationships/tags" Target="../tags/tag183.xml"/><Relationship Id="rId59" Type="http://schemas.openxmlformats.org/officeDocument/2006/relationships/tags" Target="../tags/tag204.xml"/><Relationship Id="rId103" Type="http://schemas.openxmlformats.org/officeDocument/2006/relationships/tags" Target="../tags/tag248.xml"/><Relationship Id="rId108" Type="http://schemas.openxmlformats.org/officeDocument/2006/relationships/tags" Target="../tags/tag253.xml"/><Relationship Id="rId54" Type="http://schemas.openxmlformats.org/officeDocument/2006/relationships/tags" Target="../tags/tag199.xml"/><Relationship Id="rId70" Type="http://schemas.openxmlformats.org/officeDocument/2006/relationships/tags" Target="../tags/tag215.xml"/><Relationship Id="rId75" Type="http://schemas.openxmlformats.org/officeDocument/2006/relationships/tags" Target="../tags/tag220.xml"/><Relationship Id="rId91" Type="http://schemas.openxmlformats.org/officeDocument/2006/relationships/tags" Target="../tags/tag236.xml"/><Relationship Id="rId96" Type="http://schemas.openxmlformats.org/officeDocument/2006/relationships/tags" Target="../tags/tag241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43.xml"/><Relationship Id="rId28" Type="http://schemas.openxmlformats.org/officeDocument/2006/relationships/slideLayout" Target="../slideLayouts/slideLayout48.xml"/><Relationship Id="rId49" Type="http://schemas.openxmlformats.org/officeDocument/2006/relationships/tags" Target="../tags/tag194.xml"/><Relationship Id="rId114" Type="http://schemas.openxmlformats.org/officeDocument/2006/relationships/tags" Target="../tags/tag259.xml"/><Relationship Id="rId119" Type="http://schemas.openxmlformats.org/officeDocument/2006/relationships/tags" Target="../tags/tag264.xml"/><Relationship Id="rId10" Type="http://schemas.openxmlformats.org/officeDocument/2006/relationships/slideLayout" Target="../slideLayouts/slideLayout30.xml"/><Relationship Id="rId31" Type="http://schemas.openxmlformats.org/officeDocument/2006/relationships/theme" Target="../theme/theme3.xml"/><Relationship Id="rId44" Type="http://schemas.openxmlformats.org/officeDocument/2006/relationships/tags" Target="../tags/tag189.xml"/><Relationship Id="rId52" Type="http://schemas.openxmlformats.org/officeDocument/2006/relationships/tags" Target="../tags/tag197.xml"/><Relationship Id="rId60" Type="http://schemas.openxmlformats.org/officeDocument/2006/relationships/tags" Target="../tags/tag205.xml"/><Relationship Id="rId65" Type="http://schemas.openxmlformats.org/officeDocument/2006/relationships/tags" Target="../tags/tag210.xml"/><Relationship Id="rId73" Type="http://schemas.openxmlformats.org/officeDocument/2006/relationships/tags" Target="../tags/tag218.xml"/><Relationship Id="rId78" Type="http://schemas.openxmlformats.org/officeDocument/2006/relationships/tags" Target="../tags/tag223.xml"/><Relationship Id="rId81" Type="http://schemas.openxmlformats.org/officeDocument/2006/relationships/tags" Target="../tags/tag226.xml"/><Relationship Id="rId86" Type="http://schemas.openxmlformats.org/officeDocument/2006/relationships/tags" Target="../tags/tag231.xml"/><Relationship Id="rId94" Type="http://schemas.openxmlformats.org/officeDocument/2006/relationships/tags" Target="../tags/tag239.xml"/><Relationship Id="rId99" Type="http://schemas.openxmlformats.org/officeDocument/2006/relationships/tags" Target="../tags/tag244.xml"/><Relationship Id="rId101" Type="http://schemas.openxmlformats.org/officeDocument/2006/relationships/tags" Target="../tags/tag246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9" Type="http://schemas.openxmlformats.org/officeDocument/2006/relationships/tags" Target="../tags/tag184.xml"/><Relationship Id="rId109" Type="http://schemas.openxmlformats.org/officeDocument/2006/relationships/tags" Target="../tags/tag254.xml"/><Relationship Id="rId34" Type="http://schemas.openxmlformats.org/officeDocument/2006/relationships/tags" Target="../tags/tag179.xml"/><Relationship Id="rId50" Type="http://schemas.openxmlformats.org/officeDocument/2006/relationships/tags" Target="../tags/tag195.xml"/><Relationship Id="rId55" Type="http://schemas.openxmlformats.org/officeDocument/2006/relationships/tags" Target="../tags/tag200.xml"/><Relationship Id="rId76" Type="http://schemas.openxmlformats.org/officeDocument/2006/relationships/tags" Target="../tags/tag221.xml"/><Relationship Id="rId97" Type="http://schemas.openxmlformats.org/officeDocument/2006/relationships/tags" Target="../tags/tag242.xml"/><Relationship Id="rId104" Type="http://schemas.openxmlformats.org/officeDocument/2006/relationships/tags" Target="../tags/tag249.xml"/><Relationship Id="rId7" Type="http://schemas.openxmlformats.org/officeDocument/2006/relationships/slideLayout" Target="../slideLayouts/slideLayout27.xml"/><Relationship Id="rId71" Type="http://schemas.openxmlformats.org/officeDocument/2006/relationships/tags" Target="../tags/tag216.xml"/><Relationship Id="rId92" Type="http://schemas.openxmlformats.org/officeDocument/2006/relationships/tags" Target="../tags/tag237.xml"/><Relationship Id="rId2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49.xml"/><Relationship Id="rId24" Type="http://schemas.openxmlformats.org/officeDocument/2006/relationships/slideLayout" Target="../slideLayouts/slideLayout44.xml"/><Relationship Id="rId40" Type="http://schemas.openxmlformats.org/officeDocument/2006/relationships/tags" Target="../tags/tag185.xml"/><Relationship Id="rId45" Type="http://schemas.openxmlformats.org/officeDocument/2006/relationships/tags" Target="../tags/tag190.xml"/><Relationship Id="rId66" Type="http://schemas.openxmlformats.org/officeDocument/2006/relationships/tags" Target="../tags/tag211.xml"/><Relationship Id="rId87" Type="http://schemas.openxmlformats.org/officeDocument/2006/relationships/tags" Target="../tags/tag232.xml"/><Relationship Id="rId110" Type="http://schemas.openxmlformats.org/officeDocument/2006/relationships/tags" Target="../tags/tag255.xml"/><Relationship Id="rId115" Type="http://schemas.openxmlformats.org/officeDocument/2006/relationships/tags" Target="../tags/tag260.xml"/><Relationship Id="rId61" Type="http://schemas.openxmlformats.org/officeDocument/2006/relationships/tags" Target="../tags/tag206.xml"/><Relationship Id="rId82" Type="http://schemas.openxmlformats.org/officeDocument/2006/relationships/tags" Target="../tags/tag227.xml"/><Relationship Id="rId1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34.xml"/><Relationship Id="rId30" Type="http://schemas.openxmlformats.org/officeDocument/2006/relationships/slideLayout" Target="../slideLayouts/slideLayout50.xml"/><Relationship Id="rId35" Type="http://schemas.openxmlformats.org/officeDocument/2006/relationships/tags" Target="../tags/tag180.xml"/><Relationship Id="rId56" Type="http://schemas.openxmlformats.org/officeDocument/2006/relationships/tags" Target="../tags/tag201.xml"/><Relationship Id="rId77" Type="http://schemas.openxmlformats.org/officeDocument/2006/relationships/tags" Target="../tags/tag222.xml"/><Relationship Id="rId100" Type="http://schemas.openxmlformats.org/officeDocument/2006/relationships/tags" Target="../tags/tag245.xml"/><Relationship Id="rId105" Type="http://schemas.openxmlformats.org/officeDocument/2006/relationships/tags" Target="../tags/tag250.xml"/><Relationship Id="rId8" Type="http://schemas.openxmlformats.org/officeDocument/2006/relationships/slideLayout" Target="../slideLayouts/slideLayout28.xml"/><Relationship Id="rId51" Type="http://schemas.openxmlformats.org/officeDocument/2006/relationships/tags" Target="../tags/tag196.xml"/><Relationship Id="rId72" Type="http://schemas.openxmlformats.org/officeDocument/2006/relationships/tags" Target="../tags/tag217.xml"/><Relationship Id="rId93" Type="http://schemas.openxmlformats.org/officeDocument/2006/relationships/tags" Target="../tags/tag238.xml"/><Relationship Id="rId98" Type="http://schemas.openxmlformats.org/officeDocument/2006/relationships/tags" Target="../tags/tag243.xml"/><Relationship Id="rId3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45.xml"/><Relationship Id="rId46" Type="http://schemas.openxmlformats.org/officeDocument/2006/relationships/tags" Target="../tags/tag191.xml"/><Relationship Id="rId67" Type="http://schemas.openxmlformats.org/officeDocument/2006/relationships/tags" Target="../tags/tag212.xml"/><Relationship Id="rId116" Type="http://schemas.openxmlformats.org/officeDocument/2006/relationships/tags" Target="../tags/tag261.xml"/><Relationship Id="rId20" Type="http://schemas.openxmlformats.org/officeDocument/2006/relationships/slideLayout" Target="../slideLayouts/slideLayout40.xml"/><Relationship Id="rId41" Type="http://schemas.openxmlformats.org/officeDocument/2006/relationships/tags" Target="../tags/tag186.xml"/><Relationship Id="rId62" Type="http://schemas.openxmlformats.org/officeDocument/2006/relationships/tags" Target="../tags/tag207.xml"/><Relationship Id="rId83" Type="http://schemas.openxmlformats.org/officeDocument/2006/relationships/tags" Target="../tags/tag228.xml"/><Relationship Id="rId88" Type="http://schemas.openxmlformats.org/officeDocument/2006/relationships/tags" Target="../tags/tag233.xml"/><Relationship Id="rId111" Type="http://schemas.openxmlformats.org/officeDocument/2006/relationships/tags" Target="../tags/tag256.xml"/><Relationship Id="rId15" Type="http://schemas.openxmlformats.org/officeDocument/2006/relationships/slideLayout" Target="../slideLayouts/slideLayout35.xml"/><Relationship Id="rId36" Type="http://schemas.openxmlformats.org/officeDocument/2006/relationships/tags" Target="../tags/tag181.xml"/><Relationship Id="rId57" Type="http://schemas.openxmlformats.org/officeDocument/2006/relationships/tags" Target="../tags/tag202.xml"/><Relationship Id="rId106" Type="http://schemas.openxmlformats.org/officeDocument/2006/relationships/tags" Target="../tags/tag2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000" y="1944000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  <a:p>
            <a:pPr lvl="8"/>
            <a:r>
              <a:rPr lang="en-GB" noProof="0"/>
              <a:t>Level 9, Infographic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10896000" cy="129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8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9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0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1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14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</p:spTree>
    <p:extLst>
      <p:ext uri="{BB962C8B-B14F-4D97-AF65-F5344CB8AC3E}">
        <p14:creationId xmlns:p14="http://schemas.microsoft.com/office/powerpoint/2010/main" val="1023005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01" r:id="rId2"/>
    <p:sldLayoutId id="2147483745" r:id="rId3"/>
    <p:sldLayoutId id="2147483746" r:id="rId4"/>
    <p:sldLayoutId id="2147483747" r:id="rId5"/>
    <p:sldLayoutId id="2147483749" r:id="rId6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444752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596263" cy="7955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97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8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9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100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101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102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103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082CE4-8079-5C62-801D-1A9081D1C97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Picture 28" descr="A blue and black text&#10;&#10;AI-generated content may be incorrect.">
            <a:extLst>
              <a:ext uri="{FF2B5EF4-FFF2-40B4-BE49-F238E27FC236}">
                <a16:creationId xmlns:a16="http://schemas.microsoft.com/office/drawing/2014/main" id="{762705D0-F0E0-E2FC-A614-02EE080E81CC}"/>
              </a:ext>
            </a:extLst>
          </p:cNvPr>
          <p:cNvPicPr>
            <a:picLocks noChangeAspect="1"/>
          </p:cNvPicPr>
          <p:nvPr userDrawn="1"/>
        </p:nvPicPr>
        <p:blipFill>
          <a:blip r:embed="rId10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873" y="5738184"/>
            <a:ext cx="2093271" cy="11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047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8" r:id="rId2"/>
    <p:sldLayoutId id="2147483760" r:id="rId3"/>
    <p:sldLayoutId id="2147483759" r:id="rId4"/>
    <p:sldLayoutId id="2147483752" r:id="rId5"/>
    <p:sldLayoutId id="2147483754" r:id="rId6"/>
    <p:sldLayoutId id="2147483755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000" y="1944000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  <a:p>
            <a:pPr lvl="8"/>
            <a:r>
              <a:rPr lang="en-GB" noProof="0"/>
              <a:t>Level 9, Infographic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10896000" cy="129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43F1B6-0743-4D14-8B95-B030120DE5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92000" y="324000"/>
            <a:ext cx="1920000" cy="12585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3849F413-F251-44C4-B7BA-891C8AB4F5BF}" type="datetime3">
              <a:rPr lang="en-US" smtClean="0"/>
              <a:t>27 January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460BDC-2796-43E8-A075-B3BFBC3B28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8000" y="323851"/>
            <a:ext cx="1919288" cy="126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42516E-ED5A-4F68-B285-E8D0CC42F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324000"/>
            <a:ext cx="324000" cy="12585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78D69B5-2783-4637-A949-A867EE4EFE6B}"/>
              </a:ext>
            </a:extLst>
          </p:cNvPr>
          <p:cNvSpPr txBox="1"/>
          <p:nvPr userDrawn="1"/>
        </p:nvSpPr>
        <p:spPr>
          <a:xfrm>
            <a:off x="11218070" y="324001"/>
            <a:ext cx="648495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700">
                <a:solidFill>
                  <a:schemeClr val="tx2"/>
                </a:solidFill>
              </a:rPr>
              <a:t>Novo Nordisk</a:t>
            </a:r>
            <a:r>
              <a:rPr lang="en-GB" sz="700" baseline="30000">
                <a:solidFill>
                  <a:schemeClr val="tx2"/>
                </a:solidFill>
              </a:rPr>
              <a:t>®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97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98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99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100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101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102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103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104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105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106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107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108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109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110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111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112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113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114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115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116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117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118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119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3730271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  <p:sldLayoutId id="2147483785" r:id="rId16"/>
    <p:sldLayoutId id="2147483786" r:id="rId17"/>
    <p:sldLayoutId id="2147483787" r:id="rId18"/>
    <p:sldLayoutId id="2147483788" r:id="rId19"/>
    <p:sldLayoutId id="2147483789" r:id="rId20"/>
    <p:sldLayoutId id="2147483790" r:id="rId21"/>
    <p:sldLayoutId id="2147483791" r:id="rId22"/>
    <p:sldLayoutId id="2147483792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</p:sldLayoutIdLst>
  <p:hf sldNum="0" hdr="0" ft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sv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CA571-E51B-7B16-7D71-735D75658D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Screening and diagnostics</a:t>
            </a:r>
          </a:p>
        </p:txBody>
      </p:sp>
    </p:spTree>
    <p:extLst>
      <p:ext uri="{BB962C8B-B14F-4D97-AF65-F5344CB8AC3E}">
        <p14:creationId xmlns:p14="http://schemas.microsoft.com/office/powerpoint/2010/main" val="1560592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0926E3E-BF1C-21D7-B412-952016CB2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896000" cy="792000"/>
          </a:xfrm>
        </p:spPr>
        <p:txBody>
          <a:bodyPr/>
          <a:lstStyle/>
          <a:p>
            <a:r>
              <a:rPr lang="en-US" dirty="0">
                <a:latin typeface="+mn-lt"/>
              </a:rPr>
              <a:t>Thank you for using the Elivate™: </a:t>
            </a:r>
            <a:r>
              <a:rPr lang="en-US" i="1" dirty="0">
                <a:latin typeface="+mn-lt"/>
              </a:rPr>
              <a:t>Creating Change Through Liver Health Education</a:t>
            </a:r>
            <a:r>
              <a:rPr lang="en-US" dirty="0">
                <a:latin typeface="+mn-lt"/>
              </a:rPr>
              <a:t> curriculum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31D9B6B-5B18-65DE-8D10-D2123427937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799" y="1789923"/>
            <a:ext cx="11328402" cy="3163077"/>
          </a:xfrm>
        </p:spPr>
        <p:txBody>
          <a:bodyPr/>
          <a:lstStyle/>
          <a:p>
            <a:r>
              <a:rPr lang="en-US" sz="1800" dirty="0"/>
              <a:t>Welcome to the Elivate™ curriculum, funded by Novo Nordisk Inc. A third-party provider developed the curriculum content in consultation with Novo Nordisk Inc. and leading liver health clinician experts. Elivate™ relies exclusively on open-source materials available to the general public. </a:t>
            </a:r>
          </a:p>
          <a:p>
            <a:r>
              <a:rPr lang="en-US" sz="1800" dirty="0"/>
              <a:t>The goal of Elivate™ is to present a complete, accurate, non-promotional, and fair-balanced picture of the current state of metabolic dysfunction-associated steatohepatitis (MASH). Elivate™ is intended to educate healthcare providers on the screening, diagnosis, and management of MASH and improve support for patients. By choosing to access and browse this module of Elivate™, you acknowledge that you have read, understand, and agree to the Elivate™ Terms of Use. If you do not agree with the Elivate™ Terms of Use, you are not permitted to further access this module and should immediately discontinue your use. </a:t>
            </a:r>
          </a:p>
          <a:p>
            <a:endParaRPr lang="en-US" sz="24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81EB22A-F71F-07C1-D7C9-C9EFEE672068}"/>
              </a:ext>
            </a:extLst>
          </p:cNvPr>
          <p:cNvSpPr/>
          <p:nvPr/>
        </p:nvSpPr>
        <p:spPr>
          <a:xfrm>
            <a:off x="431799" y="5133092"/>
            <a:ext cx="11328402" cy="56494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pPr algn="ctr"/>
            <a:r>
              <a:rPr lang="en-US" sz="2000" noProof="0">
                <a:solidFill>
                  <a:schemeClr val="tx2"/>
                </a:solidFill>
              </a:rPr>
              <a:t>Link to Elivate™ Terms of Use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B7117B-82C5-ABCE-0136-1026C1EECAA7}"/>
              </a:ext>
            </a:extLst>
          </p:cNvPr>
          <p:cNvSpPr txBox="1">
            <a:spLocks/>
          </p:cNvSpPr>
          <p:nvPr/>
        </p:nvSpPr>
        <p:spPr>
          <a:xfrm>
            <a:off x="4833937" y="6264000"/>
            <a:ext cx="2524125" cy="324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defPPr>
              <a:defRPr lang="en-US"/>
            </a:defPPr>
            <a:lvl1pPr marL="0" indent="0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GB" sz="700" i="0" kern="120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539987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9980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377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377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9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996" indent="-179996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4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dirty="0"/>
              <a:t>Content current as of January 2026.</a:t>
            </a:r>
          </a:p>
        </p:txBody>
      </p:sp>
    </p:spTree>
    <p:extLst>
      <p:ext uri="{BB962C8B-B14F-4D97-AF65-F5344CB8AC3E}">
        <p14:creationId xmlns:p14="http://schemas.microsoft.com/office/powerpoint/2010/main" val="253454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0D98F-40EF-AD21-0BE5-2F829FBE9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9B2DA4A-7D66-0029-3F81-FE0803DCA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7998" cy="792000"/>
          </a:xfrm>
        </p:spPr>
        <p:txBody>
          <a:bodyPr/>
          <a:lstStyle/>
          <a:p>
            <a:r>
              <a:rPr lang="en-US">
                <a:latin typeface="+mn-lt"/>
              </a:rPr>
              <a:t>Module 3 learning outcome</a:t>
            </a:r>
            <a:br>
              <a:rPr lang="en-US">
                <a:latin typeface="+mn-lt"/>
              </a:rPr>
            </a:br>
            <a:r>
              <a:rPr lang="en-US" sz="2400">
                <a:latin typeface="+mn-lt"/>
              </a:rPr>
              <a:t>S</a:t>
            </a:r>
            <a:r>
              <a:rPr lang="en-CA" sz="2400" err="1"/>
              <a:t>creening</a:t>
            </a:r>
            <a:r>
              <a:rPr lang="en-CA" sz="2400"/>
              <a:t> and diagnostics</a:t>
            </a:r>
            <a:r>
              <a:rPr lang="en-US" sz="2400">
                <a:latin typeface="+mn-lt"/>
              </a:rPr>
              <a:t>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DBAD95B-9491-FDB6-5E88-C3B9907959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700" i="0">
                <a:cs typeface="Arial" panose="020B0604020202020204" pitchFamily="34" charset="0"/>
              </a:rPr>
              <a:t>MASH, metabolic dysfunction-associated steatohepatitis; NIT, non-invasive test.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B3FA5ED-01C7-85F5-2DCC-B40A31A99370}"/>
              </a:ext>
            </a:extLst>
          </p:cNvPr>
          <p:cNvSpPr/>
          <p:nvPr/>
        </p:nvSpPr>
        <p:spPr>
          <a:xfrm>
            <a:off x="432000" y="1495425"/>
            <a:ext cx="11327999" cy="42377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83280" tIns="36000" rIns="640080" bIns="36000" rtlCol="0" anchor="ctr"/>
          <a:lstStyle/>
          <a:p>
            <a:r>
              <a:rPr lang="en-US" sz="2400" i="0" dirty="0">
                <a:solidFill>
                  <a:schemeClr val="tx1"/>
                </a:solidFill>
                <a:effectLst/>
              </a:rPr>
              <a:t>Learners will be able to evaluate the </a:t>
            </a:r>
            <a:r>
              <a:rPr lang="en-US" sz="2400" b="1" i="0" dirty="0">
                <a:solidFill>
                  <a:schemeClr val="tx1"/>
                </a:solidFill>
                <a:effectLst/>
              </a:rPr>
              <a:t>role of </a:t>
            </a:r>
            <a:br>
              <a:rPr lang="en-US" sz="2400" b="1" i="0" dirty="0">
                <a:solidFill>
                  <a:schemeClr val="tx1"/>
                </a:solidFill>
                <a:effectLst/>
              </a:rPr>
            </a:br>
            <a:r>
              <a:rPr lang="en-US" sz="2400" b="1" dirty="0">
                <a:solidFill>
                  <a:schemeClr val="tx1"/>
                </a:solidFill>
              </a:rPr>
              <a:t>non-invasive tests (</a:t>
            </a:r>
            <a:r>
              <a:rPr lang="en-US" sz="2400" b="1" i="0" dirty="0">
                <a:solidFill>
                  <a:schemeClr val="tx1"/>
                </a:solidFill>
                <a:effectLst/>
              </a:rPr>
              <a:t>NITs</a:t>
            </a:r>
            <a:r>
              <a:rPr lang="en-US" sz="2400" b="1" dirty="0">
                <a:solidFill>
                  <a:schemeClr val="tx1"/>
                </a:solidFill>
              </a:rPr>
              <a:t>)</a:t>
            </a:r>
            <a:r>
              <a:rPr lang="en-US" sz="2400" b="1" i="0" dirty="0">
                <a:solidFill>
                  <a:schemeClr val="tx1"/>
                </a:solidFill>
                <a:effectLst/>
              </a:rPr>
              <a:t> in the diagnosis and management </a:t>
            </a:r>
            <a:r>
              <a:rPr lang="en-US" sz="2400" i="0" dirty="0">
                <a:solidFill>
                  <a:schemeClr val="tx1"/>
                </a:solidFill>
                <a:effectLst/>
              </a:rPr>
              <a:t>of MASH, including the </a:t>
            </a:r>
            <a:r>
              <a:rPr lang="en-US" sz="2400" b="1" i="0" dirty="0">
                <a:solidFill>
                  <a:schemeClr val="tx1"/>
                </a:solidFill>
                <a:effectLst/>
              </a:rPr>
              <a:t>different types of tests</a:t>
            </a:r>
            <a:r>
              <a:rPr lang="en-US" sz="2400" i="0" dirty="0">
                <a:solidFill>
                  <a:schemeClr val="tx1"/>
                </a:solidFill>
                <a:effectLst/>
              </a:rPr>
              <a:t>, </a:t>
            </a:r>
            <a:r>
              <a:rPr lang="en-US" sz="2400" b="1" i="0" dirty="0">
                <a:solidFill>
                  <a:schemeClr val="tx1"/>
                </a:solidFill>
                <a:effectLst/>
              </a:rPr>
              <a:t>advantages</a:t>
            </a:r>
            <a:r>
              <a:rPr lang="en-US" sz="2400" i="0" dirty="0">
                <a:solidFill>
                  <a:schemeClr val="tx1"/>
                </a:solidFill>
                <a:effectLst/>
              </a:rPr>
              <a:t>, </a:t>
            </a:r>
            <a:r>
              <a:rPr lang="en-US" sz="2400" b="1" i="0" dirty="0">
                <a:solidFill>
                  <a:schemeClr val="tx1"/>
                </a:solidFill>
                <a:effectLst/>
              </a:rPr>
              <a:t>limitations</a:t>
            </a:r>
            <a:r>
              <a:rPr lang="en-US" sz="2400" i="0" dirty="0">
                <a:solidFill>
                  <a:schemeClr val="tx1"/>
                </a:solidFill>
                <a:effectLst/>
              </a:rPr>
              <a:t>, </a:t>
            </a:r>
            <a:r>
              <a:rPr lang="en-US" sz="2400" b="1" i="0" dirty="0">
                <a:solidFill>
                  <a:schemeClr val="tx1"/>
                </a:solidFill>
                <a:effectLst/>
              </a:rPr>
              <a:t>clinical utility</a:t>
            </a:r>
            <a:r>
              <a:rPr lang="en-US" sz="2400" i="0" dirty="0">
                <a:solidFill>
                  <a:schemeClr val="tx1"/>
                </a:solidFill>
                <a:effectLst/>
              </a:rPr>
              <a:t>, </a:t>
            </a:r>
            <a:r>
              <a:rPr lang="en-US" sz="2400" b="1" i="0" dirty="0">
                <a:solidFill>
                  <a:schemeClr val="tx1"/>
                </a:solidFill>
                <a:effectLst/>
              </a:rPr>
              <a:t>interpretation</a:t>
            </a:r>
            <a:r>
              <a:rPr lang="en-US" sz="2400" i="0" dirty="0">
                <a:solidFill>
                  <a:schemeClr val="tx1"/>
                </a:solidFill>
                <a:effectLst/>
              </a:rPr>
              <a:t>, and </a:t>
            </a:r>
            <a:r>
              <a:rPr lang="en-US" sz="2400" b="1" i="0" dirty="0">
                <a:solidFill>
                  <a:schemeClr val="tx1"/>
                </a:solidFill>
                <a:effectLst/>
              </a:rPr>
              <a:t>integration</a:t>
            </a:r>
            <a:r>
              <a:rPr lang="en-US" sz="2400" i="0" dirty="0">
                <a:solidFill>
                  <a:schemeClr val="tx1"/>
                </a:solidFill>
                <a:effectLst/>
              </a:rPr>
              <a:t> into guideline-based care pathways.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9D19AAC-8923-F432-50C7-B2065EC781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1831" y="2426446"/>
            <a:ext cx="2024158" cy="202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8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3AB57-BD9D-66E8-9A23-581072830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853FC-3AEF-DF96-53F6-797CDFDF2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>
                <a:latin typeface="+mn-lt"/>
              </a:rPr>
              <a:t>Overview of diagnostic criteria for MASLD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44BF5E-7E08-EA44-E9D5-7828B0A2F9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b">
            <a:noAutofit/>
          </a:bodyPr>
          <a:lstStyle/>
          <a:p>
            <a:br>
              <a:rPr lang="en-US"/>
            </a:br>
            <a:r>
              <a:rPr lang="en-US"/>
              <a:t>ALD, alcohol-related liver disease; BMI, body mass index; DILI, drug-induced liver injury; F, female; HbA1c, glycated hemoglobin; HDL, high-density lipoprotein; M, male; MASLD, metabolic dysfunction-associated </a:t>
            </a:r>
            <a:r>
              <a:rPr lang="en-US" err="1"/>
              <a:t>steatotic</a:t>
            </a:r>
            <a:r>
              <a:rPr lang="en-US"/>
              <a:t> liver disease; </a:t>
            </a:r>
            <a:r>
              <a:rPr lang="en-US" err="1"/>
              <a:t>MetALD</a:t>
            </a:r>
            <a:r>
              <a:rPr lang="en-US"/>
              <a:t>, metabolic dysfunction and alcohol-related </a:t>
            </a:r>
            <a:r>
              <a:rPr lang="en-US" err="1"/>
              <a:t>steatotic</a:t>
            </a:r>
            <a:r>
              <a:rPr lang="en-US"/>
              <a:t> liver disease; SLD, </a:t>
            </a:r>
            <a:r>
              <a:rPr lang="en-US" err="1"/>
              <a:t>steatotic</a:t>
            </a:r>
            <a:r>
              <a:rPr lang="en-US"/>
              <a:t> liver disease; WC, waist circumference. </a:t>
            </a:r>
            <a:br>
              <a:rPr lang="en-US"/>
            </a:br>
            <a:r>
              <a:rPr lang="en-US"/>
              <a:t>Rinella ME et al. </a:t>
            </a:r>
            <a:r>
              <a:rPr lang="en-US" i="1"/>
              <a:t>Hepatology</a:t>
            </a:r>
            <a:r>
              <a:rPr lang="en-US"/>
              <a:t>. 2023;77(5):1797–1835.</a:t>
            </a:r>
            <a:endParaRPr lang="da-DK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265B387-934F-EA56-D6E5-6BD1D764D22F}"/>
              </a:ext>
            </a:extLst>
          </p:cNvPr>
          <p:cNvSpPr/>
          <p:nvPr/>
        </p:nvSpPr>
        <p:spPr>
          <a:xfrm>
            <a:off x="5657754" y="4042925"/>
            <a:ext cx="138514" cy="58916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589161"/>
                </a:lnTo>
                <a:lnTo>
                  <a:pt x="138514" y="589161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35F4041-45A3-02CF-BDC1-A1E8D99347EC}"/>
              </a:ext>
            </a:extLst>
          </p:cNvPr>
          <p:cNvSpPr/>
          <p:nvPr/>
        </p:nvSpPr>
        <p:spPr>
          <a:xfrm>
            <a:off x="5249615" y="3591573"/>
            <a:ext cx="777509" cy="13349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66749"/>
                </a:lnTo>
                <a:lnTo>
                  <a:pt x="777509" y="66749"/>
                </a:lnTo>
                <a:lnTo>
                  <a:pt x="777509" y="13349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28C9759-74F0-9B4E-645D-16B62240A7B1}"/>
              </a:ext>
            </a:extLst>
          </p:cNvPr>
          <p:cNvSpPr/>
          <p:nvPr/>
        </p:nvSpPr>
        <p:spPr>
          <a:xfrm>
            <a:off x="4051807" y="4042925"/>
            <a:ext cx="91440" cy="58546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585460"/>
                </a:lnTo>
                <a:lnTo>
                  <a:pt x="129061" y="58546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2C99B01-F5B6-1377-7884-A33A81089D9A}"/>
              </a:ext>
            </a:extLst>
          </p:cNvPr>
          <p:cNvSpPr/>
          <p:nvPr/>
        </p:nvSpPr>
        <p:spPr>
          <a:xfrm>
            <a:off x="4446064" y="3591573"/>
            <a:ext cx="803551" cy="13349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803551" y="0"/>
                </a:moveTo>
                <a:lnTo>
                  <a:pt x="803551" y="66749"/>
                </a:lnTo>
                <a:lnTo>
                  <a:pt x="0" y="66749"/>
                </a:lnTo>
                <a:lnTo>
                  <a:pt x="0" y="13349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706C5A7-6C3D-6E1A-80FD-DF2EE8E55432}"/>
              </a:ext>
            </a:extLst>
          </p:cNvPr>
          <p:cNvSpPr/>
          <p:nvPr/>
        </p:nvSpPr>
        <p:spPr>
          <a:xfrm>
            <a:off x="5203895" y="3202302"/>
            <a:ext cx="91440" cy="13349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13349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5E60F88-E66D-D1E2-3FD1-A3D1E2E502B3}"/>
              </a:ext>
            </a:extLst>
          </p:cNvPr>
          <p:cNvSpPr/>
          <p:nvPr/>
        </p:nvSpPr>
        <p:spPr>
          <a:xfrm>
            <a:off x="3507336" y="2728815"/>
            <a:ext cx="1742278" cy="13349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66749"/>
                </a:lnTo>
                <a:lnTo>
                  <a:pt x="1742278" y="66749"/>
                </a:lnTo>
                <a:lnTo>
                  <a:pt x="1742278" y="13349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210278A2-D932-2C27-99EC-5FE9C5E25BF8}"/>
              </a:ext>
            </a:extLst>
          </p:cNvPr>
          <p:cNvSpPr/>
          <p:nvPr/>
        </p:nvSpPr>
        <p:spPr>
          <a:xfrm>
            <a:off x="1302189" y="1382900"/>
            <a:ext cx="4404577" cy="658165"/>
          </a:xfrm>
          <a:custGeom>
            <a:avLst/>
            <a:gdLst>
              <a:gd name="csX0" fmla="*/ 0 w 3479570"/>
              <a:gd name="csY0" fmla="*/ 0 h 658165"/>
              <a:gd name="csX1" fmla="*/ 3479570 w 3479570"/>
              <a:gd name="csY1" fmla="*/ 0 h 658165"/>
              <a:gd name="csX2" fmla="*/ 3479570 w 3479570"/>
              <a:gd name="csY2" fmla="*/ 658165 h 658165"/>
              <a:gd name="csX3" fmla="*/ 0 w 3479570"/>
              <a:gd name="csY3" fmla="*/ 658165 h 658165"/>
              <a:gd name="csX4" fmla="*/ 0 w 3479570"/>
              <a:gd name="csY4" fmla="*/ 0 h 6581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479570" h="658165">
                <a:moveTo>
                  <a:pt x="0" y="0"/>
                </a:moveTo>
                <a:lnTo>
                  <a:pt x="3479570" y="0"/>
                </a:lnTo>
                <a:lnTo>
                  <a:pt x="3479570" y="658165"/>
                </a:lnTo>
                <a:lnTo>
                  <a:pt x="0" y="658165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890" tIns="8890" rIns="8890" bIns="889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1" kern="1200" err="1">
                <a:solidFill>
                  <a:schemeClr val="tx1"/>
                </a:solidFill>
              </a:rPr>
              <a:t>Steatotic</a:t>
            </a:r>
            <a:r>
              <a:rPr lang="en-US" sz="1400" b="1" kern="1200">
                <a:solidFill>
                  <a:schemeClr val="tx1"/>
                </a:solidFill>
              </a:rPr>
              <a:t> liver disease </a:t>
            </a:r>
          </a:p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kern="1200">
                <a:solidFill>
                  <a:schemeClr val="tx1"/>
                </a:solidFill>
              </a:rPr>
              <a:t>(hepatic steatosis identified by imaging or biopsy)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DD7E4E95-E17B-F6F1-4E7F-4EE767080CCC}"/>
              </a:ext>
            </a:extLst>
          </p:cNvPr>
          <p:cNvSpPr/>
          <p:nvPr/>
        </p:nvSpPr>
        <p:spPr>
          <a:xfrm>
            <a:off x="4792463" y="2884448"/>
            <a:ext cx="914304" cy="317853"/>
          </a:xfrm>
          <a:custGeom>
            <a:avLst/>
            <a:gdLst>
              <a:gd name="csX0" fmla="*/ 0 w 914304"/>
              <a:gd name="csY0" fmla="*/ 0 h 317853"/>
              <a:gd name="csX1" fmla="*/ 914304 w 914304"/>
              <a:gd name="csY1" fmla="*/ 0 h 317853"/>
              <a:gd name="csX2" fmla="*/ 914304 w 914304"/>
              <a:gd name="csY2" fmla="*/ 317853 h 317853"/>
              <a:gd name="csX3" fmla="*/ 0 w 914304"/>
              <a:gd name="csY3" fmla="*/ 317853 h 317853"/>
              <a:gd name="csX4" fmla="*/ 0 w 914304"/>
              <a:gd name="csY4" fmla="*/ 0 h 3178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914304" h="317853">
                <a:moveTo>
                  <a:pt x="0" y="0"/>
                </a:moveTo>
                <a:lnTo>
                  <a:pt x="914304" y="0"/>
                </a:lnTo>
                <a:lnTo>
                  <a:pt x="914304" y="317853"/>
                </a:lnTo>
                <a:lnTo>
                  <a:pt x="0" y="3178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890" tIns="8890" rIns="8890" bIns="889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kern="1200"/>
              <a:t>No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89F6B044-A47A-AD4B-06B8-375C4422ED4F}"/>
              </a:ext>
            </a:extLst>
          </p:cNvPr>
          <p:cNvSpPr/>
          <p:nvPr/>
        </p:nvSpPr>
        <p:spPr>
          <a:xfrm>
            <a:off x="3496451" y="3335800"/>
            <a:ext cx="3552174" cy="255773"/>
          </a:xfrm>
          <a:custGeom>
            <a:avLst/>
            <a:gdLst>
              <a:gd name="csX0" fmla="*/ 0 w 3552174"/>
              <a:gd name="csY0" fmla="*/ 0 h 255773"/>
              <a:gd name="csX1" fmla="*/ 3552174 w 3552174"/>
              <a:gd name="csY1" fmla="*/ 0 h 255773"/>
              <a:gd name="csX2" fmla="*/ 3552174 w 3552174"/>
              <a:gd name="csY2" fmla="*/ 255773 h 255773"/>
              <a:gd name="csX3" fmla="*/ 0 w 3552174"/>
              <a:gd name="csY3" fmla="*/ 255773 h 255773"/>
              <a:gd name="csX4" fmla="*/ 0 w 3552174"/>
              <a:gd name="csY4" fmla="*/ 0 h 25577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552174" h="255773">
                <a:moveTo>
                  <a:pt x="0" y="0"/>
                </a:moveTo>
                <a:lnTo>
                  <a:pt x="3552174" y="0"/>
                </a:lnTo>
                <a:lnTo>
                  <a:pt x="3552174" y="255773"/>
                </a:lnTo>
                <a:lnTo>
                  <a:pt x="0" y="255773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0" kern="1200">
                <a:solidFill>
                  <a:srgbClr val="001965"/>
                </a:solidFill>
                <a:ea typeface="+mn-ea"/>
                <a:cs typeface="+mn-cs"/>
              </a:rPr>
              <a:t>Are there known causes of steatosis?</a:t>
            </a: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AF11CE82-FBC8-135B-44A4-CF9CD952A870}"/>
              </a:ext>
            </a:extLst>
          </p:cNvPr>
          <p:cNvSpPr/>
          <p:nvPr/>
        </p:nvSpPr>
        <p:spPr>
          <a:xfrm>
            <a:off x="4010392" y="3725072"/>
            <a:ext cx="871343" cy="317853"/>
          </a:xfrm>
          <a:custGeom>
            <a:avLst/>
            <a:gdLst>
              <a:gd name="csX0" fmla="*/ 0 w 871343"/>
              <a:gd name="csY0" fmla="*/ 0 h 317853"/>
              <a:gd name="csX1" fmla="*/ 871343 w 871343"/>
              <a:gd name="csY1" fmla="*/ 0 h 317853"/>
              <a:gd name="csX2" fmla="*/ 871343 w 871343"/>
              <a:gd name="csY2" fmla="*/ 317853 h 317853"/>
              <a:gd name="csX3" fmla="*/ 0 w 871343"/>
              <a:gd name="csY3" fmla="*/ 317853 h 317853"/>
              <a:gd name="csX4" fmla="*/ 0 w 871343"/>
              <a:gd name="csY4" fmla="*/ 0 h 3178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71343" h="317853">
                <a:moveTo>
                  <a:pt x="0" y="0"/>
                </a:moveTo>
                <a:lnTo>
                  <a:pt x="871343" y="0"/>
                </a:lnTo>
                <a:lnTo>
                  <a:pt x="871343" y="317853"/>
                </a:lnTo>
                <a:lnTo>
                  <a:pt x="0" y="3178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890" tIns="8890" rIns="8890" bIns="889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kern="1200"/>
              <a:t>No</a:t>
            </a: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E29BA7B9-C5B8-3ECA-7B3A-E2A328203885}"/>
              </a:ext>
            </a:extLst>
          </p:cNvPr>
          <p:cNvSpPr/>
          <p:nvPr/>
        </p:nvSpPr>
        <p:spPr>
          <a:xfrm>
            <a:off x="4180868" y="4176423"/>
            <a:ext cx="1434541" cy="903923"/>
          </a:xfrm>
          <a:custGeom>
            <a:avLst/>
            <a:gdLst>
              <a:gd name="csX0" fmla="*/ 0 w 1434541"/>
              <a:gd name="csY0" fmla="*/ 0 h 903923"/>
              <a:gd name="csX1" fmla="*/ 1434541 w 1434541"/>
              <a:gd name="csY1" fmla="*/ 0 h 903923"/>
              <a:gd name="csX2" fmla="*/ 1434541 w 1434541"/>
              <a:gd name="csY2" fmla="*/ 903923 h 903923"/>
              <a:gd name="csX3" fmla="*/ 0 w 1434541"/>
              <a:gd name="csY3" fmla="*/ 903923 h 903923"/>
              <a:gd name="csX4" fmla="*/ 0 w 1434541"/>
              <a:gd name="csY4" fmla="*/ 0 h 90392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434541" h="903923">
                <a:moveTo>
                  <a:pt x="0" y="0"/>
                </a:moveTo>
                <a:lnTo>
                  <a:pt x="1434541" y="0"/>
                </a:lnTo>
                <a:lnTo>
                  <a:pt x="1434541" y="903923"/>
                </a:lnTo>
                <a:lnTo>
                  <a:pt x="0" y="90392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7620" rIns="14400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100" kern="1200">
                <a:solidFill>
                  <a:srgbClr val="001965"/>
                </a:solidFill>
              </a:rPr>
              <a:t>Cryptogenic SLD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B67D63AD-63E5-6014-CAC5-6E6ED88299BE}"/>
              </a:ext>
            </a:extLst>
          </p:cNvPr>
          <p:cNvSpPr/>
          <p:nvPr/>
        </p:nvSpPr>
        <p:spPr>
          <a:xfrm>
            <a:off x="5565411" y="3725072"/>
            <a:ext cx="923427" cy="317853"/>
          </a:xfrm>
          <a:custGeom>
            <a:avLst/>
            <a:gdLst>
              <a:gd name="csX0" fmla="*/ 0 w 923427"/>
              <a:gd name="csY0" fmla="*/ 0 h 317853"/>
              <a:gd name="csX1" fmla="*/ 923427 w 923427"/>
              <a:gd name="csY1" fmla="*/ 0 h 317853"/>
              <a:gd name="csX2" fmla="*/ 923427 w 923427"/>
              <a:gd name="csY2" fmla="*/ 317853 h 317853"/>
              <a:gd name="csX3" fmla="*/ 0 w 923427"/>
              <a:gd name="csY3" fmla="*/ 317853 h 317853"/>
              <a:gd name="csX4" fmla="*/ 0 w 923427"/>
              <a:gd name="csY4" fmla="*/ 0 h 3178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923427" h="317853">
                <a:moveTo>
                  <a:pt x="0" y="0"/>
                </a:moveTo>
                <a:lnTo>
                  <a:pt x="923427" y="0"/>
                </a:lnTo>
                <a:lnTo>
                  <a:pt x="923427" y="317853"/>
                </a:lnTo>
                <a:lnTo>
                  <a:pt x="0" y="3178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890" tIns="8890" rIns="8890" bIns="889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kern="1200"/>
              <a:t>Yes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6D5BDFC-756B-C92E-559C-F309B152C488}"/>
              </a:ext>
            </a:extLst>
          </p:cNvPr>
          <p:cNvSpPr/>
          <p:nvPr/>
        </p:nvSpPr>
        <p:spPr>
          <a:xfrm>
            <a:off x="5796268" y="4176423"/>
            <a:ext cx="1753240" cy="911326"/>
          </a:xfrm>
          <a:custGeom>
            <a:avLst/>
            <a:gdLst>
              <a:gd name="csX0" fmla="*/ 0 w 1753240"/>
              <a:gd name="csY0" fmla="*/ 0 h 911326"/>
              <a:gd name="csX1" fmla="*/ 1753240 w 1753240"/>
              <a:gd name="csY1" fmla="*/ 0 h 911326"/>
              <a:gd name="csX2" fmla="*/ 1753240 w 1753240"/>
              <a:gd name="csY2" fmla="*/ 911326 h 911326"/>
              <a:gd name="csX3" fmla="*/ 0 w 1753240"/>
              <a:gd name="csY3" fmla="*/ 911326 h 911326"/>
              <a:gd name="csX4" fmla="*/ 0 w 1753240"/>
              <a:gd name="csY4" fmla="*/ 0 h 91132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753240" h="911326">
                <a:moveTo>
                  <a:pt x="0" y="0"/>
                </a:moveTo>
                <a:lnTo>
                  <a:pt x="1753240" y="0"/>
                </a:lnTo>
                <a:lnTo>
                  <a:pt x="1753240" y="911326"/>
                </a:lnTo>
                <a:lnTo>
                  <a:pt x="0" y="9113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7620" rIns="14400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100" kern="1200">
                <a:solidFill>
                  <a:srgbClr val="001965"/>
                </a:solidFill>
              </a:rPr>
              <a:t>Other specific etiology SLD (e.g., ALD, DILI, genetic, nutritional, monogenic diseases, viral hepatitis)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42C25A-824D-0CA9-1C91-43B180740426}"/>
              </a:ext>
            </a:extLst>
          </p:cNvPr>
          <p:cNvSpPr/>
          <p:nvPr/>
        </p:nvSpPr>
        <p:spPr>
          <a:xfrm>
            <a:off x="4004401" y="2861038"/>
            <a:ext cx="3670183" cy="226684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>
              <a:solidFill>
                <a:schemeClr val="tx1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C728E11-30E2-65CB-82C9-04F9EE414D00}"/>
              </a:ext>
            </a:extLst>
          </p:cNvPr>
          <p:cNvSpPr/>
          <p:nvPr/>
        </p:nvSpPr>
        <p:spPr>
          <a:xfrm>
            <a:off x="430847" y="5281269"/>
            <a:ext cx="7118661" cy="5861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56000" tIns="36000" rIns="273600" bIns="36000" rtlCol="0" anchor="ctr"/>
          <a:lstStyle/>
          <a:p>
            <a:r>
              <a:rPr lang="en-US" sz="1400" i="1" noProof="0">
                <a:solidFill>
                  <a:schemeClr val="tx1"/>
                </a:solidFill>
              </a:rPr>
              <a:t>For more details on </a:t>
            </a:r>
            <a:r>
              <a:rPr lang="en-US" sz="1400" b="1" i="1" noProof="0">
                <a:solidFill>
                  <a:schemeClr val="tx1"/>
                </a:solidFill>
              </a:rPr>
              <a:t>patient identification and risk factors</a:t>
            </a:r>
            <a:r>
              <a:rPr lang="en-US" sz="1400" i="1" noProof="0">
                <a:solidFill>
                  <a:schemeClr val="tx1"/>
                </a:solidFill>
              </a:rPr>
              <a:t>, see </a:t>
            </a:r>
            <a:r>
              <a:rPr lang="en-US" sz="1400" b="1" i="1" noProof="0">
                <a:solidFill>
                  <a:schemeClr val="tx1"/>
                </a:solidFill>
              </a:rPr>
              <a:t>Module 2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089F50F-A11E-CD80-A428-936D96533D1B}"/>
              </a:ext>
            </a:extLst>
          </p:cNvPr>
          <p:cNvSpPr/>
          <p:nvPr/>
        </p:nvSpPr>
        <p:spPr>
          <a:xfrm>
            <a:off x="1302189" y="2119145"/>
            <a:ext cx="4404577" cy="576385"/>
          </a:xfrm>
          <a:custGeom>
            <a:avLst/>
            <a:gdLst>
              <a:gd name="csX0" fmla="*/ 0 w 3498972"/>
              <a:gd name="csY0" fmla="*/ 0 h 576385"/>
              <a:gd name="csX1" fmla="*/ 3498972 w 3498972"/>
              <a:gd name="csY1" fmla="*/ 0 h 576385"/>
              <a:gd name="csX2" fmla="*/ 3498972 w 3498972"/>
              <a:gd name="csY2" fmla="*/ 576385 h 576385"/>
              <a:gd name="csX3" fmla="*/ 0 w 3498972"/>
              <a:gd name="csY3" fmla="*/ 576385 h 576385"/>
              <a:gd name="csX4" fmla="*/ 0 w 3498972"/>
              <a:gd name="csY4" fmla="*/ 0 h 5763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498972" h="576385">
                <a:moveTo>
                  <a:pt x="0" y="0"/>
                </a:moveTo>
                <a:lnTo>
                  <a:pt x="3498972" y="0"/>
                </a:lnTo>
                <a:lnTo>
                  <a:pt x="3498972" y="576385"/>
                </a:lnTo>
                <a:lnTo>
                  <a:pt x="0" y="576385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kern="1200">
                <a:solidFill>
                  <a:schemeClr val="tx1"/>
                </a:solidFill>
              </a:rPr>
              <a:t>Does the patient meet any of the </a:t>
            </a:r>
            <a:br>
              <a:rPr lang="en-US" sz="1400" b="0" kern="1200">
                <a:solidFill>
                  <a:schemeClr val="tx1"/>
                </a:solidFill>
              </a:rPr>
            </a:br>
            <a:r>
              <a:rPr lang="en-US" sz="1400" b="1" kern="1200">
                <a:solidFill>
                  <a:schemeClr val="tx1"/>
                </a:solidFill>
              </a:rPr>
              <a:t>cardiometabolic criteria?</a:t>
            </a:r>
            <a:endParaRPr lang="en-US" sz="1400" b="1" kern="1200" baseline="30000">
              <a:solidFill>
                <a:schemeClr val="tx1"/>
              </a:solidFill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FDD81EA-958D-FEA9-57FE-C49215E16C00}"/>
              </a:ext>
            </a:extLst>
          </p:cNvPr>
          <p:cNvCxnSpPr>
            <a:cxnSpLocks/>
          </p:cNvCxnSpPr>
          <p:nvPr/>
        </p:nvCxnSpPr>
        <p:spPr>
          <a:xfrm flipV="1">
            <a:off x="3501621" y="2041065"/>
            <a:ext cx="0" cy="7808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Graphic 39" descr="Magnifying glass outline">
            <a:extLst>
              <a:ext uri="{FF2B5EF4-FFF2-40B4-BE49-F238E27FC236}">
                <a16:creationId xmlns:a16="http://schemas.microsoft.com/office/drawing/2014/main" id="{C7B21325-5B75-D3CB-9C0F-51752CFC7B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915" y="5383508"/>
            <a:ext cx="399889" cy="3998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C4F966B-D8A9-DD79-85AF-4EAC1AAA725D}"/>
              </a:ext>
            </a:extLst>
          </p:cNvPr>
          <p:cNvSpPr txBox="1"/>
          <p:nvPr/>
        </p:nvSpPr>
        <p:spPr>
          <a:xfrm>
            <a:off x="7785490" y="2002025"/>
            <a:ext cx="3984752" cy="385844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lIns="360000" tIns="91440" rIns="360000" bIns="91440" rtlCol="0" anchor="t">
            <a:noAutofit/>
          </a:bodyPr>
          <a:lstStyle/>
          <a:p>
            <a:pPr algn="l">
              <a:spcBef>
                <a:spcPts val="600"/>
              </a:spcBef>
              <a:spcAft>
                <a:spcPts val="1200"/>
              </a:spcAft>
            </a:pPr>
            <a:r>
              <a:rPr lang="en-US" sz="1100" b="1" dirty="0"/>
              <a:t>Ethnically adjusted BMI: </a:t>
            </a:r>
            <a:r>
              <a:rPr lang="en-US" sz="1100" dirty="0"/>
              <a:t>Non-Asian: ≥25 kg/m</a:t>
            </a:r>
            <a:r>
              <a:rPr lang="en-US" sz="1100" baseline="30000" dirty="0"/>
              <a:t>2 </a:t>
            </a:r>
            <a:r>
              <a:rPr lang="en-US" sz="1100" dirty="0"/>
              <a:t>; Asian: ≥23 kg/m</a:t>
            </a:r>
            <a:r>
              <a:rPr lang="en-US" sz="1100" baseline="30000" dirty="0"/>
              <a:t>2</a:t>
            </a:r>
          </a:p>
          <a:p>
            <a:pPr algn="l">
              <a:spcAft>
                <a:spcPts val="1200"/>
              </a:spcAft>
            </a:pPr>
            <a:r>
              <a:rPr lang="en-US" sz="1100" b="1" dirty="0"/>
              <a:t>Waist circumference: </a:t>
            </a:r>
            <a:r>
              <a:rPr lang="en-US" sz="1100" dirty="0"/>
              <a:t>&gt;37” (M); &gt;31.5” (F)</a:t>
            </a:r>
          </a:p>
          <a:p>
            <a:pPr algn="l">
              <a:spcAft>
                <a:spcPts val="1200"/>
              </a:spcAft>
            </a:pPr>
            <a:r>
              <a:rPr lang="en-US" sz="1100" b="1" dirty="0"/>
              <a:t>Fasting serum glucose: </a:t>
            </a:r>
            <a:r>
              <a:rPr lang="en-US" sz="1100" dirty="0"/>
              <a:t> ≥5.6 mmol/L [100 mg/dL] </a:t>
            </a:r>
          </a:p>
          <a:p>
            <a:pPr algn="l">
              <a:spcAft>
                <a:spcPts val="1200"/>
              </a:spcAft>
            </a:pPr>
            <a:r>
              <a:rPr lang="en-US" sz="1100" b="1" dirty="0"/>
              <a:t>2-hour post-load glucose levels: </a:t>
            </a:r>
            <a:r>
              <a:rPr lang="en-US" sz="1100" dirty="0"/>
              <a:t>≥7.8 mmol/L [≥140 mg/dL] </a:t>
            </a:r>
          </a:p>
          <a:p>
            <a:pPr algn="l">
              <a:spcAft>
                <a:spcPts val="1200"/>
              </a:spcAft>
            </a:pPr>
            <a:r>
              <a:rPr lang="en-US" sz="1100" b="1" dirty="0"/>
              <a:t>Prediabetes: </a:t>
            </a:r>
            <a:r>
              <a:rPr lang="en-US" sz="1100" dirty="0"/>
              <a:t>HbA1c ≥5.7% [39 mmol/L]</a:t>
            </a:r>
          </a:p>
          <a:p>
            <a:pPr algn="l">
              <a:spcAft>
                <a:spcPts val="1200"/>
              </a:spcAft>
            </a:pPr>
            <a:r>
              <a:rPr lang="en-US" sz="1100" b="1" dirty="0"/>
              <a:t>Type 2 diabetes </a:t>
            </a:r>
            <a:r>
              <a:rPr lang="en-US" sz="1100" dirty="0"/>
              <a:t>or treated with diabetes medication</a:t>
            </a:r>
          </a:p>
          <a:p>
            <a:pPr algn="l">
              <a:spcAft>
                <a:spcPts val="1200"/>
              </a:spcAft>
            </a:pPr>
            <a:r>
              <a:rPr lang="en-US" sz="1100" b="1" dirty="0"/>
              <a:t>Blood pressure: </a:t>
            </a:r>
            <a:r>
              <a:rPr lang="en-US" sz="1100" dirty="0"/>
              <a:t>≥130/85 mmHg or treated with hypertension medication </a:t>
            </a:r>
          </a:p>
          <a:p>
            <a:pPr algn="l">
              <a:spcAft>
                <a:spcPts val="1200"/>
              </a:spcAft>
            </a:pPr>
            <a:r>
              <a:rPr lang="en-US" sz="1100" b="1" dirty="0"/>
              <a:t>Triglycerides: </a:t>
            </a:r>
            <a:r>
              <a:rPr lang="en-US" sz="1100" dirty="0"/>
              <a:t>≥1.70 mmol/L [150 mg/dL] or treated with lipid-lowering medication</a:t>
            </a:r>
          </a:p>
          <a:p>
            <a:pPr algn="l">
              <a:spcAft>
                <a:spcPts val="1200"/>
              </a:spcAft>
            </a:pPr>
            <a:r>
              <a:rPr lang="en-US" sz="1100" b="1" dirty="0"/>
              <a:t>HDL: </a:t>
            </a:r>
            <a:r>
              <a:rPr lang="en-US" sz="1100" dirty="0"/>
              <a:t>&lt;40 mg/dL in men or &lt;50 mg/dL in women or treated with lipid-lowering medications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C882A4-96CD-F689-D024-F8268C27784E}"/>
              </a:ext>
            </a:extLst>
          </p:cNvPr>
          <p:cNvSpPr txBox="1"/>
          <p:nvPr/>
        </p:nvSpPr>
        <p:spPr>
          <a:xfrm>
            <a:off x="7785491" y="1340062"/>
            <a:ext cx="3984752" cy="388642"/>
          </a:xfrm>
          <a:prstGeom prst="rect">
            <a:avLst/>
          </a:prstGeom>
          <a:solidFill>
            <a:schemeClr val="accent2"/>
          </a:solidFill>
        </p:spPr>
        <p:txBody>
          <a:bodyPr wrap="square" lIns="91440" tIns="91440" rIns="91440" bIns="9144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400" b="1"/>
              <a:t>Adult cardiometabolic criteria for MASLD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BEE368-25D8-1F68-469D-542DE2CAB926}"/>
              </a:ext>
            </a:extLst>
          </p:cNvPr>
          <p:cNvSpPr txBox="1"/>
          <p:nvPr/>
        </p:nvSpPr>
        <p:spPr>
          <a:xfrm>
            <a:off x="7785491" y="1717859"/>
            <a:ext cx="3984752" cy="28416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lIns="91440" tIns="91440" rIns="91440" bIns="9144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400" b="1"/>
              <a:t> At least 1 out of 5: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D541AB6-E053-29FA-E0B2-1FD601337F72}"/>
              </a:ext>
            </a:extLst>
          </p:cNvPr>
          <p:cNvSpPr/>
          <p:nvPr/>
        </p:nvSpPr>
        <p:spPr>
          <a:xfrm>
            <a:off x="1724026" y="3573506"/>
            <a:ext cx="852785" cy="13349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66749"/>
                </a:lnTo>
                <a:lnTo>
                  <a:pt x="852785" y="66749"/>
                </a:lnTo>
                <a:lnTo>
                  <a:pt x="852785" y="13349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5B7935B-D912-FB3A-E2D4-AC727306981B}"/>
              </a:ext>
            </a:extLst>
          </p:cNvPr>
          <p:cNvSpPr/>
          <p:nvPr/>
        </p:nvSpPr>
        <p:spPr>
          <a:xfrm>
            <a:off x="523750" y="4026969"/>
            <a:ext cx="104677" cy="58401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584015"/>
                </a:lnTo>
                <a:lnTo>
                  <a:pt x="104677" y="584015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AD7DCAD-BF70-16E4-C9E0-75EC80A8E046}"/>
              </a:ext>
            </a:extLst>
          </p:cNvPr>
          <p:cNvSpPr/>
          <p:nvPr/>
        </p:nvSpPr>
        <p:spPr>
          <a:xfrm>
            <a:off x="863698" y="3573506"/>
            <a:ext cx="860327" cy="13560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860327" y="0"/>
                </a:moveTo>
                <a:lnTo>
                  <a:pt x="860327" y="68859"/>
                </a:lnTo>
                <a:lnTo>
                  <a:pt x="0" y="68859"/>
                </a:lnTo>
                <a:lnTo>
                  <a:pt x="0" y="13560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009022D-5647-CABA-35CE-98810944DAA4}"/>
              </a:ext>
            </a:extLst>
          </p:cNvPr>
          <p:cNvSpPr/>
          <p:nvPr/>
        </p:nvSpPr>
        <p:spPr>
          <a:xfrm>
            <a:off x="1678306" y="3202302"/>
            <a:ext cx="91440" cy="13349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13349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1F80BC89-D729-7E6A-96EF-862FE87524C3}"/>
              </a:ext>
            </a:extLst>
          </p:cNvPr>
          <p:cNvSpPr/>
          <p:nvPr/>
        </p:nvSpPr>
        <p:spPr>
          <a:xfrm>
            <a:off x="1724026" y="2728815"/>
            <a:ext cx="1777595" cy="132223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777595" y="0"/>
                </a:moveTo>
                <a:lnTo>
                  <a:pt x="1777595" y="66749"/>
                </a:lnTo>
                <a:lnTo>
                  <a:pt x="0" y="66749"/>
                </a:lnTo>
                <a:lnTo>
                  <a:pt x="0" y="13349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445A848-EFA1-1B2A-8799-463A169E0E0C}"/>
              </a:ext>
            </a:extLst>
          </p:cNvPr>
          <p:cNvSpPr/>
          <p:nvPr/>
        </p:nvSpPr>
        <p:spPr>
          <a:xfrm>
            <a:off x="1302190" y="2884448"/>
            <a:ext cx="843671" cy="317853"/>
          </a:xfrm>
          <a:custGeom>
            <a:avLst/>
            <a:gdLst>
              <a:gd name="csX0" fmla="*/ 0 w 843671"/>
              <a:gd name="csY0" fmla="*/ 0 h 317853"/>
              <a:gd name="csX1" fmla="*/ 843671 w 843671"/>
              <a:gd name="csY1" fmla="*/ 0 h 317853"/>
              <a:gd name="csX2" fmla="*/ 843671 w 843671"/>
              <a:gd name="csY2" fmla="*/ 317853 h 317853"/>
              <a:gd name="csX3" fmla="*/ 0 w 843671"/>
              <a:gd name="csY3" fmla="*/ 317853 h 317853"/>
              <a:gd name="csX4" fmla="*/ 0 w 843671"/>
              <a:gd name="csY4" fmla="*/ 0 h 3178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43671" h="317853">
                <a:moveTo>
                  <a:pt x="0" y="0"/>
                </a:moveTo>
                <a:lnTo>
                  <a:pt x="843671" y="0"/>
                </a:lnTo>
                <a:lnTo>
                  <a:pt x="843671" y="317853"/>
                </a:lnTo>
                <a:lnTo>
                  <a:pt x="0" y="3178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890" tIns="8890" rIns="8890" bIns="889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kern="1200"/>
              <a:t>Yes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5537C80D-3F35-7680-4D6D-4803BC09137D}"/>
              </a:ext>
            </a:extLst>
          </p:cNvPr>
          <p:cNvSpPr/>
          <p:nvPr/>
        </p:nvSpPr>
        <p:spPr>
          <a:xfrm>
            <a:off x="130363" y="3335800"/>
            <a:ext cx="3220577" cy="237706"/>
          </a:xfrm>
          <a:custGeom>
            <a:avLst/>
            <a:gdLst>
              <a:gd name="csX0" fmla="*/ 0 w 3220577"/>
              <a:gd name="csY0" fmla="*/ 0 h 237706"/>
              <a:gd name="csX1" fmla="*/ 3220577 w 3220577"/>
              <a:gd name="csY1" fmla="*/ 0 h 237706"/>
              <a:gd name="csX2" fmla="*/ 3220577 w 3220577"/>
              <a:gd name="csY2" fmla="*/ 237706 h 237706"/>
              <a:gd name="csX3" fmla="*/ 0 w 3220577"/>
              <a:gd name="csY3" fmla="*/ 237706 h 237706"/>
              <a:gd name="csX4" fmla="*/ 0 w 3220577"/>
              <a:gd name="csY4" fmla="*/ 0 h 23770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220577" h="237706">
                <a:moveTo>
                  <a:pt x="0" y="0"/>
                </a:moveTo>
                <a:lnTo>
                  <a:pt x="3220577" y="0"/>
                </a:lnTo>
                <a:lnTo>
                  <a:pt x="3220577" y="237706"/>
                </a:lnTo>
                <a:lnTo>
                  <a:pt x="0" y="23770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0" kern="1200">
                <a:solidFill>
                  <a:schemeClr val="tx1"/>
                </a:solidFill>
                <a:ea typeface="+mn-ea"/>
                <a:cs typeface="+mn-cs"/>
              </a:rPr>
              <a:t>Are there known causes of steatosis?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E9DB547-A634-71A0-1284-AC5F0A95548F}"/>
              </a:ext>
            </a:extLst>
          </p:cNvPr>
          <p:cNvSpPr/>
          <p:nvPr/>
        </p:nvSpPr>
        <p:spPr>
          <a:xfrm>
            <a:off x="438763" y="3709115"/>
            <a:ext cx="849869" cy="317853"/>
          </a:xfrm>
          <a:custGeom>
            <a:avLst/>
            <a:gdLst>
              <a:gd name="csX0" fmla="*/ 0 w 849869"/>
              <a:gd name="csY0" fmla="*/ 0 h 317853"/>
              <a:gd name="csX1" fmla="*/ 849869 w 849869"/>
              <a:gd name="csY1" fmla="*/ 0 h 317853"/>
              <a:gd name="csX2" fmla="*/ 849869 w 849869"/>
              <a:gd name="csY2" fmla="*/ 317853 h 317853"/>
              <a:gd name="csX3" fmla="*/ 0 w 849869"/>
              <a:gd name="csY3" fmla="*/ 317853 h 317853"/>
              <a:gd name="csX4" fmla="*/ 0 w 849869"/>
              <a:gd name="csY4" fmla="*/ 0 h 3178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49869" h="317853">
                <a:moveTo>
                  <a:pt x="0" y="0"/>
                </a:moveTo>
                <a:lnTo>
                  <a:pt x="849869" y="0"/>
                </a:lnTo>
                <a:lnTo>
                  <a:pt x="849869" y="317853"/>
                </a:lnTo>
                <a:lnTo>
                  <a:pt x="0" y="317853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890" tIns="8890" rIns="8890" bIns="889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kern="1200"/>
              <a:t>No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51894D5E-2F74-5E4D-D228-927A7E9A75A2}"/>
              </a:ext>
            </a:extLst>
          </p:cNvPr>
          <p:cNvSpPr/>
          <p:nvPr/>
        </p:nvSpPr>
        <p:spPr>
          <a:xfrm>
            <a:off x="628428" y="4158356"/>
            <a:ext cx="1573036" cy="905255"/>
          </a:xfrm>
          <a:custGeom>
            <a:avLst/>
            <a:gdLst>
              <a:gd name="csX0" fmla="*/ 0 w 1573036"/>
              <a:gd name="csY0" fmla="*/ 0 h 905255"/>
              <a:gd name="csX1" fmla="*/ 1573036 w 1573036"/>
              <a:gd name="csY1" fmla="*/ 0 h 905255"/>
              <a:gd name="csX2" fmla="*/ 1573036 w 1573036"/>
              <a:gd name="csY2" fmla="*/ 905255 h 905255"/>
              <a:gd name="csX3" fmla="*/ 0 w 1573036"/>
              <a:gd name="csY3" fmla="*/ 905255 h 905255"/>
              <a:gd name="csX4" fmla="*/ 0 w 1573036"/>
              <a:gd name="csY4" fmla="*/ 0 h 9052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573036" h="905255">
                <a:moveTo>
                  <a:pt x="0" y="0"/>
                </a:moveTo>
                <a:lnTo>
                  <a:pt x="1573036" y="0"/>
                </a:lnTo>
                <a:lnTo>
                  <a:pt x="1573036" y="905255"/>
                </a:lnTo>
                <a:lnTo>
                  <a:pt x="0" y="905255"/>
                </a:lnTo>
                <a:lnTo>
                  <a:pt x="0" y="0"/>
                </a:lnTo>
                <a:close/>
              </a:path>
            </a:pathLst>
          </a:custGeom>
          <a:solidFill>
            <a:srgbClr val="3B97DE">
              <a:alpha val="20392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7620" rIns="14400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100" kern="1200" dirty="0">
                <a:solidFill>
                  <a:schemeClr val="tx1"/>
                </a:solidFill>
              </a:rPr>
              <a:t>MASLD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39E07A4-D1DA-D910-9F46-EACDAF88C736}"/>
              </a:ext>
            </a:extLst>
          </p:cNvPr>
          <p:cNvSpPr/>
          <p:nvPr/>
        </p:nvSpPr>
        <p:spPr>
          <a:xfrm>
            <a:off x="2149947" y="3707005"/>
            <a:ext cx="853728" cy="317853"/>
          </a:xfrm>
          <a:custGeom>
            <a:avLst/>
            <a:gdLst>
              <a:gd name="csX0" fmla="*/ 0 w 853728"/>
              <a:gd name="csY0" fmla="*/ 0 h 317853"/>
              <a:gd name="csX1" fmla="*/ 853728 w 853728"/>
              <a:gd name="csY1" fmla="*/ 0 h 317853"/>
              <a:gd name="csX2" fmla="*/ 853728 w 853728"/>
              <a:gd name="csY2" fmla="*/ 317853 h 317853"/>
              <a:gd name="csX3" fmla="*/ 0 w 853728"/>
              <a:gd name="csY3" fmla="*/ 317853 h 317853"/>
              <a:gd name="csX4" fmla="*/ 0 w 853728"/>
              <a:gd name="csY4" fmla="*/ 0 h 3178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53728" h="317853">
                <a:moveTo>
                  <a:pt x="0" y="0"/>
                </a:moveTo>
                <a:lnTo>
                  <a:pt x="853728" y="0"/>
                </a:lnTo>
                <a:lnTo>
                  <a:pt x="853728" y="317853"/>
                </a:lnTo>
                <a:lnTo>
                  <a:pt x="0" y="317853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890" tIns="8890" rIns="8890" bIns="889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kern="1200"/>
              <a:t>Yes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D1F717CB-577E-7BB9-9A21-7F7AAFC12FC0}"/>
              </a:ext>
            </a:extLst>
          </p:cNvPr>
          <p:cNvSpPr/>
          <p:nvPr/>
        </p:nvSpPr>
        <p:spPr>
          <a:xfrm>
            <a:off x="2363379" y="4158356"/>
            <a:ext cx="1637757" cy="905255"/>
          </a:xfrm>
          <a:custGeom>
            <a:avLst/>
            <a:gdLst>
              <a:gd name="csX0" fmla="*/ 0 w 1637757"/>
              <a:gd name="csY0" fmla="*/ 0 h 905255"/>
              <a:gd name="csX1" fmla="*/ 1637757 w 1637757"/>
              <a:gd name="csY1" fmla="*/ 0 h 905255"/>
              <a:gd name="csX2" fmla="*/ 1637757 w 1637757"/>
              <a:gd name="csY2" fmla="*/ 905255 h 905255"/>
              <a:gd name="csX3" fmla="*/ 0 w 1637757"/>
              <a:gd name="csY3" fmla="*/ 905255 h 905255"/>
              <a:gd name="csX4" fmla="*/ 0 w 1637757"/>
              <a:gd name="csY4" fmla="*/ 0 h 9052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637757" h="905255">
                <a:moveTo>
                  <a:pt x="0" y="0"/>
                </a:moveTo>
                <a:lnTo>
                  <a:pt x="1637757" y="0"/>
                </a:lnTo>
                <a:lnTo>
                  <a:pt x="1637757" y="905255"/>
                </a:lnTo>
                <a:lnTo>
                  <a:pt x="0" y="905255"/>
                </a:lnTo>
                <a:lnTo>
                  <a:pt x="0" y="0"/>
                </a:lnTo>
                <a:close/>
              </a:path>
            </a:pathLst>
          </a:custGeom>
          <a:solidFill>
            <a:srgbClr val="3B97DE">
              <a:alpha val="20392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7620" rIns="14400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100" kern="1200" err="1">
                <a:solidFill>
                  <a:schemeClr val="tx1"/>
                </a:solidFill>
              </a:rPr>
              <a:t>MetALD</a:t>
            </a:r>
            <a:r>
              <a:rPr lang="en-US" sz="1100" kern="1200">
                <a:solidFill>
                  <a:schemeClr val="tx1"/>
                </a:solidFill>
              </a:rPr>
              <a:t> or ALD (depending on extent of alcohol intake) </a:t>
            </a:r>
            <a:br>
              <a:rPr lang="en-US" sz="1100" kern="1200">
                <a:solidFill>
                  <a:schemeClr val="tx1"/>
                </a:solidFill>
              </a:rPr>
            </a:br>
            <a:r>
              <a:rPr lang="en-US" sz="1100" kern="1200">
                <a:solidFill>
                  <a:schemeClr val="tx1"/>
                </a:solidFill>
              </a:rPr>
              <a:t>or other combination etiology</a:t>
            </a:r>
          </a:p>
        </p:txBody>
      </p:sp>
      <p:sp>
        <p:nvSpPr>
          <p:cNvPr id="46" name="Freeform: Shape 16">
            <a:extLst>
              <a:ext uri="{FF2B5EF4-FFF2-40B4-BE49-F238E27FC236}">
                <a16:creationId xmlns:a16="http://schemas.microsoft.com/office/drawing/2014/main" id="{0B4B4EFF-1721-9911-2D89-28C2281DA30F}"/>
              </a:ext>
            </a:extLst>
          </p:cNvPr>
          <p:cNvSpPr/>
          <p:nvPr/>
        </p:nvSpPr>
        <p:spPr>
          <a:xfrm>
            <a:off x="2267489" y="4026969"/>
            <a:ext cx="104677" cy="58401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584015"/>
                </a:lnTo>
                <a:lnTo>
                  <a:pt x="104677" y="584015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00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ABF0767-CCAE-0A20-C21E-894133CD7848}"/>
              </a:ext>
            </a:extLst>
          </p:cNvPr>
          <p:cNvSpPr/>
          <p:nvPr/>
        </p:nvSpPr>
        <p:spPr>
          <a:xfrm>
            <a:off x="520638" y="4370350"/>
            <a:ext cx="2439747" cy="1519970"/>
          </a:xfrm>
          <a:prstGeom prst="rect">
            <a:avLst/>
          </a:prstGeom>
          <a:solidFill>
            <a:srgbClr val="F5F3F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144000" rtlCol="0" anchor="b" anchorCtr="0"/>
          <a:lstStyle/>
          <a:p>
            <a:pPr marL="0" marR="0" lvl="0" indent="0" algn="ctr" defTabSz="7680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Costly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C395425-CF71-251E-432D-F0804C2DCD06}"/>
              </a:ext>
            </a:extLst>
          </p:cNvPr>
          <p:cNvSpPr/>
          <p:nvPr/>
        </p:nvSpPr>
        <p:spPr>
          <a:xfrm>
            <a:off x="3129700" y="4370350"/>
            <a:ext cx="2439747" cy="1519970"/>
          </a:xfrm>
          <a:prstGeom prst="rect">
            <a:avLst/>
          </a:prstGeom>
          <a:solidFill>
            <a:srgbClr val="F5F3F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144000" rtlCol="0" anchor="b" anchorCtr="0"/>
          <a:lstStyle/>
          <a:p>
            <a:pPr marL="0" marR="0" lvl="0" indent="0" algn="ctr" defTabSz="7680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Higher risk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FBE64F6-575D-9FC2-E2F8-651FD5621BDD}"/>
              </a:ext>
            </a:extLst>
          </p:cNvPr>
          <p:cNvSpPr/>
          <p:nvPr/>
        </p:nvSpPr>
        <p:spPr>
          <a:xfrm>
            <a:off x="520638" y="2713703"/>
            <a:ext cx="2439747" cy="1519970"/>
          </a:xfrm>
          <a:prstGeom prst="rect">
            <a:avLst/>
          </a:prstGeom>
          <a:solidFill>
            <a:srgbClr val="F5F3F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144000" rtlCol="0" anchor="b" anchorCtr="0"/>
          <a:lstStyle/>
          <a:p>
            <a:pPr marL="0" marR="0" lvl="0" indent="0" algn="ctr" defTabSz="7680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Invasive</a:t>
            </a: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32A705B-027B-13EB-46B6-A55C8132D72B}"/>
              </a:ext>
            </a:extLst>
          </p:cNvPr>
          <p:cNvSpPr/>
          <p:nvPr/>
        </p:nvSpPr>
        <p:spPr>
          <a:xfrm>
            <a:off x="3129700" y="2713703"/>
            <a:ext cx="2439747" cy="1519970"/>
          </a:xfrm>
          <a:prstGeom prst="rect">
            <a:avLst/>
          </a:prstGeom>
          <a:solidFill>
            <a:srgbClr val="F5F3F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144000" rtlCol="0" anchor="b" anchorCtr="0"/>
          <a:lstStyle/>
          <a:p>
            <a:pPr marL="0" marR="0" lvl="0" indent="0" algn="ctr" defTabSz="7680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Specialist training </a:t>
            </a:r>
            <a:b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required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3BA28DD-90B7-C411-9783-4DD5551DAEA2}"/>
              </a:ext>
            </a:extLst>
          </p:cNvPr>
          <p:cNvSpPr/>
          <p:nvPr/>
        </p:nvSpPr>
        <p:spPr>
          <a:xfrm>
            <a:off x="6213255" y="1432599"/>
            <a:ext cx="5434726" cy="44633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0" rIns="540000" rtlCol="0" anchor="ctr"/>
          <a:lstStyle/>
          <a:p>
            <a:pPr lvl="0">
              <a:defRPr/>
            </a:pPr>
            <a:endParaRPr lang="en-US" b="1">
              <a:solidFill>
                <a:schemeClr val="tx1"/>
              </a:solidFill>
            </a:endParaRPr>
          </a:p>
          <a:p>
            <a:pPr lvl="0">
              <a:defRPr/>
            </a:pPr>
            <a:endParaRPr lang="en-US" b="1">
              <a:solidFill>
                <a:schemeClr val="tx1"/>
              </a:solidFill>
            </a:endParaRPr>
          </a:p>
          <a:p>
            <a:pPr lvl="0">
              <a:defRPr/>
            </a:pPr>
            <a:endParaRPr lang="en-US" b="1">
              <a:solidFill>
                <a:schemeClr val="tx1"/>
              </a:solidFill>
            </a:endParaRPr>
          </a:p>
          <a:p>
            <a:pPr lvl="0">
              <a:defRPr/>
            </a:pPr>
            <a:endParaRPr lang="en-US" b="1">
              <a:solidFill>
                <a:schemeClr val="tx1"/>
              </a:solidFill>
            </a:endParaRPr>
          </a:p>
          <a:p>
            <a:pPr lvl="0">
              <a:defRPr/>
            </a:pPr>
            <a:br>
              <a:rPr lang="en-US" b="1">
                <a:solidFill>
                  <a:schemeClr val="tx1"/>
                </a:solidFill>
              </a:rPr>
            </a:br>
            <a:endParaRPr lang="en-US" b="1">
              <a:solidFill>
                <a:schemeClr val="tx1"/>
              </a:solidFill>
            </a:endParaRPr>
          </a:p>
          <a:p>
            <a:pPr lvl="0">
              <a:defRPr/>
            </a:pPr>
            <a:endParaRPr lang="en-US" b="1">
              <a:solidFill>
                <a:schemeClr val="tx1"/>
              </a:solidFill>
            </a:endParaRPr>
          </a:p>
          <a:p>
            <a:pPr lvl="0">
              <a:defRPr/>
            </a:pPr>
            <a:r>
              <a:rPr lang="en-US" b="1">
                <a:solidFill>
                  <a:schemeClr val="tx1"/>
                </a:solidFill>
              </a:rPr>
              <a:t>Non-invasive tests (NITs) </a:t>
            </a:r>
            <a:r>
              <a:rPr lang="en-US">
                <a:solidFill>
                  <a:schemeClr val="tx1"/>
                </a:solidFill>
              </a:rPr>
              <a:t>are recommended to facilitate screening and diagnosing MASH to </a:t>
            </a:r>
            <a:r>
              <a:rPr lang="en-US" b="1">
                <a:solidFill>
                  <a:schemeClr val="tx1"/>
                </a:solidFill>
              </a:rPr>
              <a:t>reduce the risk of disease progression and minimize the need for liver biopsies</a:t>
            </a:r>
            <a:r>
              <a:rPr lang="en-US" baseline="30000">
                <a:solidFill>
                  <a:schemeClr val="tx1"/>
                </a:solidFill>
              </a:rPr>
              <a:t>2-5,</a:t>
            </a:r>
            <a:r>
              <a:rPr lang="en-US">
                <a:solidFill>
                  <a:schemeClr val="tx1"/>
                </a:solidFill>
              </a:rPr>
              <a:t>*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chemeClr val="tx1"/>
                </a:solidFill>
              </a:rPr>
              <a:t>NITs can include both blood- and imaging-based biomarkers</a:t>
            </a:r>
            <a:r>
              <a:rPr lang="en-US" sz="1400" baseline="30000">
                <a:solidFill>
                  <a:schemeClr val="tx1"/>
                </a:solidFill>
              </a:rPr>
              <a:t>5</a:t>
            </a:r>
            <a:endParaRPr lang="en-US" sz="1400">
              <a:solidFill>
                <a:schemeClr val="tx1"/>
              </a:solidFill>
            </a:endParaRPr>
          </a:p>
          <a:p>
            <a:pPr lvl="0">
              <a:defRPr/>
            </a:pPr>
            <a:endParaRPr lang="en-US">
              <a:solidFill>
                <a:schemeClr val="tx1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596F30-8FBF-B0F9-A683-6D43A4FB5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+mn-lt"/>
              </a:rPr>
              <a:t>Non-invasive tests are recommended for screening and diagnosis of MASLD/MASH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7083159-F31D-BDDE-EA5E-E59F0FBC18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*</a:t>
            </a:r>
            <a:r>
              <a:rPr lang="en-US" noProof="0"/>
              <a:t>Biopsies may be necessary when there is diagnostic uncertainty such as indeterminate or unreliable results from non-invasive tests or when there are conflicting test results.</a:t>
            </a:r>
            <a:r>
              <a:rPr lang="en-US" baseline="30000" noProof="0"/>
              <a:t>5</a:t>
            </a:r>
            <a:br>
              <a:rPr lang="en-US" noProof="0"/>
            </a:br>
            <a:r>
              <a:rPr lang="en-US" noProof="0"/>
              <a:t>MASH, metabolic dysfunction-associated steatohepatitis; MASLD, metabolic dysfunction-associated steatotic liver disease; NIT, non-invasive test.</a:t>
            </a:r>
            <a:br>
              <a:rPr lang="en-US" noProof="0"/>
            </a:br>
            <a:r>
              <a:rPr lang="en-US" noProof="0"/>
              <a:t>1. Chalasani N et al. </a:t>
            </a:r>
            <a:r>
              <a:rPr lang="en-US" i="1" noProof="0"/>
              <a:t>Hepatology</a:t>
            </a:r>
            <a:r>
              <a:rPr lang="en-US" noProof="0"/>
              <a:t>. 2018;67(1):328–335. 2. Patel PJ</a:t>
            </a:r>
            <a:r>
              <a:rPr lang="en-US"/>
              <a:t> </a:t>
            </a:r>
            <a:r>
              <a:rPr lang="en-US" noProof="0"/>
              <a:t>et al. </a:t>
            </a:r>
            <a:r>
              <a:rPr lang="en-US" i="1" noProof="0"/>
              <a:t>Ann Clin </a:t>
            </a:r>
            <a:r>
              <a:rPr lang="en-US" i="1" noProof="0" err="1"/>
              <a:t>Biochem</a:t>
            </a:r>
            <a:r>
              <a:rPr lang="en-US" i="1" noProof="0"/>
              <a:t>. </a:t>
            </a:r>
            <a:r>
              <a:rPr lang="en-US" noProof="0"/>
              <a:t>2020;57(1):36–43. 3. EASL-EASD-EASO</a:t>
            </a:r>
            <a:r>
              <a:rPr lang="en-US" i="1" noProof="0"/>
              <a:t>. J Hepatol. </a:t>
            </a:r>
            <a:r>
              <a:rPr lang="en-US" noProof="0"/>
              <a:t>2024;81(3):492–542. 4. Kanwal F et al. </a:t>
            </a:r>
            <a:r>
              <a:rPr lang="en-US" i="1" noProof="0"/>
              <a:t>Gastroenterology</a:t>
            </a:r>
            <a:r>
              <a:rPr lang="en-US" noProof="0"/>
              <a:t>. 2021:161(5):1657–1669. </a:t>
            </a:r>
            <a:br>
              <a:rPr lang="en-US" noProof="0"/>
            </a:br>
            <a:r>
              <a:rPr lang="en-US" noProof="0"/>
              <a:t>5. Rinella ME et al. </a:t>
            </a:r>
            <a:r>
              <a:rPr lang="en-US" i="1" noProof="0"/>
              <a:t>Hepatology</a:t>
            </a:r>
            <a:r>
              <a:rPr lang="en-US" noProof="0"/>
              <a:t>. 2023;77(5):1797–1835.</a:t>
            </a:r>
          </a:p>
        </p:txBody>
      </p:sp>
      <p:pic>
        <p:nvPicPr>
          <p:cNvPr id="12" name="Graphic 11" descr="Warning with solid fill">
            <a:extLst>
              <a:ext uri="{FF2B5EF4-FFF2-40B4-BE49-F238E27FC236}">
                <a16:creationId xmlns:a16="http://schemas.microsoft.com/office/drawing/2014/main" id="{883FA6B3-3759-9E2B-2733-B097AEBDAE7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78572" y="4502677"/>
            <a:ext cx="942002" cy="856689"/>
          </a:xfrm>
          <a:prstGeom prst="rect">
            <a:avLst/>
          </a:prstGeom>
        </p:spPr>
      </p:pic>
      <p:pic>
        <p:nvPicPr>
          <p:cNvPr id="116" name="Graphic 115" descr="Money outline">
            <a:extLst>
              <a:ext uri="{FF2B5EF4-FFF2-40B4-BE49-F238E27FC236}">
                <a16:creationId xmlns:a16="http://schemas.microsoft.com/office/drawing/2014/main" id="{22EE7243-AF8F-E340-9986-06D64ED67A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92245" y="4382755"/>
            <a:ext cx="1096532" cy="1096532"/>
          </a:xfrm>
          <a:prstGeom prst="rect">
            <a:avLst/>
          </a:prstGeom>
        </p:spPr>
      </p:pic>
      <p:pic>
        <p:nvPicPr>
          <p:cNvPr id="135" name="Graphic 134" descr="Teacher outline">
            <a:extLst>
              <a:ext uri="{FF2B5EF4-FFF2-40B4-BE49-F238E27FC236}">
                <a16:creationId xmlns:a16="http://schemas.microsoft.com/office/drawing/2014/main" id="{FB409900-F7D7-D42A-DCAB-EF643DEABD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01307" y="2630621"/>
            <a:ext cx="1096532" cy="109653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3D7F847-F5D1-6AC5-B002-973B88610C7C}"/>
              </a:ext>
            </a:extLst>
          </p:cNvPr>
          <p:cNvSpPr txBox="1">
            <a:spLocks/>
          </p:cNvSpPr>
          <p:nvPr/>
        </p:nvSpPr>
        <p:spPr>
          <a:xfrm>
            <a:off x="405970" y="1596246"/>
            <a:ext cx="5572776" cy="10580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78C4B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Liver biopsy is the traditional gold standard for MASH diagnosis</a:t>
            </a:r>
            <a:r>
              <a:rPr kumimoji="0" lang="en-US" sz="2000" b="1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1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;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 however, biopsies are associated with limitations and challenges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2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:</a:t>
            </a:r>
          </a:p>
        </p:txBody>
      </p:sp>
      <p:pic>
        <p:nvPicPr>
          <p:cNvPr id="5" name="Picture 4" descr="A blue line drawing of a clipboard and a test tube&#10;&#10;AI-generated content may be incorrect.">
            <a:extLst>
              <a:ext uri="{FF2B5EF4-FFF2-40B4-BE49-F238E27FC236}">
                <a16:creationId xmlns:a16="http://schemas.microsoft.com/office/drawing/2014/main" id="{B6B7C253-1BCB-141B-14D4-25E2EF21583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3488" y="1726664"/>
            <a:ext cx="1234260" cy="1338198"/>
          </a:xfrm>
          <a:prstGeom prst="rect">
            <a:avLst/>
          </a:prstGeom>
        </p:spPr>
      </p:pic>
      <p:pic>
        <p:nvPicPr>
          <p:cNvPr id="9" name="Picture 8" descr="A blue neon sign with a pair of golf clubs and a knife&#10;&#10;AI-generated content may be incorrect.">
            <a:extLst>
              <a:ext uri="{FF2B5EF4-FFF2-40B4-BE49-F238E27FC236}">
                <a16:creationId xmlns:a16="http://schemas.microsoft.com/office/drawing/2014/main" id="{BFFD209D-A1FB-17A2-0785-EB2947791D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161" y="2861322"/>
            <a:ext cx="774700" cy="90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74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heme/theme1.xml><?xml version="1.0" encoding="utf-8"?>
<a:theme xmlns:a="http://schemas.openxmlformats.org/drawingml/2006/main" name="2020 Novo Nordisk widescreen_NNI">
  <a:themeElements>
    <a:clrScheme name="NN 2020 Rebrand">
      <a:dk1>
        <a:srgbClr val="000000"/>
      </a:dk1>
      <a:lt1>
        <a:srgbClr val="FFFFFF"/>
      </a:lt1>
      <a:dk2>
        <a:srgbClr val="001965"/>
      </a:dk2>
      <a:lt2>
        <a:srgbClr val="CCC5BD"/>
      </a:lt2>
      <a:accent1>
        <a:srgbClr val="001965"/>
      </a:accent1>
      <a:accent2>
        <a:srgbClr val="005AD2"/>
      </a:accent2>
      <a:accent3>
        <a:srgbClr val="2A918B"/>
      </a:accent3>
      <a:accent4>
        <a:srgbClr val="EEA7BF"/>
      </a:accent4>
      <a:accent5>
        <a:srgbClr val="3B97DE"/>
      </a:accent5>
      <a:accent6>
        <a:srgbClr val="939AA7"/>
      </a:accent6>
      <a:hlink>
        <a:srgbClr val="005AD2"/>
      </a:hlink>
      <a:folHlink>
        <a:srgbClr val="3B97DE"/>
      </a:folHlink>
    </a:clrScheme>
    <a:fontScheme name="Apis for Office">
      <a:majorFont>
        <a:latin typeface="Apis For Office"/>
        <a:ea typeface=""/>
        <a:cs typeface=""/>
      </a:majorFont>
      <a:minorFont>
        <a:latin typeface="Apis For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2.xml><?xml version="1.0" encoding="utf-8"?>
<a:theme xmlns:a="http://schemas.openxmlformats.org/drawingml/2006/main" name="1_2020 Novo Nordisk widescreen_NNI">
  <a:themeElements>
    <a:clrScheme name="Elivate">
      <a:dk1>
        <a:srgbClr val="001965"/>
      </a:dk1>
      <a:lt1>
        <a:srgbClr val="FFFFFF"/>
      </a:lt1>
      <a:dk2>
        <a:srgbClr val="3B97DE"/>
      </a:dk2>
      <a:lt2>
        <a:srgbClr val="939AA7"/>
      </a:lt2>
      <a:accent1>
        <a:srgbClr val="E6553F"/>
      </a:accent1>
      <a:accent2>
        <a:srgbClr val="EAAB00"/>
      </a:accent2>
      <a:accent3>
        <a:srgbClr val="0059D2"/>
      </a:accent3>
      <a:accent4>
        <a:srgbClr val="3B97DE"/>
      </a:accent4>
      <a:accent5>
        <a:srgbClr val="3B97DE"/>
      </a:accent5>
      <a:accent6>
        <a:srgbClr val="4EA72E"/>
      </a:accent6>
      <a:hlink>
        <a:srgbClr val="0059D2"/>
      </a:hlink>
      <a:folHlink>
        <a:srgbClr val="965C8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3.xml><?xml version="1.0" encoding="utf-8"?>
<a:theme xmlns:a="http://schemas.openxmlformats.org/drawingml/2006/main" name="2020 Novo Nordisk 16:9">
  <a:themeElements>
    <a:clrScheme name="NN 2020 Rebrand">
      <a:dk1>
        <a:srgbClr val="000000"/>
      </a:dk1>
      <a:lt1>
        <a:srgbClr val="FFFFFF"/>
      </a:lt1>
      <a:dk2>
        <a:srgbClr val="001965"/>
      </a:dk2>
      <a:lt2>
        <a:srgbClr val="CCC5BD"/>
      </a:lt2>
      <a:accent1>
        <a:srgbClr val="001965"/>
      </a:accent1>
      <a:accent2>
        <a:srgbClr val="005AD2"/>
      </a:accent2>
      <a:accent3>
        <a:srgbClr val="2A918B"/>
      </a:accent3>
      <a:accent4>
        <a:srgbClr val="EEA7BF"/>
      </a:accent4>
      <a:accent5>
        <a:srgbClr val="3B97DE"/>
      </a:accent5>
      <a:accent6>
        <a:srgbClr val="939AA7"/>
      </a:accent6>
      <a:hlink>
        <a:srgbClr val="005AD2"/>
      </a:hlink>
      <a:folHlink>
        <a:srgbClr val="3B97DE"/>
      </a:folHlink>
    </a:clrScheme>
    <a:fontScheme name="Apis for Office">
      <a:majorFont>
        <a:latin typeface="Apis For Office"/>
        <a:ea typeface=""/>
        <a:cs typeface=""/>
      </a:majorFont>
      <a:minorFont>
        <a:latin typeface="Apis For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lnSpc>
            <a:spcPct val="120000"/>
          </a:lnSpc>
          <a:defRPr sz="2000" dirty="0" err="1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E2A301C5D52D4CB3521A0DADB98D30" ma:contentTypeVersion="3" ma:contentTypeDescription="Create a new document." ma:contentTypeScope="" ma:versionID="1ac113da3df0049c42c3a2c53fd0178e">
  <xsd:schema xmlns:xsd="http://www.w3.org/2001/XMLSchema" xmlns:xs="http://www.w3.org/2001/XMLSchema" xmlns:p="http://schemas.microsoft.com/office/2006/metadata/properties" xmlns:ns2="dbaa0b84-04f5-4665-89b4-d072b4ec7c3a" targetNamespace="http://schemas.microsoft.com/office/2006/metadata/properties" ma:root="true" ma:fieldsID="1ebe4446521fb89c1f1f5583d7b3f4b7" ns2:_="">
    <xsd:import namespace="dbaa0b84-04f5-4665-89b4-d072b4ec7c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aa0b84-04f5-4665-89b4-d072b4ec7c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21E9A22-96A3-41AA-BB76-4B20CB9CF21B}">
  <ds:schemaRefs>
    <ds:schemaRef ds:uri="dbaa0b84-04f5-4665-89b4-d072b4ec7c3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F552090-01F2-45BE-B109-D93F4F27C9D2}">
  <ds:schemaRefs>
    <ds:schemaRef ds:uri="dbaa0b84-04f5-4665-89b4-d072b4ec7c3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6F27DC3-C003-447D-8CE8-564C6E244EA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743b317-4758-44cb-8b65-8b43e4619766}" enabled="1" method="Standard" siteId="{fdfed7bd-9f6a-44a1-b694-6e39c468c15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788</Words>
  <Application>Microsoft Office PowerPoint</Application>
  <PresentationFormat>Widescreen</PresentationFormat>
  <Paragraphs>60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Apis For Office</vt:lpstr>
      <vt:lpstr>Apis For Office Light</vt:lpstr>
      <vt:lpstr>Arial</vt:lpstr>
      <vt:lpstr>Calibri</vt:lpstr>
      <vt:lpstr>2020 Novo Nordisk widescreen_NNI</vt:lpstr>
      <vt:lpstr>1_2020 Novo Nordisk widescreen_NNI</vt:lpstr>
      <vt:lpstr>2020 Novo Nordisk 16:9</vt:lpstr>
      <vt:lpstr>Screening and diagnostics</vt:lpstr>
      <vt:lpstr>Thank you for using the Elivate™: Creating Change Through Liver Health Education curriculum</vt:lpstr>
      <vt:lpstr>Module 3 learning outcome Screening and diagnostics </vt:lpstr>
      <vt:lpstr>Overview of diagnostic criteria for MASLD</vt:lpstr>
      <vt:lpstr>Non-invasive tests are recommended for screening and diagnosis of MASLD/MASH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Obermeyer, Jackie</dc:creator>
  <cp:lastModifiedBy>Abramczuk, Rachel</cp:lastModifiedBy>
  <cp:revision>1</cp:revision>
  <dcterms:created xsi:type="dcterms:W3CDTF">2024-12-20T16:58:29Z</dcterms:created>
  <dcterms:modified xsi:type="dcterms:W3CDTF">2026-01-27T18:05:23Z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ibliographyPresentationMultiline">
    <vt:lpwstr>False</vt:lpwstr>
  </property>
  <property fmtid="{D5CDD505-2E9C-101B-9397-08002B2CF9AE}" pid="3" name="BibliographyInNotes">
    <vt:lpwstr>False</vt:lpwstr>
  </property>
  <property fmtid="{D5CDD505-2E9C-101B-9397-08002B2CF9AE}" pid="4" name="ContentTypeId">
    <vt:lpwstr>0x01010060E2A301C5D52D4CB3521A0DADB98D30</vt:lpwstr>
  </property>
  <property fmtid="{D5CDD505-2E9C-101B-9397-08002B2CF9AE}" pid="5" name="ContinuousBibliography">
    <vt:lpwstr>False</vt:lpwstr>
  </property>
  <property fmtid="{D5CDD505-2E9C-101B-9397-08002B2CF9AE}" pid="6" name="MediaServiceImageTags">
    <vt:lpwstr/>
  </property>
</Properties>
</file>