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4"/>
    <p:sldMasterId id="2147483750" r:id="rId5"/>
    <p:sldMasterId id="2147483763" r:id="rId6"/>
    <p:sldMasterId id="2147483778" r:id="rId7"/>
  </p:sldMasterIdLst>
  <p:notesMasterIdLst>
    <p:notesMasterId r:id="rId11"/>
  </p:notesMasterIdLst>
  <p:sldIdLst>
    <p:sldId id="2147482499" r:id="rId8"/>
    <p:sldId id="2147480071" r:id="rId9"/>
    <p:sldId id="214748321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odule 4" id="{59925BD9-AF52-4923-9E76-C9849B6970E9}">
          <p14:sldIdLst>
            <p14:sldId id="2147482499"/>
            <p14:sldId id="2147480071"/>
            <p14:sldId id="214748321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85ED502-B2F1-DB09-ADB4-5ACC50118982}" name="Ruth Chibueze" initials="RC" userId="Ruth Chibueze" providerId="None"/>
  <p188:author id="{10157F05-79CC-881D-8906-B19F33261BB1}" name="Elizabeth Kita" initials="EK" userId="Elizabeth Kita" providerId="None"/>
  <p188:author id="{31D9EF20-E0CD-E1A3-D22A-FE42C1E062A0}" name="Melissa Chan" initials="MC" userId="Melissa Chan" providerId="None"/>
  <p188:author id="{BCE16125-5A93-757F-5976-2E5A7DFC1EAA}" name="AJQI (Andres Quintero)" initials="AQ" userId="S::AJQI@novonordisk.com::321d4ffd-6d9d-45b8-ad57-70ca4c73d66e" providerId="AD"/>
  <p188:author id="{D62CB033-E14F-968E-E17F-7F4D841A555E}" name="AHHV (Anthony Hoovler)" initials="AH" userId="S::ahhv@novonordisk.com::96febda3-83ad-4759-886c-028408092c84" providerId="AD"/>
  <p188:author id="{F8E2FB37-60E9-A396-4E3B-2CB8BAA9BDF0}" name="EHUA (Ellen Huang)" initials="EH" userId="S::ehua@novonordisk.com::f9dad2c7-dfd4-442b-baf5-913d40f8799d" providerId="AD"/>
  <p188:author id="{125C3D39-CF5B-3440-BA4C-26DD1383E17E}" name="miy9030@med.cornell.edu" initials="mi" userId="S::urn:spo:guest#miy9030@med.cornell.edu::" providerId="AD"/>
  <p188:author id="{1C6E0449-E6F3-8E25-0BBF-701155E810BD}" name="Derek Gillett" initials="DG" userId="Derek Gillett" providerId="None"/>
  <p188:author id="{FE7CFC4A-8CA3-B5AB-DE5E-8A147052CF2D}" name="Linder, Taryn" initials="LT" userId="S::tlinder@rednucleus.com::353a56e1-1da0-413d-8c0e-12c49b411f1d" providerId="AD"/>
  <p188:author id="{68D7594D-630C-9D22-64FB-4BFDEBCEAA08}" name="chaneya2@ccf.org" initials="ch" userId="S::urn:spo:guest#chaneya2@ccf.org::" providerId="AD"/>
  <p188:author id="{A8132257-8A43-75F0-0095-FE7030F5508F}" name="Rachel Abramczuk" initials="RA" userId="Rachel Abramczuk" providerId="None"/>
  <p188:author id="{1BBE9957-072F-275F-03EB-60DF89D183C8}" name="VAUY (Valerie Auyeung)" initials="VA" userId="S::vauy@novonordisk.com::f3f5ce31-1cd2-476c-8b52-50859fd5ec8e" providerId="AD"/>
  <p188:author id="{9B61DA67-E53A-D505-5265-8BBC02398D05}" name="VAUY (Valerie Auyeung)" initials="V(A" userId="S::Vauy@novonordisk.com::f3f5ce31-1cd2-476c-8b52-50859fd5ec8e" providerId="AD"/>
  <p188:author id="{DD58876A-3491-1960-425D-5BBAFF3B93DA}" name="Vasquez, Cindy" initials="VC" userId="S::CVasquez@rednucleus.com::a908347e-4389-45e4-8c81-e937621d0947" providerId="AD"/>
  <p188:author id="{0BE6E56B-5FA6-BE70-0492-E53473A2DFE1}" name="laiques2@ccf.org" initials="la" userId="S::urn:spo:guest#laiques2@ccf.org::" providerId="AD"/>
  <p188:author id="{16820274-11BF-9E17-DA94-D034B03A3DA6}" name="Aponso, Teshan" initials="TA" userId="S::taponso@rednucleus.com::ffcca3a7-531d-477f-93a3-85b1f38706f2" providerId="AD"/>
  <p188:author id="{126E7D77-31F4-52A1-7BD4-56C6957FAA2B}" name="Mungin, Barbara" initials="MB" userId="S::kgmr392@astrazeneca.net::d53d836b-4d9b-4a82-bfbf-02e1a76a282c" providerId="AD"/>
  <p188:author id="{0B739586-2B1B-AD57-9DD5-2673EC82F7DE}" name="LZO (Liz ONeill)" initials="LO" userId="S::lzo@novonordisk.com::184da5b9-f3ab-410e-837a-19409b70f645" providerId="AD"/>
  <p188:author id="{65A2219D-796D-C25C-3F20-3C3EFB365C9B}" name="Weiskopf, Emma" initials="WE" userId="S::kshq624@astrazeneca.net::4259f54c-5a36-4943-8b75-ae1227049724" providerId="AD"/>
  <p188:author id="{AC9D939F-2339-790F-B866-E4DE37549C21}" name="Karim, Samiya" initials="SK" userId="S::SKarim@rednucleus.com::43b2c901-d905-49cf-a18a-1fe5d48dbe94" providerId="AD"/>
  <p188:author id="{2F171DA7-6774-77DA-BB9B-E3098A008470}" name="Jordan Bowden" initials="JB" userId="ae0ba96224d2a086" providerId="Windows Live"/>
  <p188:author id="{23C1B1A7-76B6-BF1D-9D00-7D0FE2C0A02D}" name="Teshan Aponso" initials="TA" userId="Teshan Aponso" providerId="None"/>
  <p188:author id="{BEE071AC-0FE7-0A37-9959-4FEB1EE3BAE9}" name="Obermeyer, Jackie" initials="JO" userId="S::JObermeyer@rednucleus.com::fac7d026-44c7-436a-bba0-aff192f1d871" providerId="AD"/>
  <p188:author id="{55C77FAD-42C9-16FB-04F6-E2C0C1E03B64}" name="Ukwen" initials="U" userId="S::khmf929@astrazeneca.net::9181cc2e-d91e-4b73-b94f-5a0316d0efca" providerId="AD"/>
  <p188:author id="{949668B4-E4E7-2193-014F-A0235CD1F2EB}" name="MXJR (Maximilian Kurt Jara)" initials="MJ" userId="S::mxjr@novonordisk.com::a8db34eb-192c-4e9a-93c6-058097eeb4e2" providerId="AD"/>
  <p188:author id="{FCD3C8BA-23F5-DF8C-9120-1CE710BF5B26}" name="Abramczuk, Rachel" initials="RA" userId="S::RAbramczuk@rednucleus.com::e2843a8d-61ae-4a46-9e11-4ec653513657" providerId="AD"/>
  <p188:author id="{2437D3BD-FABC-D118-B437-4A12AC9F6DF3}" name="Linder, Taryn" initials="TL" userId="S::TLinder@rednucleus.com::353a56e1-1da0-413d-8c0e-12c49b411f1d" providerId="AD"/>
  <p188:author id="{2857EFBE-FC37-6F38-878F-3463DCE8B723}" name="Taryn Linder" initials="TL" userId="Taryn Linder" providerId="None"/>
  <p188:author id="{A9DF02BF-FC7B-9E25-8744-BF5ED3EFB85A}" name="Henderson, Peter" initials="HP" userId="S::PHenderson@rednucleus.com::be0fa8aa-a396-42c6-9cf4-5844a05eac4d" providerId="AD"/>
  <p188:author id="{591DAEBF-CED0-5778-F951-4D19135978D5}" name="robert.tatum@louisville.edu" initials="ro" userId="S::urn:spo:guest#robert.tatum@louisville.edu::" providerId="AD"/>
  <p188:author id="{A9E9FFC6-8A9D-8B85-DA79-D0092D949EA1}" name="ACVG (Alicia Gesenhues)" initials="AG" userId="S::acvg@novonordisk.com::8ecf20fa-290f-4c04-a4b0-36400e310b0b" providerId="AD"/>
  <p188:author id="{23E21EC9-6485-2E97-A408-5D9353C8824F}" name="rmcarr@uw.edu" initials="rm" userId="S::urn:spo:guest#rmcarr@uw.edu::" providerId="AD"/>
  <p188:author id="{F91D61CB-A9AF-0ADA-327C-29B738CB77F6}" name="dredmena@gmail.com" initials="dr" userId="S::urn:spo:guest#dredmena@gmail.com::" providerId="AD"/>
  <p188:author id="{9C9910DB-DAFB-5478-BBD6-BCE2CB57EC8A}" name="rena.fox@ucsf.edu" initials="re" userId="S::urn:spo:guest#rena.fox@ucsf.edu::" providerId="AD"/>
  <p188:author id="{8CCBF5E0-1415-A401-161F-8CCA7E298DA8}" name="Campbell, Jordan" initials="JC" userId="S::JCampbell@rednucleus.com::414a9b43-dc1b-41f7-9dd8-26d23862c5a8" providerId="AD"/>
  <p188:author id="{B2782EFC-13F3-0997-393F-F8DEC1A82D05}" name="Macie Ghahari" initials="MG" userId="Macie Ghahari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D3D1"/>
    <a:srgbClr val="E6553F"/>
    <a:srgbClr val="EAAB00"/>
    <a:srgbClr val="F8CDC6"/>
    <a:srgbClr val="FFF7E3"/>
    <a:srgbClr val="F5C4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6" d="100"/>
          <a:sy n="146" d="100"/>
        </p:scale>
        <p:origin x="81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presProps" Target="pres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el Abramczuk" userId="557.rednucleus.egnyte.com_tp_egnyte_plus" providerId="OAuth2" clId="{229BECFC-A234-4040-8776-BD0152C8D98B}"/>
    <pc:docChg chg="custSel delSld modSld modSection">
      <pc:chgData name="Rachel Abramczuk" userId="557.rednucleus.egnyte.com_tp_egnyte_plus" providerId="OAuth2" clId="{229BECFC-A234-4040-8776-BD0152C8D98B}" dt="2026-01-27T19:33:03.385" v="429" actId="47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A9CE28-CD15-453C-8A89-1EAECA4EDAD9}" type="datetimeFigureOut">
              <a:rPr lang="en-CA" smtClean="0"/>
              <a:t>2026-02-02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23597-792D-46BF-86E2-0B2A2E4FC80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6864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26201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C6EBAF-7540-403B-800D-3C679B4787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9635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81F99-3893-84C1-1D19-3240D14B5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63C964-26BD-AD98-8DCF-D9E7C221AD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F34DAD-0F8D-AE90-5E0B-1EA93B5199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9780F1-4F84-F992-0CB2-474552107E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C6EBAF-7540-403B-800D-3C679B4787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4620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980C894-9D8D-4E84-92B9-6EA4ECCC00D1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648000"/>
            <a:ext cx="8652001" cy="5562000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DBC0D27-79CE-4CB8-9819-041246B921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F363458-92CB-4BC5-8F81-D4DBE70473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1999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FDF5EDE-8F7F-4DF3-B844-7C0C4E6AC641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DD4078-7398-DE52-A22D-F333AFB2150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48324" y="6717511"/>
            <a:ext cx="3295351" cy="126000"/>
          </a:xfrm>
          <a:prstGeom prst="rect">
            <a:avLst/>
          </a:prstGeom>
        </p:spPr>
        <p:txBody>
          <a:bodyPr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18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3: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E220D0-2FD9-575A-B783-71C689C20B5B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571C909D-9D28-86EC-6396-7EAD7FCC21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08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1: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1A00C2-F5B9-DA80-0DC1-087D153A473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1D5440FF-7FB3-DFD6-FE48-4D21BAE076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02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0896000" cy="79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6264000"/>
            <a:ext cx="9360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700" i="0" dirty="0">
                <a:solidFill>
                  <a:schemeClr val="bg2"/>
                </a:solidFill>
              </a:defRPr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DDD04-F645-2CD4-B810-B387B15165E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800" y="1442434"/>
            <a:ext cx="11404600" cy="44043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4466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62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83BF171-11B0-4BBC-A5E0-54E06540B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AA248-E79B-425D-A481-907ECC478D31}" type="datetime3">
              <a:rPr lang="en-US" smtClean="0"/>
              <a:t>2 February 2026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D4BEBA1-3B3D-4B4B-9C17-2B3431510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Field Medical Employee Use in Scientific Exchange. ©2020 Novo Nordisk.</a:t>
            </a:r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4A63ACE-2F21-4C6E-8E2B-F2CF74469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105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32487449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83BF171-11B0-4BBC-A5E0-54E06540B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AA248-E79B-425D-A481-907ECC478D31}" type="datetime3">
              <a:rPr lang="en-US" smtClean="0"/>
              <a:t>2 February 2026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D4BEBA1-3B3D-4B4B-9C17-2B3431510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Field Medical Employee Use in Scientific Exchange. ©2020 Novo Nordisk.</a:t>
            </a:r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4A63ACE-2F21-4C6E-8E2B-F2CF74469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105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13996651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lines in a white background&#10;&#10;AI-generated content may be incorrect.">
            <a:extLst>
              <a:ext uri="{FF2B5EF4-FFF2-40B4-BE49-F238E27FC236}">
                <a16:creationId xmlns:a16="http://schemas.microsoft.com/office/drawing/2014/main" id="{715320D8-071A-66FF-1F7D-6BD1983987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80D2B6-26B9-84C3-58D8-61AD6880A05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5B59C88-C8DA-8A6D-5244-FBAEC419F58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2987" y="294136"/>
            <a:ext cx="5578658" cy="29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242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2: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C9014B-AE49-D86D-2979-778771441A4F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14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84EF09B7-32FE-0BB0-98DC-5D5A2E09B5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19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4: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C82650-19BC-CD17-A0CA-BB0E75CA8E8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AACCE5AB-31E3-C8FE-CD16-EA8C7D6388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788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3: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E220D0-2FD9-575A-B783-71C689C20B5B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F02D476C-2D84-758A-2352-65AE84E9CB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626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(1-line)">
    <p:bg>
      <p:bgPr>
        <a:solidFill>
          <a:srgbClr val="D8E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Rectangle 209">
            <a:extLst>
              <a:ext uri="{FF2B5EF4-FFF2-40B4-BE49-F238E27FC236}">
                <a16:creationId xmlns:a16="http://schemas.microsoft.com/office/drawing/2014/main" id="{0B2992AB-F67A-6688-7228-633DCB0B2D4C}"/>
              </a:ext>
            </a:extLst>
          </p:cNvPr>
          <p:cNvSpPr/>
          <p:nvPr userDrawn="1"/>
        </p:nvSpPr>
        <p:spPr>
          <a:xfrm>
            <a:off x="168505" y="154113"/>
            <a:ext cx="11867920" cy="6703888"/>
          </a:xfrm>
          <a:prstGeom prst="rect">
            <a:avLst/>
          </a:prstGeom>
          <a:solidFill>
            <a:schemeClr val="bg1"/>
          </a:solidFill>
          <a:ln w="127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263" name="Freeform: Shape 26">
            <a:extLst>
              <a:ext uri="{FF2B5EF4-FFF2-40B4-BE49-F238E27FC236}">
                <a16:creationId xmlns:a16="http://schemas.microsoft.com/office/drawing/2014/main" id="{3CEAC0C8-0EBF-2CDB-D59E-8E4C9ED17A5E}"/>
              </a:ext>
            </a:extLst>
          </p:cNvPr>
          <p:cNvSpPr/>
          <p:nvPr userDrawn="1"/>
        </p:nvSpPr>
        <p:spPr>
          <a:xfrm>
            <a:off x="11282638" y="329238"/>
            <a:ext cx="610916" cy="435514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tx2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1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290" name="Footer Placeholder 2">
            <a:extLst>
              <a:ext uri="{FF2B5EF4-FFF2-40B4-BE49-F238E27FC236}">
                <a16:creationId xmlns:a16="http://schemas.microsoft.com/office/drawing/2014/main" id="{88886D50-60AA-7F2E-0F5B-48D77E8CFDBB}"/>
              </a:ext>
            </a:extLst>
          </p:cNvPr>
          <p:cNvSpPr txBox="1">
            <a:spLocks/>
          </p:cNvSpPr>
          <p:nvPr userDrawn="1"/>
        </p:nvSpPr>
        <p:spPr>
          <a:xfrm>
            <a:off x="313089" y="6717361"/>
            <a:ext cx="3295351" cy="1260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+mn-cs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01" y="6180486"/>
            <a:ext cx="10675971" cy="324000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6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5901" y="546995"/>
            <a:ext cx="10413817" cy="369332"/>
          </a:xfrm>
        </p:spPr>
        <p:txBody>
          <a:bodyPr wrap="square" tIns="0" rIns="0" bIns="0">
            <a:spAutoFit/>
          </a:bodyPr>
          <a:lstStyle>
            <a:lvl1pPr>
              <a:defRPr sz="2400"/>
            </a:lvl1pPr>
          </a:lstStyle>
          <a:p>
            <a:r>
              <a:rPr lang="en-GB" noProof="0"/>
              <a:t>Click to add title (1-line)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5901" y="1089025"/>
            <a:ext cx="11590831" cy="4716463"/>
          </a:xfrm>
        </p:spPr>
        <p:txBody>
          <a:bodyPr tIns="0" rIns="0" bIns="0"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130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  <p15:guide id="2" pos="3840">
          <p15:clr>
            <a:srgbClr val="FBAE40"/>
          </p15:clr>
        </p15:guide>
        <p15:guide id="3" pos="98">
          <p15:clr>
            <a:srgbClr val="FBAE40"/>
          </p15:clr>
        </p15:guide>
        <p15:guide id="4" pos="7582">
          <p15:clr>
            <a:srgbClr val="FBAE40"/>
          </p15:clr>
        </p15:guide>
        <p15:guide id="5" pos="7491">
          <p15:clr>
            <a:srgbClr val="FBAE40"/>
          </p15:clr>
        </p15:guide>
        <p15:guide id="6" pos="189">
          <p15:clr>
            <a:srgbClr val="FBAE40"/>
          </p15:clr>
        </p15:guide>
        <p15:guide id="7" orient="horz" pos="255">
          <p15:clr>
            <a:srgbClr val="FBAE40"/>
          </p15:clr>
        </p15:guide>
        <p15:guide id="8" orient="horz" pos="527">
          <p15:clr>
            <a:srgbClr val="FBAE40"/>
          </p15:clr>
        </p15:guide>
        <p15:guide id="9" orient="horz" pos="3657">
          <p15:clr>
            <a:srgbClr val="FBAE40"/>
          </p15:clr>
        </p15:guide>
        <p15:guide id="10" orient="horz" pos="4110">
          <p15:clr>
            <a:srgbClr val="FBAE40"/>
          </p15:clr>
        </p15:guide>
        <p15:guide id="11" orient="horz" pos="2160">
          <p15:clr>
            <a:srgbClr val="A4A3A4"/>
          </p15:clr>
        </p15:guide>
        <p15:guide id="12" pos="3885">
          <p15:clr>
            <a:srgbClr val="A4A3A4"/>
          </p15:clr>
        </p15:guide>
        <p15:guide id="13" pos="3795">
          <p15:clr>
            <a:srgbClr val="A4A3A4"/>
          </p15:clr>
        </p15:guide>
        <p15:guide id="14" pos="2003">
          <p15:clr>
            <a:srgbClr val="A4A3A4"/>
          </p15:clr>
        </p15:guide>
        <p15:guide id="15" pos="5677">
          <p15:clr>
            <a:srgbClr val="A4A3A4"/>
          </p15:clr>
        </p15:guide>
        <p15:guide id="16" pos="2048">
          <p15:clr>
            <a:srgbClr val="A4A3A4"/>
          </p15:clr>
        </p15:guide>
        <p15:guide id="17" pos="1958">
          <p15:clr>
            <a:srgbClr val="A4A3A4"/>
          </p15:clr>
        </p15:guide>
        <p15:guide id="18" pos="5722">
          <p15:clr>
            <a:srgbClr val="A4A3A4"/>
          </p15:clr>
        </p15:guide>
        <p15:guide id="19" pos="5632">
          <p15:clr>
            <a:srgbClr val="A4A3A4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1: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1A00C2-F5B9-DA80-0DC1-087D153A473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60A256A4-9989-7A92-7B45-C9016FF1F6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89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0896000" cy="79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6264000"/>
            <a:ext cx="9360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700" i="0" dirty="0">
                <a:solidFill>
                  <a:schemeClr val="bg2"/>
                </a:solidFill>
              </a:defRPr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DDD04-F645-2CD4-B810-B387B15165E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800" y="1442434"/>
            <a:ext cx="11404600" cy="44043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4145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257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83BF171-11B0-4BBC-A5E0-54E06540B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AA248-E79B-425D-A481-907ECC478D31}" type="datetime3">
              <a:rPr lang="en-US" smtClean="0"/>
              <a:t>2 February 2026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D4BEBA1-3B3D-4B4B-9C17-2B3431510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Field Medical Employee Use in Scientific Exchange. ©2020 Novo Nordisk.</a:t>
            </a:r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4A63ACE-2F21-4C6E-8E2B-F2CF74469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105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19008402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10587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55502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03467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0498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73073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0521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4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lines in a white background&#10;&#10;AI-generated content may be incorrect.">
            <a:extLst>
              <a:ext uri="{FF2B5EF4-FFF2-40B4-BE49-F238E27FC236}">
                <a16:creationId xmlns:a16="http://schemas.microsoft.com/office/drawing/2014/main" id="{715320D8-071A-66FF-1F7D-6BD1983987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80D2B6-26B9-84C3-58D8-61AD6880A05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C3B30AD-D8D4-D779-4A52-14C6FC1CBC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2987" y="294136"/>
            <a:ext cx="5578658" cy="29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230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2: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C9014B-AE49-D86D-2979-778771441A4F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18E904B2-79FB-19B8-9B99-3A2FCCAA9F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11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4: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C82650-19BC-CD17-A0CA-BB0E75CA8E8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26D8712B-0C59-106A-83A1-8265B893D33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4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3: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E220D0-2FD9-575A-B783-71C689C20B5B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8843C6CA-0141-41E0-2D7A-33CE5178F1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326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1: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1A00C2-F5B9-DA80-0DC1-087D153A473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D0AF4FBB-DA1B-2B74-3DEC-05FCBE7317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18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0896000" cy="79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6264000"/>
            <a:ext cx="9360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700" i="0" dirty="0">
                <a:solidFill>
                  <a:schemeClr val="bg2"/>
                </a:solidFill>
              </a:defRPr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DDD04-F645-2CD4-B810-B387B15165E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800" y="1442434"/>
            <a:ext cx="11404600" cy="44043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71583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037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3304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49219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0B9B4-7D3D-0A6E-86B7-FD943792C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07878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1356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10896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24" y="324000"/>
            <a:ext cx="1113126" cy="125851"/>
          </a:xfrm>
          <a:prstGeom prst="rect">
            <a:avLst/>
          </a:prstGeom>
        </p:spPr>
        <p:txBody>
          <a:bodyPr/>
          <a:lstStyle/>
          <a:p>
            <a:fld id="{E2FB5401-D132-4332-9E73-04C7E65BCC32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324000"/>
            <a:ext cx="324000" cy="125851"/>
          </a:xfrm>
          <a:prstGeom prst="rect">
            <a:avLst/>
          </a:prstGeom>
        </p:spPr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190390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0B9B4-7D3D-0A6E-86B7-FD943792C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30640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lines in a white background&#10;&#10;AI-generated content may be incorrect.">
            <a:extLst>
              <a:ext uri="{FF2B5EF4-FFF2-40B4-BE49-F238E27FC236}">
                <a16:creationId xmlns:a16="http://schemas.microsoft.com/office/drawing/2014/main" id="{715320D8-071A-66FF-1F7D-6BD1983987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80D2B6-26B9-84C3-58D8-61AD6880A05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29505A3-171B-AF48-3577-089C84E3CD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2987" y="294136"/>
            <a:ext cx="5578658" cy="29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35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2: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C9014B-AE49-D86D-2979-778771441A4F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37EECAA9-D3CB-8057-1278-AFD5FAA7C32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33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4: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C82650-19BC-CD17-A0CA-BB0E75CA8E8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305969BA-B7F8-8816-881D-AC6E0F4303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51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tags" Target="../tags/tag19.xml"/><Relationship Id="rId21" Type="http://schemas.openxmlformats.org/officeDocument/2006/relationships/tags" Target="../tags/tag14.xml"/><Relationship Id="rId42" Type="http://schemas.openxmlformats.org/officeDocument/2006/relationships/tags" Target="../tags/tag35.xml"/><Relationship Id="rId47" Type="http://schemas.openxmlformats.org/officeDocument/2006/relationships/tags" Target="../tags/tag40.xml"/><Relationship Id="rId63" Type="http://schemas.openxmlformats.org/officeDocument/2006/relationships/tags" Target="../tags/tag56.xml"/><Relationship Id="rId68" Type="http://schemas.openxmlformats.org/officeDocument/2006/relationships/tags" Target="../tags/tag61.xml"/><Relationship Id="rId84" Type="http://schemas.openxmlformats.org/officeDocument/2006/relationships/tags" Target="../tags/tag77.xml"/><Relationship Id="rId89" Type="http://schemas.openxmlformats.org/officeDocument/2006/relationships/tags" Target="../tags/tag82.xml"/><Relationship Id="rId16" Type="http://schemas.openxmlformats.org/officeDocument/2006/relationships/tags" Target="../tags/tag9.xml"/><Relationship Id="rId11" Type="http://schemas.openxmlformats.org/officeDocument/2006/relationships/tags" Target="../tags/tag4.xml"/><Relationship Id="rId32" Type="http://schemas.openxmlformats.org/officeDocument/2006/relationships/tags" Target="../tags/tag25.xml"/><Relationship Id="rId37" Type="http://schemas.openxmlformats.org/officeDocument/2006/relationships/tags" Target="../tags/tag30.xml"/><Relationship Id="rId53" Type="http://schemas.openxmlformats.org/officeDocument/2006/relationships/tags" Target="../tags/tag46.xml"/><Relationship Id="rId58" Type="http://schemas.openxmlformats.org/officeDocument/2006/relationships/tags" Target="../tags/tag51.xml"/><Relationship Id="rId74" Type="http://schemas.openxmlformats.org/officeDocument/2006/relationships/tags" Target="../tags/tag67.xml"/><Relationship Id="rId79" Type="http://schemas.openxmlformats.org/officeDocument/2006/relationships/tags" Target="../tags/tag72.xml"/><Relationship Id="rId5" Type="http://schemas.openxmlformats.org/officeDocument/2006/relationships/slideLayout" Target="../slideLayouts/slideLayout5.xml"/><Relationship Id="rId90" Type="http://schemas.openxmlformats.org/officeDocument/2006/relationships/tags" Target="../tags/tag83.xml"/><Relationship Id="rId95" Type="http://schemas.openxmlformats.org/officeDocument/2006/relationships/tags" Target="../tags/tag88.xml"/><Relationship Id="rId22" Type="http://schemas.openxmlformats.org/officeDocument/2006/relationships/tags" Target="../tags/tag15.xml"/><Relationship Id="rId27" Type="http://schemas.openxmlformats.org/officeDocument/2006/relationships/tags" Target="../tags/tag20.xml"/><Relationship Id="rId43" Type="http://schemas.openxmlformats.org/officeDocument/2006/relationships/tags" Target="../tags/tag36.xml"/><Relationship Id="rId48" Type="http://schemas.openxmlformats.org/officeDocument/2006/relationships/tags" Target="../tags/tag41.xml"/><Relationship Id="rId64" Type="http://schemas.openxmlformats.org/officeDocument/2006/relationships/tags" Target="../tags/tag57.xml"/><Relationship Id="rId69" Type="http://schemas.openxmlformats.org/officeDocument/2006/relationships/tags" Target="../tags/tag62.xml"/><Relationship Id="rId8" Type="http://schemas.openxmlformats.org/officeDocument/2006/relationships/tags" Target="../tags/tag1.xml"/><Relationship Id="rId51" Type="http://schemas.openxmlformats.org/officeDocument/2006/relationships/tags" Target="../tags/tag44.xml"/><Relationship Id="rId72" Type="http://schemas.openxmlformats.org/officeDocument/2006/relationships/tags" Target="../tags/tag65.xml"/><Relationship Id="rId80" Type="http://schemas.openxmlformats.org/officeDocument/2006/relationships/tags" Target="../tags/tag73.xml"/><Relationship Id="rId85" Type="http://schemas.openxmlformats.org/officeDocument/2006/relationships/tags" Target="../tags/tag78.xml"/><Relationship Id="rId93" Type="http://schemas.openxmlformats.org/officeDocument/2006/relationships/tags" Target="../tags/tag86.xml"/><Relationship Id="rId3" Type="http://schemas.openxmlformats.org/officeDocument/2006/relationships/slideLayout" Target="../slideLayouts/slideLayout3.xml"/><Relationship Id="rId12" Type="http://schemas.openxmlformats.org/officeDocument/2006/relationships/tags" Target="../tags/tag5.xml"/><Relationship Id="rId17" Type="http://schemas.openxmlformats.org/officeDocument/2006/relationships/tags" Target="../tags/tag10.xml"/><Relationship Id="rId25" Type="http://schemas.openxmlformats.org/officeDocument/2006/relationships/tags" Target="../tags/tag18.xml"/><Relationship Id="rId33" Type="http://schemas.openxmlformats.org/officeDocument/2006/relationships/tags" Target="../tags/tag26.xml"/><Relationship Id="rId38" Type="http://schemas.openxmlformats.org/officeDocument/2006/relationships/tags" Target="../tags/tag31.xml"/><Relationship Id="rId46" Type="http://schemas.openxmlformats.org/officeDocument/2006/relationships/tags" Target="../tags/tag39.xml"/><Relationship Id="rId59" Type="http://schemas.openxmlformats.org/officeDocument/2006/relationships/tags" Target="../tags/tag52.xml"/><Relationship Id="rId67" Type="http://schemas.openxmlformats.org/officeDocument/2006/relationships/tags" Target="../tags/tag60.xml"/><Relationship Id="rId20" Type="http://schemas.openxmlformats.org/officeDocument/2006/relationships/tags" Target="../tags/tag13.xml"/><Relationship Id="rId41" Type="http://schemas.openxmlformats.org/officeDocument/2006/relationships/tags" Target="../tags/tag34.xml"/><Relationship Id="rId54" Type="http://schemas.openxmlformats.org/officeDocument/2006/relationships/tags" Target="../tags/tag47.xml"/><Relationship Id="rId62" Type="http://schemas.openxmlformats.org/officeDocument/2006/relationships/tags" Target="../tags/tag55.xml"/><Relationship Id="rId70" Type="http://schemas.openxmlformats.org/officeDocument/2006/relationships/tags" Target="../tags/tag63.xml"/><Relationship Id="rId75" Type="http://schemas.openxmlformats.org/officeDocument/2006/relationships/tags" Target="../tags/tag68.xml"/><Relationship Id="rId83" Type="http://schemas.openxmlformats.org/officeDocument/2006/relationships/tags" Target="../tags/tag76.xml"/><Relationship Id="rId88" Type="http://schemas.openxmlformats.org/officeDocument/2006/relationships/tags" Target="../tags/tag81.xml"/><Relationship Id="rId91" Type="http://schemas.openxmlformats.org/officeDocument/2006/relationships/tags" Target="../tags/tag8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tags" Target="../tags/tag8.xml"/><Relationship Id="rId23" Type="http://schemas.openxmlformats.org/officeDocument/2006/relationships/tags" Target="../tags/tag16.xml"/><Relationship Id="rId28" Type="http://schemas.openxmlformats.org/officeDocument/2006/relationships/tags" Target="../tags/tag21.xml"/><Relationship Id="rId36" Type="http://schemas.openxmlformats.org/officeDocument/2006/relationships/tags" Target="../tags/tag29.xml"/><Relationship Id="rId49" Type="http://schemas.openxmlformats.org/officeDocument/2006/relationships/tags" Target="../tags/tag42.xml"/><Relationship Id="rId57" Type="http://schemas.openxmlformats.org/officeDocument/2006/relationships/tags" Target="../tags/tag50.xml"/><Relationship Id="rId10" Type="http://schemas.openxmlformats.org/officeDocument/2006/relationships/tags" Target="../tags/tag3.xml"/><Relationship Id="rId31" Type="http://schemas.openxmlformats.org/officeDocument/2006/relationships/tags" Target="../tags/tag24.xml"/><Relationship Id="rId44" Type="http://schemas.openxmlformats.org/officeDocument/2006/relationships/tags" Target="../tags/tag37.xml"/><Relationship Id="rId52" Type="http://schemas.openxmlformats.org/officeDocument/2006/relationships/tags" Target="../tags/tag45.xml"/><Relationship Id="rId60" Type="http://schemas.openxmlformats.org/officeDocument/2006/relationships/tags" Target="../tags/tag53.xml"/><Relationship Id="rId65" Type="http://schemas.openxmlformats.org/officeDocument/2006/relationships/tags" Target="../tags/tag58.xml"/><Relationship Id="rId73" Type="http://schemas.openxmlformats.org/officeDocument/2006/relationships/tags" Target="../tags/tag66.xml"/><Relationship Id="rId78" Type="http://schemas.openxmlformats.org/officeDocument/2006/relationships/tags" Target="../tags/tag71.xml"/><Relationship Id="rId81" Type="http://schemas.openxmlformats.org/officeDocument/2006/relationships/tags" Target="../tags/tag74.xml"/><Relationship Id="rId86" Type="http://schemas.openxmlformats.org/officeDocument/2006/relationships/tags" Target="../tags/tag79.xml"/><Relationship Id="rId94" Type="http://schemas.openxmlformats.org/officeDocument/2006/relationships/tags" Target="../tags/tag87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2.xml"/><Relationship Id="rId13" Type="http://schemas.openxmlformats.org/officeDocument/2006/relationships/tags" Target="../tags/tag6.xml"/><Relationship Id="rId18" Type="http://schemas.openxmlformats.org/officeDocument/2006/relationships/tags" Target="../tags/tag11.xml"/><Relationship Id="rId39" Type="http://schemas.openxmlformats.org/officeDocument/2006/relationships/tags" Target="../tags/tag32.xml"/><Relationship Id="rId34" Type="http://schemas.openxmlformats.org/officeDocument/2006/relationships/tags" Target="../tags/tag27.xml"/><Relationship Id="rId50" Type="http://schemas.openxmlformats.org/officeDocument/2006/relationships/tags" Target="../tags/tag43.xml"/><Relationship Id="rId55" Type="http://schemas.openxmlformats.org/officeDocument/2006/relationships/tags" Target="../tags/tag48.xml"/><Relationship Id="rId76" Type="http://schemas.openxmlformats.org/officeDocument/2006/relationships/tags" Target="../tags/tag69.xml"/><Relationship Id="rId7" Type="http://schemas.openxmlformats.org/officeDocument/2006/relationships/theme" Target="../theme/theme1.xml"/><Relationship Id="rId71" Type="http://schemas.openxmlformats.org/officeDocument/2006/relationships/tags" Target="../tags/tag64.xml"/><Relationship Id="rId92" Type="http://schemas.openxmlformats.org/officeDocument/2006/relationships/tags" Target="../tags/tag85.xml"/><Relationship Id="rId2" Type="http://schemas.openxmlformats.org/officeDocument/2006/relationships/slideLayout" Target="../slideLayouts/slideLayout2.xml"/><Relationship Id="rId29" Type="http://schemas.openxmlformats.org/officeDocument/2006/relationships/tags" Target="../tags/tag22.xml"/><Relationship Id="rId24" Type="http://schemas.openxmlformats.org/officeDocument/2006/relationships/tags" Target="../tags/tag17.xml"/><Relationship Id="rId40" Type="http://schemas.openxmlformats.org/officeDocument/2006/relationships/tags" Target="../tags/tag33.xml"/><Relationship Id="rId45" Type="http://schemas.openxmlformats.org/officeDocument/2006/relationships/tags" Target="../tags/tag38.xml"/><Relationship Id="rId66" Type="http://schemas.openxmlformats.org/officeDocument/2006/relationships/tags" Target="../tags/tag59.xml"/><Relationship Id="rId87" Type="http://schemas.openxmlformats.org/officeDocument/2006/relationships/tags" Target="../tags/tag80.xml"/><Relationship Id="rId61" Type="http://schemas.openxmlformats.org/officeDocument/2006/relationships/tags" Target="../tags/tag54.xml"/><Relationship Id="rId82" Type="http://schemas.openxmlformats.org/officeDocument/2006/relationships/tags" Target="../tags/tag75.xml"/><Relationship Id="rId19" Type="http://schemas.openxmlformats.org/officeDocument/2006/relationships/tags" Target="../tags/tag12.xml"/><Relationship Id="rId14" Type="http://schemas.openxmlformats.org/officeDocument/2006/relationships/tags" Target="../tags/tag7.xml"/><Relationship Id="rId30" Type="http://schemas.openxmlformats.org/officeDocument/2006/relationships/tags" Target="../tags/tag23.xml"/><Relationship Id="rId35" Type="http://schemas.openxmlformats.org/officeDocument/2006/relationships/tags" Target="../tags/tag28.xml"/><Relationship Id="rId56" Type="http://schemas.openxmlformats.org/officeDocument/2006/relationships/tags" Target="../tags/tag49.xml"/><Relationship Id="rId77" Type="http://schemas.openxmlformats.org/officeDocument/2006/relationships/tags" Target="../tags/tag70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tags" Target="../tags/tag104.xml"/><Relationship Id="rId21" Type="http://schemas.openxmlformats.org/officeDocument/2006/relationships/tags" Target="../tags/tag99.xml"/><Relationship Id="rId42" Type="http://schemas.openxmlformats.org/officeDocument/2006/relationships/tags" Target="../tags/tag120.xml"/><Relationship Id="rId47" Type="http://schemas.openxmlformats.org/officeDocument/2006/relationships/tags" Target="../tags/tag125.xml"/><Relationship Id="rId63" Type="http://schemas.openxmlformats.org/officeDocument/2006/relationships/tags" Target="../tags/tag141.xml"/><Relationship Id="rId68" Type="http://schemas.openxmlformats.org/officeDocument/2006/relationships/tags" Target="../tags/tag146.xml"/><Relationship Id="rId84" Type="http://schemas.openxmlformats.org/officeDocument/2006/relationships/tags" Target="../tags/tag162.xml"/><Relationship Id="rId89" Type="http://schemas.openxmlformats.org/officeDocument/2006/relationships/tags" Target="../tags/tag167.xml"/><Relationship Id="rId16" Type="http://schemas.openxmlformats.org/officeDocument/2006/relationships/tags" Target="../tags/tag94.xml"/><Relationship Id="rId11" Type="http://schemas.openxmlformats.org/officeDocument/2006/relationships/tags" Target="../tags/tag89.xml"/><Relationship Id="rId32" Type="http://schemas.openxmlformats.org/officeDocument/2006/relationships/tags" Target="../tags/tag110.xml"/><Relationship Id="rId37" Type="http://schemas.openxmlformats.org/officeDocument/2006/relationships/tags" Target="../tags/tag115.xml"/><Relationship Id="rId53" Type="http://schemas.openxmlformats.org/officeDocument/2006/relationships/tags" Target="../tags/tag131.xml"/><Relationship Id="rId58" Type="http://schemas.openxmlformats.org/officeDocument/2006/relationships/tags" Target="../tags/tag136.xml"/><Relationship Id="rId74" Type="http://schemas.openxmlformats.org/officeDocument/2006/relationships/tags" Target="../tags/tag152.xml"/><Relationship Id="rId79" Type="http://schemas.openxmlformats.org/officeDocument/2006/relationships/tags" Target="../tags/tag157.xml"/><Relationship Id="rId5" Type="http://schemas.openxmlformats.org/officeDocument/2006/relationships/slideLayout" Target="../slideLayouts/slideLayout11.xml"/><Relationship Id="rId90" Type="http://schemas.openxmlformats.org/officeDocument/2006/relationships/tags" Target="../tags/tag168.xml"/><Relationship Id="rId95" Type="http://schemas.openxmlformats.org/officeDocument/2006/relationships/tags" Target="../tags/tag173.xml"/><Relationship Id="rId22" Type="http://schemas.openxmlformats.org/officeDocument/2006/relationships/tags" Target="../tags/tag100.xml"/><Relationship Id="rId27" Type="http://schemas.openxmlformats.org/officeDocument/2006/relationships/tags" Target="../tags/tag105.xml"/><Relationship Id="rId43" Type="http://schemas.openxmlformats.org/officeDocument/2006/relationships/tags" Target="../tags/tag121.xml"/><Relationship Id="rId48" Type="http://schemas.openxmlformats.org/officeDocument/2006/relationships/tags" Target="../tags/tag126.xml"/><Relationship Id="rId64" Type="http://schemas.openxmlformats.org/officeDocument/2006/relationships/tags" Target="../tags/tag142.xml"/><Relationship Id="rId69" Type="http://schemas.openxmlformats.org/officeDocument/2006/relationships/tags" Target="../tags/tag147.xml"/><Relationship Id="rId80" Type="http://schemas.openxmlformats.org/officeDocument/2006/relationships/tags" Target="../tags/tag158.xml"/><Relationship Id="rId85" Type="http://schemas.openxmlformats.org/officeDocument/2006/relationships/tags" Target="../tags/tag163.xml"/><Relationship Id="rId3" Type="http://schemas.openxmlformats.org/officeDocument/2006/relationships/slideLayout" Target="../slideLayouts/slideLayout9.xml"/><Relationship Id="rId12" Type="http://schemas.openxmlformats.org/officeDocument/2006/relationships/tags" Target="../tags/tag90.xml"/><Relationship Id="rId17" Type="http://schemas.openxmlformats.org/officeDocument/2006/relationships/tags" Target="../tags/tag95.xml"/><Relationship Id="rId25" Type="http://schemas.openxmlformats.org/officeDocument/2006/relationships/tags" Target="../tags/tag103.xml"/><Relationship Id="rId33" Type="http://schemas.openxmlformats.org/officeDocument/2006/relationships/tags" Target="../tags/tag111.xml"/><Relationship Id="rId38" Type="http://schemas.openxmlformats.org/officeDocument/2006/relationships/tags" Target="../tags/tag116.xml"/><Relationship Id="rId46" Type="http://schemas.openxmlformats.org/officeDocument/2006/relationships/tags" Target="../tags/tag124.xml"/><Relationship Id="rId59" Type="http://schemas.openxmlformats.org/officeDocument/2006/relationships/tags" Target="../tags/tag137.xml"/><Relationship Id="rId67" Type="http://schemas.openxmlformats.org/officeDocument/2006/relationships/tags" Target="../tags/tag145.xml"/><Relationship Id="rId20" Type="http://schemas.openxmlformats.org/officeDocument/2006/relationships/tags" Target="../tags/tag98.xml"/><Relationship Id="rId41" Type="http://schemas.openxmlformats.org/officeDocument/2006/relationships/tags" Target="../tags/tag119.xml"/><Relationship Id="rId54" Type="http://schemas.openxmlformats.org/officeDocument/2006/relationships/tags" Target="../tags/tag132.xml"/><Relationship Id="rId62" Type="http://schemas.openxmlformats.org/officeDocument/2006/relationships/tags" Target="../tags/tag140.xml"/><Relationship Id="rId70" Type="http://schemas.openxmlformats.org/officeDocument/2006/relationships/tags" Target="../tags/tag148.xml"/><Relationship Id="rId75" Type="http://schemas.openxmlformats.org/officeDocument/2006/relationships/tags" Target="../tags/tag153.xml"/><Relationship Id="rId83" Type="http://schemas.openxmlformats.org/officeDocument/2006/relationships/tags" Target="../tags/tag161.xml"/><Relationship Id="rId88" Type="http://schemas.openxmlformats.org/officeDocument/2006/relationships/tags" Target="../tags/tag166.xml"/><Relationship Id="rId91" Type="http://schemas.openxmlformats.org/officeDocument/2006/relationships/tags" Target="../tags/tag169.xml"/><Relationship Id="rId96" Type="http://schemas.openxmlformats.org/officeDocument/2006/relationships/tags" Target="../tags/tag174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tags" Target="../tags/tag93.xml"/><Relationship Id="rId23" Type="http://schemas.openxmlformats.org/officeDocument/2006/relationships/tags" Target="../tags/tag101.xml"/><Relationship Id="rId28" Type="http://schemas.openxmlformats.org/officeDocument/2006/relationships/tags" Target="../tags/tag106.xml"/><Relationship Id="rId36" Type="http://schemas.openxmlformats.org/officeDocument/2006/relationships/tags" Target="../tags/tag114.xml"/><Relationship Id="rId49" Type="http://schemas.openxmlformats.org/officeDocument/2006/relationships/tags" Target="../tags/tag127.xml"/><Relationship Id="rId57" Type="http://schemas.openxmlformats.org/officeDocument/2006/relationships/tags" Target="../tags/tag135.xml"/><Relationship Id="rId10" Type="http://schemas.openxmlformats.org/officeDocument/2006/relationships/theme" Target="../theme/theme2.xml"/><Relationship Id="rId31" Type="http://schemas.openxmlformats.org/officeDocument/2006/relationships/tags" Target="../tags/tag109.xml"/><Relationship Id="rId44" Type="http://schemas.openxmlformats.org/officeDocument/2006/relationships/tags" Target="../tags/tag122.xml"/><Relationship Id="rId52" Type="http://schemas.openxmlformats.org/officeDocument/2006/relationships/tags" Target="../tags/tag130.xml"/><Relationship Id="rId60" Type="http://schemas.openxmlformats.org/officeDocument/2006/relationships/tags" Target="../tags/tag138.xml"/><Relationship Id="rId65" Type="http://schemas.openxmlformats.org/officeDocument/2006/relationships/tags" Target="../tags/tag143.xml"/><Relationship Id="rId73" Type="http://schemas.openxmlformats.org/officeDocument/2006/relationships/tags" Target="../tags/tag151.xml"/><Relationship Id="rId78" Type="http://schemas.openxmlformats.org/officeDocument/2006/relationships/tags" Target="../tags/tag156.xml"/><Relationship Id="rId81" Type="http://schemas.openxmlformats.org/officeDocument/2006/relationships/tags" Target="../tags/tag159.xml"/><Relationship Id="rId86" Type="http://schemas.openxmlformats.org/officeDocument/2006/relationships/tags" Target="../tags/tag164.xml"/><Relationship Id="rId94" Type="http://schemas.openxmlformats.org/officeDocument/2006/relationships/tags" Target="../tags/tag172.xml"/><Relationship Id="rId99" Type="http://schemas.openxmlformats.org/officeDocument/2006/relationships/image" Target="../media/image1.png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3" Type="http://schemas.openxmlformats.org/officeDocument/2006/relationships/tags" Target="../tags/tag91.xml"/><Relationship Id="rId18" Type="http://schemas.openxmlformats.org/officeDocument/2006/relationships/tags" Target="../tags/tag96.xml"/><Relationship Id="rId39" Type="http://schemas.openxmlformats.org/officeDocument/2006/relationships/tags" Target="../tags/tag117.xml"/><Relationship Id="rId34" Type="http://schemas.openxmlformats.org/officeDocument/2006/relationships/tags" Target="../tags/tag112.xml"/><Relationship Id="rId50" Type="http://schemas.openxmlformats.org/officeDocument/2006/relationships/tags" Target="../tags/tag128.xml"/><Relationship Id="rId55" Type="http://schemas.openxmlformats.org/officeDocument/2006/relationships/tags" Target="../tags/tag133.xml"/><Relationship Id="rId76" Type="http://schemas.openxmlformats.org/officeDocument/2006/relationships/tags" Target="../tags/tag154.xml"/><Relationship Id="rId97" Type="http://schemas.openxmlformats.org/officeDocument/2006/relationships/tags" Target="../tags/tag175.xml"/><Relationship Id="rId7" Type="http://schemas.openxmlformats.org/officeDocument/2006/relationships/slideLayout" Target="../slideLayouts/slideLayout13.xml"/><Relationship Id="rId71" Type="http://schemas.openxmlformats.org/officeDocument/2006/relationships/tags" Target="../tags/tag149.xml"/><Relationship Id="rId92" Type="http://schemas.openxmlformats.org/officeDocument/2006/relationships/tags" Target="../tags/tag170.xml"/><Relationship Id="rId2" Type="http://schemas.openxmlformats.org/officeDocument/2006/relationships/slideLayout" Target="../slideLayouts/slideLayout8.xml"/><Relationship Id="rId29" Type="http://schemas.openxmlformats.org/officeDocument/2006/relationships/tags" Target="../tags/tag107.xml"/><Relationship Id="rId24" Type="http://schemas.openxmlformats.org/officeDocument/2006/relationships/tags" Target="../tags/tag102.xml"/><Relationship Id="rId40" Type="http://schemas.openxmlformats.org/officeDocument/2006/relationships/tags" Target="../tags/tag118.xml"/><Relationship Id="rId45" Type="http://schemas.openxmlformats.org/officeDocument/2006/relationships/tags" Target="../tags/tag123.xml"/><Relationship Id="rId66" Type="http://schemas.openxmlformats.org/officeDocument/2006/relationships/tags" Target="../tags/tag144.xml"/><Relationship Id="rId87" Type="http://schemas.openxmlformats.org/officeDocument/2006/relationships/tags" Target="../tags/tag165.xml"/><Relationship Id="rId61" Type="http://schemas.openxmlformats.org/officeDocument/2006/relationships/tags" Target="../tags/tag139.xml"/><Relationship Id="rId82" Type="http://schemas.openxmlformats.org/officeDocument/2006/relationships/tags" Target="../tags/tag160.xml"/><Relationship Id="rId19" Type="http://schemas.openxmlformats.org/officeDocument/2006/relationships/tags" Target="../tags/tag97.xml"/><Relationship Id="rId14" Type="http://schemas.openxmlformats.org/officeDocument/2006/relationships/tags" Target="../tags/tag92.xml"/><Relationship Id="rId30" Type="http://schemas.openxmlformats.org/officeDocument/2006/relationships/tags" Target="../tags/tag108.xml"/><Relationship Id="rId35" Type="http://schemas.openxmlformats.org/officeDocument/2006/relationships/tags" Target="../tags/tag113.xml"/><Relationship Id="rId56" Type="http://schemas.openxmlformats.org/officeDocument/2006/relationships/tags" Target="../tags/tag134.xml"/><Relationship Id="rId77" Type="http://schemas.openxmlformats.org/officeDocument/2006/relationships/tags" Target="../tags/tag155.xml"/><Relationship Id="rId8" Type="http://schemas.openxmlformats.org/officeDocument/2006/relationships/slideLayout" Target="../slideLayouts/slideLayout14.xml"/><Relationship Id="rId51" Type="http://schemas.openxmlformats.org/officeDocument/2006/relationships/tags" Target="../tags/tag129.xml"/><Relationship Id="rId72" Type="http://schemas.openxmlformats.org/officeDocument/2006/relationships/tags" Target="../tags/tag150.xml"/><Relationship Id="rId93" Type="http://schemas.openxmlformats.org/officeDocument/2006/relationships/tags" Target="../tags/tag171.xml"/><Relationship Id="rId98" Type="http://schemas.openxmlformats.org/officeDocument/2006/relationships/tags" Target="../tags/tag176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tags" Target="../tags/tag187.xml"/><Relationship Id="rId21" Type="http://schemas.openxmlformats.org/officeDocument/2006/relationships/tags" Target="../tags/tag182.xml"/><Relationship Id="rId42" Type="http://schemas.openxmlformats.org/officeDocument/2006/relationships/tags" Target="../tags/tag203.xml"/><Relationship Id="rId47" Type="http://schemas.openxmlformats.org/officeDocument/2006/relationships/tags" Target="../tags/tag208.xml"/><Relationship Id="rId63" Type="http://schemas.openxmlformats.org/officeDocument/2006/relationships/tags" Target="../tags/tag224.xml"/><Relationship Id="rId68" Type="http://schemas.openxmlformats.org/officeDocument/2006/relationships/tags" Target="../tags/tag229.xml"/><Relationship Id="rId84" Type="http://schemas.openxmlformats.org/officeDocument/2006/relationships/tags" Target="../tags/tag245.xml"/><Relationship Id="rId89" Type="http://schemas.openxmlformats.org/officeDocument/2006/relationships/tags" Target="../tags/tag250.xml"/><Relationship Id="rId16" Type="http://schemas.openxmlformats.org/officeDocument/2006/relationships/tags" Target="../tags/tag177.xml"/><Relationship Id="rId11" Type="http://schemas.openxmlformats.org/officeDocument/2006/relationships/slideLayout" Target="../slideLayouts/slideLayout26.xml"/><Relationship Id="rId32" Type="http://schemas.openxmlformats.org/officeDocument/2006/relationships/tags" Target="../tags/tag193.xml"/><Relationship Id="rId37" Type="http://schemas.openxmlformats.org/officeDocument/2006/relationships/tags" Target="../tags/tag198.xml"/><Relationship Id="rId53" Type="http://schemas.openxmlformats.org/officeDocument/2006/relationships/tags" Target="../tags/tag214.xml"/><Relationship Id="rId58" Type="http://schemas.openxmlformats.org/officeDocument/2006/relationships/tags" Target="../tags/tag219.xml"/><Relationship Id="rId74" Type="http://schemas.openxmlformats.org/officeDocument/2006/relationships/tags" Target="../tags/tag235.xml"/><Relationship Id="rId79" Type="http://schemas.openxmlformats.org/officeDocument/2006/relationships/tags" Target="../tags/tag240.xml"/><Relationship Id="rId102" Type="http://schemas.openxmlformats.org/officeDocument/2006/relationships/tags" Target="../tags/tag263.xml"/><Relationship Id="rId5" Type="http://schemas.openxmlformats.org/officeDocument/2006/relationships/slideLayout" Target="../slideLayouts/slideLayout20.xml"/><Relationship Id="rId90" Type="http://schemas.openxmlformats.org/officeDocument/2006/relationships/tags" Target="../tags/tag251.xml"/><Relationship Id="rId95" Type="http://schemas.openxmlformats.org/officeDocument/2006/relationships/tags" Target="../tags/tag256.xml"/><Relationship Id="rId22" Type="http://schemas.openxmlformats.org/officeDocument/2006/relationships/tags" Target="../tags/tag183.xml"/><Relationship Id="rId27" Type="http://schemas.openxmlformats.org/officeDocument/2006/relationships/tags" Target="../tags/tag188.xml"/><Relationship Id="rId43" Type="http://schemas.openxmlformats.org/officeDocument/2006/relationships/tags" Target="../tags/tag204.xml"/><Relationship Id="rId48" Type="http://schemas.openxmlformats.org/officeDocument/2006/relationships/tags" Target="../tags/tag209.xml"/><Relationship Id="rId64" Type="http://schemas.openxmlformats.org/officeDocument/2006/relationships/tags" Target="../tags/tag225.xml"/><Relationship Id="rId69" Type="http://schemas.openxmlformats.org/officeDocument/2006/relationships/tags" Target="../tags/tag230.xml"/><Relationship Id="rId80" Type="http://schemas.openxmlformats.org/officeDocument/2006/relationships/tags" Target="../tags/tag241.xml"/><Relationship Id="rId85" Type="http://schemas.openxmlformats.org/officeDocument/2006/relationships/tags" Target="../tags/tag246.xml"/><Relationship Id="rId12" Type="http://schemas.openxmlformats.org/officeDocument/2006/relationships/slideLayout" Target="../slideLayouts/slideLayout27.xml"/><Relationship Id="rId17" Type="http://schemas.openxmlformats.org/officeDocument/2006/relationships/tags" Target="../tags/tag178.xml"/><Relationship Id="rId25" Type="http://schemas.openxmlformats.org/officeDocument/2006/relationships/tags" Target="../tags/tag186.xml"/><Relationship Id="rId33" Type="http://schemas.openxmlformats.org/officeDocument/2006/relationships/tags" Target="../tags/tag194.xml"/><Relationship Id="rId38" Type="http://schemas.openxmlformats.org/officeDocument/2006/relationships/tags" Target="../tags/tag199.xml"/><Relationship Id="rId46" Type="http://schemas.openxmlformats.org/officeDocument/2006/relationships/tags" Target="../tags/tag207.xml"/><Relationship Id="rId59" Type="http://schemas.openxmlformats.org/officeDocument/2006/relationships/tags" Target="../tags/tag220.xml"/><Relationship Id="rId67" Type="http://schemas.openxmlformats.org/officeDocument/2006/relationships/tags" Target="../tags/tag228.xml"/><Relationship Id="rId103" Type="http://schemas.openxmlformats.org/officeDocument/2006/relationships/tags" Target="../tags/tag264.xml"/><Relationship Id="rId20" Type="http://schemas.openxmlformats.org/officeDocument/2006/relationships/tags" Target="../tags/tag181.xml"/><Relationship Id="rId41" Type="http://schemas.openxmlformats.org/officeDocument/2006/relationships/tags" Target="../tags/tag202.xml"/><Relationship Id="rId54" Type="http://schemas.openxmlformats.org/officeDocument/2006/relationships/tags" Target="../tags/tag215.xml"/><Relationship Id="rId62" Type="http://schemas.openxmlformats.org/officeDocument/2006/relationships/tags" Target="../tags/tag223.xml"/><Relationship Id="rId70" Type="http://schemas.openxmlformats.org/officeDocument/2006/relationships/tags" Target="../tags/tag231.xml"/><Relationship Id="rId75" Type="http://schemas.openxmlformats.org/officeDocument/2006/relationships/tags" Target="../tags/tag236.xml"/><Relationship Id="rId83" Type="http://schemas.openxmlformats.org/officeDocument/2006/relationships/tags" Target="../tags/tag244.xml"/><Relationship Id="rId88" Type="http://schemas.openxmlformats.org/officeDocument/2006/relationships/tags" Target="../tags/tag249.xml"/><Relationship Id="rId91" Type="http://schemas.openxmlformats.org/officeDocument/2006/relationships/tags" Target="../tags/tag252.xml"/><Relationship Id="rId96" Type="http://schemas.openxmlformats.org/officeDocument/2006/relationships/tags" Target="../tags/tag25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5" Type="http://schemas.openxmlformats.org/officeDocument/2006/relationships/theme" Target="../theme/theme3.xml"/><Relationship Id="rId23" Type="http://schemas.openxmlformats.org/officeDocument/2006/relationships/tags" Target="../tags/tag184.xml"/><Relationship Id="rId28" Type="http://schemas.openxmlformats.org/officeDocument/2006/relationships/tags" Target="../tags/tag189.xml"/><Relationship Id="rId36" Type="http://schemas.openxmlformats.org/officeDocument/2006/relationships/tags" Target="../tags/tag197.xml"/><Relationship Id="rId49" Type="http://schemas.openxmlformats.org/officeDocument/2006/relationships/tags" Target="../tags/tag210.xml"/><Relationship Id="rId57" Type="http://schemas.openxmlformats.org/officeDocument/2006/relationships/tags" Target="../tags/tag218.xml"/><Relationship Id="rId10" Type="http://schemas.openxmlformats.org/officeDocument/2006/relationships/slideLayout" Target="../slideLayouts/slideLayout25.xml"/><Relationship Id="rId31" Type="http://schemas.openxmlformats.org/officeDocument/2006/relationships/tags" Target="../tags/tag192.xml"/><Relationship Id="rId44" Type="http://schemas.openxmlformats.org/officeDocument/2006/relationships/tags" Target="../tags/tag205.xml"/><Relationship Id="rId52" Type="http://schemas.openxmlformats.org/officeDocument/2006/relationships/tags" Target="../tags/tag213.xml"/><Relationship Id="rId60" Type="http://schemas.openxmlformats.org/officeDocument/2006/relationships/tags" Target="../tags/tag221.xml"/><Relationship Id="rId65" Type="http://schemas.openxmlformats.org/officeDocument/2006/relationships/tags" Target="../tags/tag226.xml"/><Relationship Id="rId73" Type="http://schemas.openxmlformats.org/officeDocument/2006/relationships/tags" Target="../tags/tag234.xml"/><Relationship Id="rId78" Type="http://schemas.openxmlformats.org/officeDocument/2006/relationships/tags" Target="../tags/tag239.xml"/><Relationship Id="rId81" Type="http://schemas.openxmlformats.org/officeDocument/2006/relationships/tags" Target="../tags/tag242.xml"/><Relationship Id="rId86" Type="http://schemas.openxmlformats.org/officeDocument/2006/relationships/tags" Target="../tags/tag247.xml"/><Relationship Id="rId94" Type="http://schemas.openxmlformats.org/officeDocument/2006/relationships/tags" Target="../tags/tag255.xml"/><Relationship Id="rId99" Type="http://schemas.openxmlformats.org/officeDocument/2006/relationships/tags" Target="../tags/tag260.xml"/><Relationship Id="rId101" Type="http://schemas.openxmlformats.org/officeDocument/2006/relationships/tags" Target="../tags/tag262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8.xml"/><Relationship Id="rId18" Type="http://schemas.openxmlformats.org/officeDocument/2006/relationships/tags" Target="../tags/tag179.xml"/><Relationship Id="rId39" Type="http://schemas.openxmlformats.org/officeDocument/2006/relationships/tags" Target="../tags/tag200.xml"/><Relationship Id="rId34" Type="http://schemas.openxmlformats.org/officeDocument/2006/relationships/tags" Target="../tags/tag195.xml"/><Relationship Id="rId50" Type="http://schemas.openxmlformats.org/officeDocument/2006/relationships/tags" Target="../tags/tag211.xml"/><Relationship Id="rId55" Type="http://schemas.openxmlformats.org/officeDocument/2006/relationships/tags" Target="../tags/tag216.xml"/><Relationship Id="rId76" Type="http://schemas.openxmlformats.org/officeDocument/2006/relationships/tags" Target="../tags/tag237.xml"/><Relationship Id="rId97" Type="http://schemas.openxmlformats.org/officeDocument/2006/relationships/tags" Target="../tags/tag258.xml"/><Relationship Id="rId104" Type="http://schemas.openxmlformats.org/officeDocument/2006/relationships/image" Target="../media/image1.png"/><Relationship Id="rId7" Type="http://schemas.openxmlformats.org/officeDocument/2006/relationships/slideLayout" Target="../slideLayouts/slideLayout22.xml"/><Relationship Id="rId71" Type="http://schemas.openxmlformats.org/officeDocument/2006/relationships/tags" Target="../tags/tag232.xml"/><Relationship Id="rId92" Type="http://schemas.openxmlformats.org/officeDocument/2006/relationships/tags" Target="../tags/tag253.xml"/><Relationship Id="rId2" Type="http://schemas.openxmlformats.org/officeDocument/2006/relationships/slideLayout" Target="../slideLayouts/slideLayout17.xml"/><Relationship Id="rId29" Type="http://schemas.openxmlformats.org/officeDocument/2006/relationships/tags" Target="../tags/tag190.xml"/><Relationship Id="rId24" Type="http://schemas.openxmlformats.org/officeDocument/2006/relationships/tags" Target="../tags/tag185.xml"/><Relationship Id="rId40" Type="http://schemas.openxmlformats.org/officeDocument/2006/relationships/tags" Target="../tags/tag201.xml"/><Relationship Id="rId45" Type="http://schemas.openxmlformats.org/officeDocument/2006/relationships/tags" Target="../tags/tag206.xml"/><Relationship Id="rId66" Type="http://schemas.openxmlformats.org/officeDocument/2006/relationships/tags" Target="../tags/tag227.xml"/><Relationship Id="rId87" Type="http://schemas.openxmlformats.org/officeDocument/2006/relationships/tags" Target="../tags/tag248.xml"/><Relationship Id="rId61" Type="http://schemas.openxmlformats.org/officeDocument/2006/relationships/tags" Target="../tags/tag222.xml"/><Relationship Id="rId82" Type="http://schemas.openxmlformats.org/officeDocument/2006/relationships/tags" Target="../tags/tag243.xml"/><Relationship Id="rId19" Type="http://schemas.openxmlformats.org/officeDocument/2006/relationships/tags" Target="../tags/tag180.xml"/><Relationship Id="rId14" Type="http://schemas.openxmlformats.org/officeDocument/2006/relationships/slideLayout" Target="../slideLayouts/slideLayout29.xml"/><Relationship Id="rId30" Type="http://schemas.openxmlformats.org/officeDocument/2006/relationships/tags" Target="../tags/tag191.xml"/><Relationship Id="rId35" Type="http://schemas.openxmlformats.org/officeDocument/2006/relationships/tags" Target="../tags/tag196.xml"/><Relationship Id="rId56" Type="http://schemas.openxmlformats.org/officeDocument/2006/relationships/tags" Target="../tags/tag217.xml"/><Relationship Id="rId77" Type="http://schemas.openxmlformats.org/officeDocument/2006/relationships/tags" Target="../tags/tag238.xml"/><Relationship Id="rId100" Type="http://schemas.openxmlformats.org/officeDocument/2006/relationships/tags" Target="../tags/tag261.xml"/><Relationship Id="rId8" Type="http://schemas.openxmlformats.org/officeDocument/2006/relationships/slideLayout" Target="../slideLayouts/slideLayout23.xml"/><Relationship Id="rId51" Type="http://schemas.openxmlformats.org/officeDocument/2006/relationships/tags" Target="../tags/tag212.xml"/><Relationship Id="rId72" Type="http://schemas.openxmlformats.org/officeDocument/2006/relationships/tags" Target="../tags/tag233.xml"/><Relationship Id="rId93" Type="http://schemas.openxmlformats.org/officeDocument/2006/relationships/tags" Target="../tags/tag254.xml"/><Relationship Id="rId98" Type="http://schemas.openxmlformats.org/officeDocument/2006/relationships/tags" Target="../tags/tag259.xml"/><Relationship Id="rId3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26" Type="http://schemas.openxmlformats.org/officeDocument/2006/relationships/tags" Target="../tags/tag279.xml"/><Relationship Id="rId21" Type="http://schemas.openxmlformats.org/officeDocument/2006/relationships/tags" Target="../tags/tag274.xml"/><Relationship Id="rId42" Type="http://schemas.openxmlformats.org/officeDocument/2006/relationships/tags" Target="../tags/tag295.xml"/><Relationship Id="rId47" Type="http://schemas.openxmlformats.org/officeDocument/2006/relationships/tags" Target="../tags/tag300.xml"/><Relationship Id="rId63" Type="http://schemas.openxmlformats.org/officeDocument/2006/relationships/tags" Target="../tags/tag316.xml"/><Relationship Id="rId68" Type="http://schemas.openxmlformats.org/officeDocument/2006/relationships/tags" Target="../tags/tag321.xml"/><Relationship Id="rId84" Type="http://schemas.openxmlformats.org/officeDocument/2006/relationships/tags" Target="../tags/tag337.xml"/><Relationship Id="rId89" Type="http://schemas.openxmlformats.org/officeDocument/2006/relationships/tags" Target="../tags/tag342.xml"/><Relationship Id="rId16" Type="http://schemas.openxmlformats.org/officeDocument/2006/relationships/tags" Target="../tags/tag269.xml"/><Relationship Id="rId11" Type="http://schemas.openxmlformats.org/officeDocument/2006/relationships/theme" Target="../theme/theme4.xml"/><Relationship Id="rId32" Type="http://schemas.openxmlformats.org/officeDocument/2006/relationships/tags" Target="../tags/tag285.xml"/><Relationship Id="rId37" Type="http://schemas.openxmlformats.org/officeDocument/2006/relationships/tags" Target="../tags/tag290.xml"/><Relationship Id="rId53" Type="http://schemas.openxmlformats.org/officeDocument/2006/relationships/tags" Target="../tags/tag306.xml"/><Relationship Id="rId58" Type="http://schemas.openxmlformats.org/officeDocument/2006/relationships/tags" Target="../tags/tag311.xml"/><Relationship Id="rId74" Type="http://schemas.openxmlformats.org/officeDocument/2006/relationships/tags" Target="../tags/tag327.xml"/><Relationship Id="rId79" Type="http://schemas.openxmlformats.org/officeDocument/2006/relationships/tags" Target="../tags/tag332.xml"/><Relationship Id="rId5" Type="http://schemas.openxmlformats.org/officeDocument/2006/relationships/slideLayout" Target="../slideLayouts/slideLayout34.xml"/><Relationship Id="rId90" Type="http://schemas.openxmlformats.org/officeDocument/2006/relationships/tags" Target="../tags/tag343.xml"/><Relationship Id="rId95" Type="http://schemas.openxmlformats.org/officeDocument/2006/relationships/tags" Target="../tags/tag348.xml"/><Relationship Id="rId22" Type="http://schemas.openxmlformats.org/officeDocument/2006/relationships/tags" Target="../tags/tag275.xml"/><Relationship Id="rId27" Type="http://schemas.openxmlformats.org/officeDocument/2006/relationships/tags" Target="../tags/tag280.xml"/><Relationship Id="rId43" Type="http://schemas.openxmlformats.org/officeDocument/2006/relationships/tags" Target="../tags/tag296.xml"/><Relationship Id="rId48" Type="http://schemas.openxmlformats.org/officeDocument/2006/relationships/tags" Target="../tags/tag301.xml"/><Relationship Id="rId64" Type="http://schemas.openxmlformats.org/officeDocument/2006/relationships/tags" Target="../tags/tag317.xml"/><Relationship Id="rId69" Type="http://schemas.openxmlformats.org/officeDocument/2006/relationships/tags" Target="../tags/tag322.xml"/><Relationship Id="rId80" Type="http://schemas.openxmlformats.org/officeDocument/2006/relationships/tags" Target="../tags/tag333.xml"/><Relationship Id="rId85" Type="http://schemas.openxmlformats.org/officeDocument/2006/relationships/tags" Target="../tags/tag338.xml"/><Relationship Id="rId3" Type="http://schemas.openxmlformats.org/officeDocument/2006/relationships/slideLayout" Target="../slideLayouts/slideLayout32.xml"/><Relationship Id="rId12" Type="http://schemas.openxmlformats.org/officeDocument/2006/relationships/tags" Target="../tags/tag265.xml"/><Relationship Id="rId17" Type="http://schemas.openxmlformats.org/officeDocument/2006/relationships/tags" Target="../tags/tag270.xml"/><Relationship Id="rId25" Type="http://schemas.openxmlformats.org/officeDocument/2006/relationships/tags" Target="../tags/tag278.xml"/><Relationship Id="rId33" Type="http://schemas.openxmlformats.org/officeDocument/2006/relationships/tags" Target="../tags/tag286.xml"/><Relationship Id="rId38" Type="http://schemas.openxmlformats.org/officeDocument/2006/relationships/tags" Target="../tags/tag291.xml"/><Relationship Id="rId46" Type="http://schemas.openxmlformats.org/officeDocument/2006/relationships/tags" Target="../tags/tag299.xml"/><Relationship Id="rId59" Type="http://schemas.openxmlformats.org/officeDocument/2006/relationships/tags" Target="../tags/tag312.xml"/><Relationship Id="rId67" Type="http://schemas.openxmlformats.org/officeDocument/2006/relationships/tags" Target="../tags/tag320.xml"/><Relationship Id="rId20" Type="http://schemas.openxmlformats.org/officeDocument/2006/relationships/tags" Target="../tags/tag273.xml"/><Relationship Id="rId41" Type="http://schemas.openxmlformats.org/officeDocument/2006/relationships/tags" Target="../tags/tag294.xml"/><Relationship Id="rId54" Type="http://schemas.openxmlformats.org/officeDocument/2006/relationships/tags" Target="../tags/tag307.xml"/><Relationship Id="rId62" Type="http://schemas.openxmlformats.org/officeDocument/2006/relationships/tags" Target="../tags/tag315.xml"/><Relationship Id="rId70" Type="http://schemas.openxmlformats.org/officeDocument/2006/relationships/tags" Target="../tags/tag323.xml"/><Relationship Id="rId75" Type="http://schemas.openxmlformats.org/officeDocument/2006/relationships/tags" Target="../tags/tag328.xml"/><Relationship Id="rId83" Type="http://schemas.openxmlformats.org/officeDocument/2006/relationships/tags" Target="../tags/tag336.xml"/><Relationship Id="rId88" Type="http://schemas.openxmlformats.org/officeDocument/2006/relationships/tags" Target="../tags/tag341.xml"/><Relationship Id="rId91" Type="http://schemas.openxmlformats.org/officeDocument/2006/relationships/tags" Target="../tags/tag344.xml"/><Relationship Id="rId96" Type="http://schemas.openxmlformats.org/officeDocument/2006/relationships/tags" Target="../tags/tag349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5" Type="http://schemas.openxmlformats.org/officeDocument/2006/relationships/tags" Target="../tags/tag268.xml"/><Relationship Id="rId23" Type="http://schemas.openxmlformats.org/officeDocument/2006/relationships/tags" Target="../tags/tag276.xml"/><Relationship Id="rId28" Type="http://schemas.openxmlformats.org/officeDocument/2006/relationships/tags" Target="../tags/tag281.xml"/><Relationship Id="rId36" Type="http://schemas.openxmlformats.org/officeDocument/2006/relationships/tags" Target="../tags/tag289.xml"/><Relationship Id="rId49" Type="http://schemas.openxmlformats.org/officeDocument/2006/relationships/tags" Target="../tags/tag302.xml"/><Relationship Id="rId57" Type="http://schemas.openxmlformats.org/officeDocument/2006/relationships/tags" Target="../tags/tag310.xml"/><Relationship Id="rId10" Type="http://schemas.openxmlformats.org/officeDocument/2006/relationships/slideLayout" Target="../slideLayouts/slideLayout39.xml"/><Relationship Id="rId31" Type="http://schemas.openxmlformats.org/officeDocument/2006/relationships/tags" Target="../tags/tag284.xml"/><Relationship Id="rId44" Type="http://schemas.openxmlformats.org/officeDocument/2006/relationships/tags" Target="../tags/tag297.xml"/><Relationship Id="rId52" Type="http://schemas.openxmlformats.org/officeDocument/2006/relationships/tags" Target="../tags/tag305.xml"/><Relationship Id="rId60" Type="http://schemas.openxmlformats.org/officeDocument/2006/relationships/tags" Target="../tags/tag313.xml"/><Relationship Id="rId65" Type="http://schemas.openxmlformats.org/officeDocument/2006/relationships/tags" Target="../tags/tag318.xml"/><Relationship Id="rId73" Type="http://schemas.openxmlformats.org/officeDocument/2006/relationships/tags" Target="../tags/tag326.xml"/><Relationship Id="rId78" Type="http://schemas.openxmlformats.org/officeDocument/2006/relationships/tags" Target="../tags/tag331.xml"/><Relationship Id="rId81" Type="http://schemas.openxmlformats.org/officeDocument/2006/relationships/tags" Target="../tags/tag334.xml"/><Relationship Id="rId86" Type="http://schemas.openxmlformats.org/officeDocument/2006/relationships/tags" Target="../tags/tag339.xml"/><Relationship Id="rId94" Type="http://schemas.openxmlformats.org/officeDocument/2006/relationships/tags" Target="../tags/tag347.xml"/><Relationship Id="rId99" Type="http://schemas.openxmlformats.org/officeDocument/2006/relationships/tags" Target="../tags/tag352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3" Type="http://schemas.openxmlformats.org/officeDocument/2006/relationships/tags" Target="../tags/tag266.xml"/><Relationship Id="rId18" Type="http://schemas.openxmlformats.org/officeDocument/2006/relationships/tags" Target="../tags/tag271.xml"/><Relationship Id="rId39" Type="http://schemas.openxmlformats.org/officeDocument/2006/relationships/tags" Target="../tags/tag292.xml"/><Relationship Id="rId34" Type="http://schemas.openxmlformats.org/officeDocument/2006/relationships/tags" Target="../tags/tag287.xml"/><Relationship Id="rId50" Type="http://schemas.openxmlformats.org/officeDocument/2006/relationships/tags" Target="../tags/tag303.xml"/><Relationship Id="rId55" Type="http://schemas.openxmlformats.org/officeDocument/2006/relationships/tags" Target="../tags/tag308.xml"/><Relationship Id="rId76" Type="http://schemas.openxmlformats.org/officeDocument/2006/relationships/tags" Target="../tags/tag329.xml"/><Relationship Id="rId97" Type="http://schemas.openxmlformats.org/officeDocument/2006/relationships/tags" Target="../tags/tag350.xml"/><Relationship Id="rId7" Type="http://schemas.openxmlformats.org/officeDocument/2006/relationships/slideLayout" Target="../slideLayouts/slideLayout36.xml"/><Relationship Id="rId71" Type="http://schemas.openxmlformats.org/officeDocument/2006/relationships/tags" Target="../tags/tag324.xml"/><Relationship Id="rId92" Type="http://schemas.openxmlformats.org/officeDocument/2006/relationships/tags" Target="../tags/tag345.xml"/><Relationship Id="rId2" Type="http://schemas.openxmlformats.org/officeDocument/2006/relationships/slideLayout" Target="../slideLayouts/slideLayout31.xml"/><Relationship Id="rId29" Type="http://schemas.openxmlformats.org/officeDocument/2006/relationships/tags" Target="../tags/tag282.xml"/><Relationship Id="rId24" Type="http://schemas.openxmlformats.org/officeDocument/2006/relationships/tags" Target="../tags/tag277.xml"/><Relationship Id="rId40" Type="http://schemas.openxmlformats.org/officeDocument/2006/relationships/tags" Target="../tags/tag293.xml"/><Relationship Id="rId45" Type="http://schemas.openxmlformats.org/officeDocument/2006/relationships/tags" Target="../tags/tag298.xml"/><Relationship Id="rId66" Type="http://schemas.openxmlformats.org/officeDocument/2006/relationships/tags" Target="../tags/tag319.xml"/><Relationship Id="rId87" Type="http://schemas.openxmlformats.org/officeDocument/2006/relationships/tags" Target="../tags/tag340.xml"/><Relationship Id="rId61" Type="http://schemas.openxmlformats.org/officeDocument/2006/relationships/tags" Target="../tags/tag314.xml"/><Relationship Id="rId82" Type="http://schemas.openxmlformats.org/officeDocument/2006/relationships/tags" Target="../tags/tag335.xml"/><Relationship Id="rId19" Type="http://schemas.openxmlformats.org/officeDocument/2006/relationships/tags" Target="../tags/tag272.xml"/><Relationship Id="rId14" Type="http://schemas.openxmlformats.org/officeDocument/2006/relationships/tags" Target="../tags/tag267.xml"/><Relationship Id="rId30" Type="http://schemas.openxmlformats.org/officeDocument/2006/relationships/tags" Target="../tags/tag283.xml"/><Relationship Id="rId35" Type="http://schemas.openxmlformats.org/officeDocument/2006/relationships/tags" Target="../tags/tag288.xml"/><Relationship Id="rId56" Type="http://schemas.openxmlformats.org/officeDocument/2006/relationships/tags" Target="../tags/tag309.xml"/><Relationship Id="rId77" Type="http://schemas.openxmlformats.org/officeDocument/2006/relationships/tags" Target="../tags/tag330.xml"/><Relationship Id="rId100" Type="http://schemas.openxmlformats.org/officeDocument/2006/relationships/image" Target="../media/image1.png"/><Relationship Id="rId8" Type="http://schemas.openxmlformats.org/officeDocument/2006/relationships/slideLayout" Target="../slideLayouts/slideLayout37.xml"/><Relationship Id="rId51" Type="http://schemas.openxmlformats.org/officeDocument/2006/relationships/tags" Target="../tags/tag304.xml"/><Relationship Id="rId72" Type="http://schemas.openxmlformats.org/officeDocument/2006/relationships/tags" Target="../tags/tag325.xml"/><Relationship Id="rId93" Type="http://schemas.openxmlformats.org/officeDocument/2006/relationships/tags" Target="../tags/tag346.xml"/><Relationship Id="rId98" Type="http://schemas.openxmlformats.org/officeDocument/2006/relationships/tags" Target="../tags/tag3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000" y="1944000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  <a:p>
            <a:pPr lvl="8"/>
            <a:r>
              <a:rPr lang="en-GB" noProof="0"/>
              <a:t>Level 9, Infographic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0896000" cy="129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8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9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0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1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14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</p:spTree>
    <p:extLst>
      <p:ext uri="{BB962C8B-B14F-4D97-AF65-F5344CB8AC3E}">
        <p14:creationId xmlns:p14="http://schemas.microsoft.com/office/powerpoint/2010/main" val="1023005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01" r:id="rId2"/>
    <p:sldLayoutId id="2147483745" r:id="rId3"/>
    <p:sldLayoutId id="2147483746" r:id="rId4"/>
    <p:sldLayoutId id="2147483747" r:id="rId5"/>
    <p:sldLayoutId id="2147483749" r:id="rId6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444752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596263" cy="7955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11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4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97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98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082CE4-8079-5C62-801D-1A9081D1C97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Picture 1" descr="A blue and black text&#10;&#10;AI-generated content may be incorrect.">
            <a:extLst>
              <a:ext uri="{FF2B5EF4-FFF2-40B4-BE49-F238E27FC236}">
                <a16:creationId xmlns:a16="http://schemas.microsoft.com/office/drawing/2014/main" id="{9BB81EB5-8049-A947-05C2-A17E64114164}"/>
              </a:ext>
            </a:extLst>
          </p:cNvPr>
          <p:cNvPicPr>
            <a:picLocks noChangeAspect="1"/>
          </p:cNvPicPr>
          <p:nvPr userDrawn="1"/>
        </p:nvPicPr>
        <p:blipFill>
          <a:blip r:embed="rId9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873" y="5738184"/>
            <a:ext cx="2093271" cy="11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047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8" r:id="rId2"/>
    <p:sldLayoutId id="2147483760" r:id="rId3"/>
    <p:sldLayoutId id="2147483759" r:id="rId4"/>
    <p:sldLayoutId id="2147483752" r:id="rId5"/>
    <p:sldLayoutId id="2147483754" r:id="rId6"/>
    <p:sldLayoutId id="2147483755" r:id="rId7"/>
    <p:sldLayoutId id="2147483761" r:id="rId8"/>
    <p:sldLayoutId id="2147483762" r:id="rId9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444752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596263" cy="7955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97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8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9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100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101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102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103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082CE4-8079-5C62-801D-1A9081D1C97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Picture 28" descr="A blue and black text&#10;&#10;AI-generated content may be incorrect.">
            <a:extLst>
              <a:ext uri="{FF2B5EF4-FFF2-40B4-BE49-F238E27FC236}">
                <a16:creationId xmlns:a16="http://schemas.microsoft.com/office/drawing/2014/main" id="{762705D0-F0E0-E2FC-A614-02EE080E81CC}"/>
              </a:ext>
            </a:extLst>
          </p:cNvPr>
          <p:cNvPicPr>
            <a:picLocks noChangeAspect="1"/>
          </p:cNvPicPr>
          <p:nvPr userDrawn="1"/>
        </p:nvPicPr>
        <p:blipFill>
          <a:blip r:embed="rId10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873" y="5738184"/>
            <a:ext cx="2093271" cy="11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590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  <p:sldLayoutId id="2147483777" r:id="rId14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444752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596263" cy="7955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4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97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98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99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082CE4-8079-5C62-801D-1A9081D1C97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Picture 1" descr="A blue and black text&#10;&#10;AI-generated content may be incorrect.">
            <a:extLst>
              <a:ext uri="{FF2B5EF4-FFF2-40B4-BE49-F238E27FC236}">
                <a16:creationId xmlns:a16="http://schemas.microsoft.com/office/drawing/2014/main" id="{FF3BC8DF-9726-856E-BDE5-D2CEE7BC10D3}"/>
              </a:ext>
            </a:extLst>
          </p:cNvPr>
          <p:cNvPicPr>
            <a:picLocks noChangeAspect="1"/>
          </p:cNvPicPr>
          <p:nvPr userDrawn="1"/>
        </p:nvPicPr>
        <p:blipFill>
          <a:blip r:embed="rId10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873" y="5738184"/>
            <a:ext cx="2093271" cy="11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7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CA571-E51B-7B16-7D71-735D75658D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MASH management</a:t>
            </a:r>
          </a:p>
        </p:txBody>
      </p:sp>
    </p:spTree>
    <p:extLst>
      <p:ext uri="{BB962C8B-B14F-4D97-AF65-F5344CB8AC3E}">
        <p14:creationId xmlns:p14="http://schemas.microsoft.com/office/powerpoint/2010/main" val="1316449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A9FB9B-7E80-1E25-A0E3-569A89796508}"/>
              </a:ext>
            </a:extLst>
          </p:cNvPr>
          <p:cNvSpPr/>
          <p:nvPr/>
        </p:nvSpPr>
        <p:spPr>
          <a:xfrm>
            <a:off x="432000" y="1593510"/>
            <a:ext cx="11419574" cy="132337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0" tIns="36000" rIns="182880" bIns="36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Diet and exercise are vital components of treatment in patients with MASH</a:t>
            </a:r>
            <a:r>
              <a:rPr kumimoji="0" lang="en-US" sz="2000" b="1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1,2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Limited carbohydrates and saturated fat</a:t>
            </a:r>
            <a:r>
              <a:rPr kumimoji="0" lang="en-US" sz="16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Diets should be enriched with high fiber</a:t>
            </a:r>
            <a:r>
              <a:rPr kumimoji="0" lang="en-US" sz="16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Increase activity level to the extent possible</a:t>
            </a:r>
            <a:r>
              <a:rPr kumimoji="0" lang="en-US" sz="16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E3B7AB-2E8D-B59E-66CE-018EA8F91DE0}"/>
              </a:ext>
            </a:extLst>
          </p:cNvPr>
          <p:cNvSpPr/>
          <p:nvPr/>
        </p:nvSpPr>
        <p:spPr>
          <a:xfrm>
            <a:off x="432000" y="3028268"/>
            <a:ext cx="11419574" cy="132337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0" tIns="36000" rIns="182880" bIns="36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Bariatric surgery in patients with BMI ≥35 kg/m</a:t>
            </a:r>
            <a:r>
              <a:rPr kumimoji="0" lang="en-US" sz="2000" b="1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 and MASH has demonstrated strong evidence in reducing liver steatosis, liver inflammation, and fibrosis</a:t>
            </a:r>
            <a:r>
              <a:rPr kumimoji="0" lang="en-US" sz="2000" b="1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81F55A6-4F2D-63CD-9318-95061409F592}"/>
              </a:ext>
            </a:extLst>
          </p:cNvPr>
          <p:cNvSpPr/>
          <p:nvPr/>
        </p:nvSpPr>
        <p:spPr>
          <a:xfrm>
            <a:off x="432000" y="4463026"/>
            <a:ext cx="11419574" cy="132337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0" tIns="36000" rIns="182880" bIns="36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There are currently two FDA-approved pharmacotherapy options for MASH, resmetirom and semaglutide</a:t>
            </a:r>
            <a:r>
              <a:rPr kumimoji="0" lang="en-US" sz="2000" b="1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4,5,*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0F4EB09-0F20-35CB-2E71-D87F0F231C21}"/>
              </a:ext>
            </a:extLst>
          </p:cNvPr>
          <p:cNvSpPr/>
          <p:nvPr/>
        </p:nvSpPr>
        <p:spPr>
          <a:xfrm>
            <a:off x="431997" y="3026567"/>
            <a:ext cx="1688634" cy="1324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8E700DF-4BA6-7CCC-64A1-03C115170D5E}"/>
              </a:ext>
            </a:extLst>
          </p:cNvPr>
          <p:cNvSpPr/>
          <p:nvPr/>
        </p:nvSpPr>
        <p:spPr>
          <a:xfrm>
            <a:off x="431997" y="4461599"/>
            <a:ext cx="1688634" cy="1324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F48BAD0-C909-A35D-6671-CF71AF09DD05}"/>
              </a:ext>
            </a:extLst>
          </p:cNvPr>
          <p:cNvSpPr/>
          <p:nvPr/>
        </p:nvSpPr>
        <p:spPr>
          <a:xfrm>
            <a:off x="431997" y="1599801"/>
            <a:ext cx="1688634" cy="1324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52042D3-92CE-F118-49C5-E7979C03A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Treatment options for patients with MASLD/MASH are evolving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F2940F3-F960-6F52-199E-6C61CC53EC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*Current as of November 2025.</a:t>
            </a:r>
            <a:br>
              <a:rPr lang="en-US"/>
            </a:br>
            <a:r>
              <a:rPr lang="en-US"/>
              <a:t>FDA, United States Federal Drug Administration; GLP-1RA, glucagon-like peptide-1 receptor agonist; MASH, metabolic dysfunction-associated steatohepatitis; MASLD, metabolic dysfunction-associated liver disease; PO, per os (oral); THR-β, thyroid hormone receptor beta agonist.</a:t>
            </a:r>
            <a:br>
              <a:rPr lang="en-US"/>
            </a:br>
            <a:r>
              <a:rPr lang="en-US"/>
              <a:t>1. Banini BA, Sanya AJ. </a:t>
            </a:r>
            <a:r>
              <a:rPr lang="en-US" i="1"/>
              <a:t>Clin Med Insights Ther. </a:t>
            </a:r>
            <a:r>
              <a:rPr lang="en-US"/>
              <a:t>2016;8:75–84. 2. </a:t>
            </a:r>
            <a:r>
              <a:rPr lang="fi-FI"/>
              <a:t>Rinella ME et al. </a:t>
            </a:r>
            <a:r>
              <a:rPr lang="fi-FI" i="1"/>
              <a:t>Hepatology</a:t>
            </a:r>
            <a:r>
              <a:rPr lang="fi-FI"/>
              <a:t>. 2023;77(5):1797–1835. </a:t>
            </a:r>
            <a:r>
              <a:rPr lang="en-US"/>
              <a:t>3. Mechanick JI, </a:t>
            </a:r>
            <a:r>
              <a:rPr lang="en-US" i="1"/>
              <a:t>et al.</a:t>
            </a:r>
            <a:r>
              <a:rPr lang="en-US"/>
              <a:t> </a:t>
            </a:r>
            <a:r>
              <a:rPr lang="en-US" i="1"/>
              <a:t>Endocrine Pract.</a:t>
            </a:r>
            <a:r>
              <a:rPr lang="en-US"/>
              <a:t> 2019;25:1–75. 4. Rezdiffra (resmetirom). Package insert. Madrigal Pharmaceuticals, Inc.; March 2024. 5. Wegovy (semaglutide). Package insert. Novo Nordisk Inc.; August 2025. 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F88E0C9-439A-707A-EDED-003257F2C7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1231" y="4710341"/>
            <a:ext cx="808267" cy="808267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040CDA60-B4D1-5C39-FCA5-E2FB8F007E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7925" y="1814158"/>
            <a:ext cx="916779" cy="916779"/>
          </a:xfrm>
          <a:prstGeom prst="rect">
            <a:avLst/>
          </a:prstGeom>
        </p:spPr>
      </p:pic>
      <p:pic>
        <p:nvPicPr>
          <p:cNvPr id="5" name="Graphic 4" descr="Stomach outline">
            <a:extLst>
              <a:ext uri="{FF2B5EF4-FFF2-40B4-BE49-F238E27FC236}">
                <a16:creationId xmlns:a16="http://schemas.microsoft.com/office/drawing/2014/main" id="{53886C24-AC1B-7978-3E3C-A403973B17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6016" y="3206358"/>
            <a:ext cx="960597" cy="960597"/>
          </a:xfrm>
          <a:prstGeom prst="rect">
            <a:avLst/>
          </a:prstGeom>
        </p:spPr>
      </p:pic>
      <p:pic>
        <p:nvPicPr>
          <p:cNvPr id="11" name="Graphic 10" descr="Knife with solid fill">
            <a:extLst>
              <a:ext uri="{FF2B5EF4-FFF2-40B4-BE49-F238E27FC236}">
                <a16:creationId xmlns:a16="http://schemas.microsoft.com/office/drawing/2014/main" id="{32267AB4-BB7D-D0BC-6B00-360BF4BB1FE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73541" y="3717666"/>
            <a:ext cx="376994" cy="37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64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F987D-57AE-4E48-6477-3729B19FC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84CEDEC-4138-506A-9615-F0FABF246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896000" cy="640313"/>
          </a:xfrm>
        </p:spPr>
        <p:txBody>
          <a:bodyPr>
            <a:noAutofit/>
          </a:bodyPr>
          <a:lstStyle/>
          <a:p>
            <a:r>
              <a:rPr lang="en-US"/>
              <a:t>FDA-approved pharmacotherapies for MASH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DCF5C3E-C565-1363-C546-1A61F720B4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For full product information, see package insert. </a:t>
            </a:r>
            <a:br>
              <a:rPr lang="en-US"/>
            </a:br>
            <a:r>
              <a:rPr lang="en-US"/>
              <a:t>FDA, United States Federal Drug Administration; GLP-1RA, glucagon-like peptide-1 receptor agonist; MASH, metabolic dysfunction-associated steatohepatitis; MASLD, metabolic dysfunction-associated liver disease; PO, per os (oral); THR-β, thyroid hormone receptor beta agonist.</a:t>
            </a:r>
            <a:br>
              <a:rPr lang="en-US"/>
            </a:br>
            <a:r>
              <a:rPr lang="en-US"/>
              <a:t>1. Rezdiffra (resmetirom). Package insert. Madrigal Pharmaceuticals, Inc.; March 2024. 2. Wegovy (semaglutide). Package insert. Novo Nordisk Inc.; August 2025.</a:t>
            </a:r>
          </a:p>
        </p:txBody>
      </p:sp>
      <p:graphicFrame>
        <p:nvGraphicFramePr>
          <p:cNvPr id="17" name="Content Placeholder 4">
            <a:extLst>
              <a:ext uri="{FF2B5EF4-FFF2-40B4-BE49-F238E27FC236}">
                <a16:creationId xmlns:a16="http://schemas.microsoft.com/office/drawing/2014/main" id="{F7678D0F-C8B5-4EC7-F80F-73BB26B1E9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7132290"/>
              </p:ext>
            </p:extLst>
          </p:nvPr>
        </p:nvGraphicFramePr>
        <p:xfrm>
          <a:off x="426879" y="1359731"/>
          <a:ext cx="11388525" cy="44154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0946">
                  <a:extLst>
                    <a:ext uri="{9D8B030D-6E8A-4147-A177-3AD203B41FA5}">
                      <a16:colId xmlns:a16="http://schemas.microsoft.com/office/drawing/2014/main" val="834138157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1563080469"/>
                    </a:ext>
                  </a:extLst>
                </a:gridCol>
                <a:gridCol w="2110670">
                  <a:extLst>
                    <a:ext uri="{9D8B030D-6E8A-4147-A177-3AD203B41FA5}">
                      <a16:colId xmlns:a16="http://schemas.microsoft.com/office/drawing/2014/main" val="3832547396"/>
                    </a:ext>
                  </a:extLst>
                </a:gridCol>
                <a:gridCol w="3175705">
                  <a:extLst>
                    <a:ext uri="{9D8B030D-6E8A-4147-A177-3AD203B41FA5}">
                      <a16:colId xmlns:a16="http://schemas.microsoft.com/office/drawing/2014/main" val="1524782381"/>
                    </a:ext>
                  </a:extLst>
                </a:gridCol>
                <a:gridCol w="1847850">
                  <a:extLst>
                    <a:ext uri="{9D8B030D-6E8A-4147-A177-3AD203B41FA5}">
                      <a16:colId xmlns:a16="http://schemas.microsoft.com/office/drawing/2014/main" val="2419369053"/>
                    </a:ext>
                  </a:extLst>
                </a:gridCol>
                <a:gridCol w="2004654">
                  <a:extLst>
                    <a:ext uri="{9D8B030D-6E8A-4147-A177-3AD203B41FA5}">
                      <a16:colId xmlns:a16="http://schemas.microsoft.com/office/drawing/2014/main" val="1542904378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bg1"/>
                          </a:solidFill>
                        </a:rPr>
                        <a:t>Name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553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bg1"/>
                          </a:solidFill>
                        </a:rPr>
                        <a:t>Class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553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bg1"/>
                          </a:solidFill>
                        </a:rPr>
                        <a:t>Effect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553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bg1"/>
                          </a:solidFill>
                        </a:rPr>
                        <a:t>Dosing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553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bg1"/>
                          </a:solidFill>
                        </a:rPr>
                        <a:t>Side effects  (incidence ≥5%)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5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0929144"/>
                  </a:ext>
                </a:extLst>
              </a:tr>
              <a:tr h="1830399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Resmetirom, PO</a:t>
                      </a:r>
                      <a:r>
                        <a:rPr lang="en-US" sz="1400" baseline="3000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THR-</a:t>
                      </a:r>
                      <a:r>
                        <a:rPr lang="el-GR" sz="1400">
                          <a:solidFill>
                            <a:schemeClr val="tx1"/>
                          </a:solidFill>
                        </a:rPr>
                        <a:t>β</a:t>
                      </a: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Liver-directed therapy that has not been proven to address the metabolic drivers of MASH; requires pairing with diabetes/obesity medication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60 mg, 80 mg, 100 mg once daily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Dosing recommendations are based on actual body weight</a:t>
                      </a:r>
                    </a:p>
                    <a:p>
                      <a:pPr marL="742939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&lt;100 kg: 80 mg once daily</a:t>
                      </a:r>
                    </a:p>
                    <a:p>
                      <a:pPr marL="742939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≥100 kg: 100 mg once daily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Diarrhea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Nausea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Pruritus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Vomiting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Constipation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Abdominal pain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Dizziness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2276563"/>
                  </a:ext>
                </a:extLst>
              </a:tr>
              <a:tr h="1780154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Semaglutide, SC</a:t>
                      </a:r>
                      <a:r>
                        <a:rPr lang="en-US" sz="1400" baseline="3000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GLP-1RA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Cardiometabolic-directed therapy with meaningful liver benefits aside from positive CV and weight outcome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2.4 mg once weekly</a:t>
                      </a:r>
                    </a:p>
                    <a:p>
                      <a:pPr marL="742939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Dosage can be decreased to 1.7 mg once weekly based on tolerability</a:t>
                      </a:r>
                    </a:p>
                    <a:p>
                      <a:pPr marL="742939" lvl="1" indent="-285750">
                        <a:buFont typeface="Arial" panose="020B0604020202020204" pitchFamily="34" charset="0"/>
                        <a:buChar char="•"/>
                      </a:pP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Diarrhea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Nausea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Pruritus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Vomiting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Constipation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Abdominal pain and/or distension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Dizziness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Headache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Fatigue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Dyspepsia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Eructation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Hypoglycemia in patients with T2D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Flatulence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Gastroenteritis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Gastroesophageal reflux disease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Nasopharyngitis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5697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7748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heme/theme1.xml><?xml version="1.0" encoding="utf-8"?>
<a:theme xmlns:a="http://schemas.openxmlformats.org/drawingml/2006/main" name="2020 Novo Nordisk widescreen_NNI">
  <a:themeElements>
    <a:clrScheme name="NN 2020 Rebrand">
      <a:dk1>
        <a:srgbClr val="000000"/>
      </a:dk1>
      <a:lt1>
        <a:srgbClr val="FFFFFF"/>
      </a:lt1>
      <a:dk2>
        <a:srgbClr val="001965"/>
      </a:dk2>
      <a:lt2>
        <a:srgbClr val="CCC5BD"/>
      </a:lt2>
      <a:accent1>
        <a:srgbClr val="001965"/>
      </a:accent1>
      <a:accent2>
        <a:srgbClr val="005AD2"/>
      </a:accent2>
      <a:accent3>
        <a:srgbClr val="2A918B"/>
      </a:accent3>
      <a:accent4>
        <a:srgbClr val="EEA7BF"/>
      </a:accent4>
      <a:accent5>
        <a:srgbClr val="3B97DE"/>
      </a:accent5>
      <a:accent6>
        <a:srgbClr val="939AA7"/>
      </a:accent6>
      <a:hlink>
        <a:srgbClr val="005AD2"/>
      </a:hlink>
      <a:folHlink>
        <a:srgbClr val="3B97DE"/>
      </a:folHlink>
    </a:clrScheme>
    <a:fontScheme name="Apis for Office">
      <a:majorFont>
        <a:latin typeface="Apis For Office"/>
        <a:ea typeface=""/>
        <a:cs typeface=""/>
      </a:majorFont>
      <a:minorFont>
        <a:latin typeface="Apis For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2.xml><?xml version="1.0" encoding="utf-8"?>
<a:theme xmlns:a="http://schemas.openxmlformats.org/drawingml/2006/main" name="1_2020 Novo Nordisk widescreen_NNI">
  <a:themeElements>
    <a:clrScheme name="Elivate">
      <a:dk1>
        <a:srgbClr val="001965"/>
      </a:dk1>
      <a:lt1>
        <a:srgbClr val="FFFFFF"/>
      </a:lt1>
      <a:dk2>
        <a:srgbClr val="3B97DE"/>
      </a:dk2>
      <a:lt2>
        <a:srgbClr val="939AA7"/>
      </a:lt2>
      <a:accent1>
        <a:srgbClr val="E6553F"/>
      </a:accent1>
      <a:accent2>
        <a:srgbClr val="EAAB00"/>
      </a:accent2>
      <a:accent3>
        <a:srgbClr val="0059D2"/>
      </a:accent3>
      <a:accent4>
        <a:srgbClr val="3B97DE"/>
      </a:accent4>
      <a:accent5>
        <a:srgbClr val="3B97DE"/>
      </a:accent5>
      <a:accent6>
        <a:srgbClr val="4EA72E"/>
      </a:accent6>
      <a:hlink>
        <a:srgbClr val="0059D2"/>
      </a:hlink>
      <a:folHlink>
        <a:srgbClr val="965C8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3.xml><?xml version="1.0" encoding="utf-8"?>
<a:theme xmlns:a="http://schemas.openxmlformats.org/drawingml/2006/main" name="2_2020 Novo Nordisk widescreen_NNI">
  <a:themeElements>
    <a:clrScheme name="Elivate">
      <a:dk1>
        <a:srgbClr val="001965"/>
      </a:dk1>
      <a:lt1>
        <a:srgbClr val="FFFFFF"/>
      </a:lt1>
      <a:dk2>
        <a:srgbClr val="3B97DE"/>
      </a:dk2>
      <a:lt2>
        <a:srgbClr val="939AA7"/>
      </a:lt2>
      <a:accent1>
        <a:srgbClr val="E6553F"/>
      </a:accent1>
      <a:accent2>
        <a:srgbClr val="EAAB00"/>
      </a:accent2>
      <a:accent3>
        <a:srgbClr val="0059D2"/>
      </a:accent3>
      <a:accent4>
        <a:srgbClr val="3B97DE"/>
      </a:accent4>
      <a:accent5>
        <a:srgbClr val="3B97DE"/>
      </a:accent5>
      <a:accent6>
        <a:srgbClr val="4EA72E"/>
      </a:accent6>
      <a:hlink>
        <a:srgbClr val="0059D2"/>
      </a:hlink>
      <a:folHlink>
        <a:srgbClr val="965C8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4.xml><?xml version="1.0" encoding="utf-8"?>
<a:theme xmlns:a="http://schemas.openxmlformats.org/drawingml/2006/main" name="3_2020 Novo Nordisk widescreen_NNI">
  <a:themeElements>
    <a:clrScheme name="Elivate">
      <a:dk1>
        <a:srgbClr val="001965"/>
      </a:dk1>
      <a:lt1>
        <a:srgbClr val="FFFFFF"/>
      </a:lt1>
      <a:dk2>
        <a:srgbClr val="3B97DE"/>
      </a:dk2>
      <a:lt2>
        <a:srgbClr val="939AA7"/>
      </a:lt2>
      <a:accent1>
        <a:srgbClr val="E6553F"/>
      </a:accent1>
      <a:accent2>
        <a:srgbClr val="EAAB00"/>
      </a:accent2>
      <a:accent3>
        <a:srgbClr val="0059D2"/>
      </a:accent3>
      <a:accent4>
        <a:srgbClr val="3B97DE"/>
      </a:accent4>
      <a:accent5>
        <a:srgbClr val="3B97DE"/>
      </a:accent5>
      <a:accent6>
        <a:srgbClr val="4EA72E"/>
      </a:accent6>
      <a:hlink>
        <a:srgbClr val="0059D2"/>
      </a:hlink>
      <a:folHlink>
        <a:srgbClr val="965C8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E2A301C5D52D4CB3521A0DADB98D30" ma:contentTypeVersion="3" ma:contentTypeDescription="Create a new document." ma:contentTypeScope="" ma:versionID="1ac113da3df0049c42c3a2c53fd0178e">
  <xsd:schema xmlns:xsd="http://www.w3.org/2001/XMLSchema" xmlns:xs="http://www.w3.org/2001/XMLSchema" xmlns:p="http://schemas.microsoft.com/office/2006/metadata/properties" xmlns:ns2="dbaa0b84-04f5-4665-89b4-d072b4ec7c3a" targetNamespace="http://schemas.microsoft.com/office/2006/metadata/properties" ma:root="true" ma:fieldsID="1ebe4446521fb89c1f1f5583d7b3f4b7" ns2:_="">
    <xsd:import namespace="dbaa0b84-04f5-4665-89b4-d072b4ec7c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aa0b84-04f5-4665-89b4-d072b4ec7c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EB4E57D-6287-437D-A5D8-80B297CC7BBE}">
  <ds:schemaRefs>
    <ds:schemaRef ds:uri="dbaa0b84-04f5-4665-89b4-d072b4ec7c3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F552090-01F2-45BE-B109-D93F4F27C9D2}">
  <ds:schemaRefs>
    <ds:schemaRef ds:uri="dbaa0b84-04f5-4665-89b4-d072b4ec7c3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6F27DC3-C003-447D-8CE8-564C6E244EA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743b317-4758-44cb-8b65-8b43e4619766}" enabled="1" method="Standard" siteId="{fdfed7bd-9f6a-44a1-b694-6e39c468c15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444</Words>
  <Application>Microsoft Office PowerPoint</Application>
  <PresentationFormat>Widescreen</PresentationFormat>
  <Paragraphs>54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Apis For Office</vt:lpstr>
      <vt:lpstr>Arial</vt:lpstr>
      <vt:lpstr>Calibri</vt:lpstr>
      <vt:lpstr>2020 Novo Nordisk widescreen_NNI</vt:lpstr>
      <vt:lpstr>1_2020 Novo Nordisk widescreen_NNI</vt:lpstr>
      <vt:lpstr>2_2020 Novo Nordisk widescreen_NNI</vt:lpstr>
      <vt:lpstr>3_2020 Novo Nordisk widescreen_NNI</vt:lpstr>
      <vt:lpstr>MASH management</vt:lpstr>
      <vt:lpstr>Treatment options for patients with MASLD/MASH are evolving</vt:lpstr>
      <vt:lpstr>FDA-approved pharmacotherapies for MASH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Obermeyer, Jackie</dc:creator>
  <cp:lastModifiedBy>Aponso, Teshan</cp:lastModifiedBy>
  <cp:revision>1</cp:revision>
  <dcterms:created xsi:type="dcterms:W3CDTF">2024-12-20T16:58:29Z</dcterms:created>
  <dcterms:modified xsi:type="dcterms:W3CDTF">2026-02-02T17:02:33Z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ibliographyPresentationMultiline">
    <vt:lpwstr>False</vt:lpwstr>
  </property>
  <property fmtid="{D5CDD505-2E9C-101B-9397-08002B2CF9AE}" pid="3" name="BibliographyInNotes">
    <vt:lpwstr>False</vt:lpwstr>
  </property>
  <property fmtid="{D5CDD505-2E9C-101B-9397-08002B2CF9AE}" pid="4" name="ContentTypeId">
    <vt:lpwstr>0x01010060E2A301C5D52D4CB3521A0DADB98D30</vt:lpwstr>
  </property>
  <property fmtid="{D5CDD505-2E9C-101B-9397-08002B2CF9AE}" pid="5" name="ContinuousBibliography">
    <vt:lpwstr>False</vt:lpwstr>
  </property>
  <property fmtid="{D5CDD505-2E9C-101B-9397-08002B2CF9AE}" pid="6" name="MediaServiceImageTags">
    <vt:lpwstr/>
  </property>
</Properties>
</file>