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4.xml" ContentType="application/vnd.openxmlformats-officedocument.theme+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353.xml" ContentType="application/vnd.openxmlformats-officedocument.presentationml.tags+xml"/>
  <Override PartName="/ppt/notesSlides/notesSlide10.xml" ContentType="application/vnd.openxmlformats-officedocument.presentationml.notesSlide+xml"/>
  <Override PartName="/ppt/tags/tag354.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4"/>
    <p:sldMasterId id="2147483750" r:id="rId5"/>
    <p:sldMasterId id="2147483763" r:id="rId6"/>
    <p:sldMasterId id="2147483778" r:id="rId7"/>
  </p:sldMasterIdLst>
  <p:notesMasterIdLst>
    <p:notesMasterId r:id="rId25"/>
  </p:notesMasterIdLst>
  <p:sldIdLst>
    <p:sldId id="286" r:id="rId8"/>
    <p:sldId id="2147482499" r:id="rId9"/>
    <p:sldId id="261" r:id="rId10"/>
    <p:sldId id="2147483222" r:id="rId11"/>
    <p:sldId id="2147375811" r:id="rId12"/>
    <p:sldId id="2147482523" r:id="rId13"/>
    <p:sldId id="2147473389" r:id="rId14"/>
    <p:sldId id="2147480071" r:id="rId15"/>
    <p:sldId id="2147483219" r:id="rId16"/>
    <p:sldId id="2147483207" r:id="rId17"/>
    <p:sldId id="278" r:id="rId18"/>
    <p:sldId id="2147480784" r:id="rId19"/>
    <p:sldId id="2147483205" r:id="rId20"/>
    <p:sldId id="2147480775" r:id="rId21"/>
    <p:sldId id="2147483223" r:id="rId22"/>
    <p:sldId id="2147483225" r:id="rId23"/>
    <p:sldId id="282"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odule 4" id="{59925BD9-AF52-4923-9E76-C9849B6970E9}">
          <p14:sldIdLst>
            <p14:sldId id="286"/>
            <p14:sldId id="2147482499"/>
            <p14:sldId id="261"/>
            <p14:sldId id="2147483222"/>
            <p14:sldId id="2147375811"/>
            <p14:sldId id="2147482523"/>
            <p14:sldId id="2147473389"/>
            <p14:sldId id="2147480071"/>
            <p14:sldId id="2147483219"/>
            <p14:sldId id="2147483207"/>
            <p14:sldId id="278"/>
            <p14:sldId id="2147480784"/>
            <p14:sldId id="2147483205"/>
            <p14:sldId id="2147480775"/>
            <p14:sldId id="2147483223"/>
            <p14:sldId id="2147483225"/>
            <p14:sldId id="282"/>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85ED502-B2F1-DB09-ADB4-5ACC50118982}" name="Ruth Chibueze" initials="RC" userId="Ruth Chibueze" providerId="None"/>
  <p188:author id="{10157F05-79CC-881D-8906-B19F33261BB1}" name="Elizabeth Kita" initials="EK" userId="Elizabeth Kita" providerId="None"/>
  <p188:author id="{31D9EF20-E0CD-E1A3-D22A-FE42C1E062A0}" name="Melissa Chan" initials="MC" userId="Melissa Chan" providerId="None"/>
  <p188:author id="{BCE16125-5A93-757F-5976-2E5A7DFC1EAA}" name="AJQI (Andres Quintero)" initials="AQ" userId="S::AJQI@novonordisk.com::321d4ffd-6d9d-45b8-ad57-70ca4c73d66e" providerId="AD"/>
  <p188:author id="{D62CB033-E14F-968E-E17F-7F4D841A555E}" name="AHHV (Anthony Hoovler)" initials="AH" userId="S::ahhv@novonordisk.com::96febda3-83ad-4759-886c-028408092c84" providerId="AD"/>
  <p188:author id="{F8E2FB37-60E9-A396-4E3B-2CB8BAA9BDF0}" name="EHUA (Ellen Huang)" initials="EH" userId="S::ehua@novonordisk.com::f9dad2c7-dfd4-442b-baf5-913d40f8799d" providerId="AD"/>
  <p188:author id="{125C3D39-CF5B-3440-BA4C-26DD1383E17E}" name="miy9030@med.cornell.edu" initials="mi" userId="S::urn:spo:guest#miy9030@med.cornell.edu::" providerId="AD"/>
  <p188:author id="{1C6E0449-E6F3-8E25-0BBF-701155E810BD}" name="Derek Gillett" initials="DG" userId="Derek Gillett" providerId="None"/>
  <p188:author id="{FE7CFC4A-8CA3-B5AB-DE5E-8A147052CF2D}" name="Linder, Taryn" initials="LT" userId="S::tlinder@rednucleus.com::353a56e1-1da0-413d-8c0e-12c49b411f1d" providerId="AD"/>
  <p188:author id="{68D7594D-630C-9D22-64FB-4BFDEBCEAA08}" name="chaneya2@ccf.org" initials="ch" userId="S::urn:spo:guest#chaneya2@ccf.org::" providerId="AD"/>
  <p188:author id="{A8132257-8A43-75F0-0095-FE7030F5508F}" name="Rachel Abramczuk" initials="RA" userId="Rachel Abramczuk" providerId="None"/>
  <p188:author id="{1BBE9957-072F-275F-03EB-60DF89D183C8}" name="VAUY (Valerie Auyeung)" initials="VA" userId="S::vauy@novonordisk.com::f3f5ce31-1cd2-476c-8b52-50859fd5ec8e" providerId="AD"/>
  <p188:author id="{9B61DA67-E53A-D505-5265-8BBC02398D05}" name="VAUY (Valerie Auyeung)" initials="V(A" userId="S::Vauy@novonordisk.com::f3f5ce31-1cd2-476c-8b52-50859fd5ec8e" providerId="AD"/>
  <p188:author id="{DD58876A-3491-1960-425D-5BBAFF3B93DA}" name="Vasquez, Cindy" initials="VC" userId="S::CVasquez@rednucleus.com::a908347e-4389-45e4-8c81-e937621d0947" providerId="AD"/>
  <p188:author id="{0BE6E56B-5FA6-BE70-0492-E53473A2DFE1}" name="laiques2@ccf.org" initials="la" userId="S::urn:spo:guest#laiques2@ccf.org::" providerId="AD"/>
  <p188:author id="{16820274-11BF-9E17-DA94-D034B03A3DA6}" name="Aponso, Teshan" initials="TA" userId="S::taponso@rednucleus.com::ffcca3a7-531d-477f-93a3-85b1f38706f2" providerId="AD"/>
  <p188:author id="{126E7D77-31F4-52A1-7BD4-56C6957FAA2B}" name="Mungin, Barbara" initials="MB" userId="S::kgmr392@astrazeneca.net::d53d836b-4d9b-4a82-bfbf-02e1a76a282c" providerId="AD"/>
  <p188:author id="{0B739586-2B1B-AD57-9DD5-2673EC82F7DE}" name="LZO (Liz ONeill)" initials="LO" userId="S::lzo@novonordisk.com::184da5b9-f3ab-410e-837a-19409b70f645" providerId="AD"/>
  <p188:author id="{65A2219D-796D-C25C-3F20-3C3EFB365C9B}" name="Weiskopf, Emma" initials="WE" userId="S::kshq624@astrazeneca.net::4259f54c-5a36-4943-8b75-ae1227049724" providerId="AD"/>
  <p188:author id="{AC9D939F-2339-790F-B866-E4DE37549C21}" name="Karim, Samiya" initials="SK" userId="S::SKarim@rednucleus.com::43b2c901-d905-49cf-a18a-1fe5d48dbe94" providerId="AD"/>
  <p188:author id="{2F171DA7-6774-77DA-BB9B-E3098A008470}" name="Jordan Bowden" initials="JB" userId="ae0ba96224d2a086" providerId="Windows Live"/>
  <p188:author id="{23C1B1A7-76B6-BF1D-9D00-7D0FE2C0A02D}" name="Teshan Aponso" initials="TA" userId="Teshan Aponso" providerId="None"/>
  <p188:author id="{BEE071AC-0FE7-0A37-9959-4FEB1EE3BAE9}" name="Obermeyer, Jackie" initials="JO" userId="S::JObermeyer@rednucleus.com::fac7d026-44c7-436a-bba0-aff192f1d871" providerId="AD"/>
  <p188:author id="{55C77FAD-42C9-16FB-04F6-E2C0C1E03B64}" name="Ukwen" initials="U" userId="S::khmf929@astrazeneca.net::9181cc2e-d91e-4b73-b94f-5a0316d0efca" providerId="AD"/>
  <p188:author id="{949668B4-E4E7-2193-014F-A0235CD1F2EB}" name="MXJR (Maximilian Kurt Jara)" initials="MJ" userId="S::mxjr@novonordisk.com::a8db34eb-192c-4e9a-93c6-058097eeb4e2" providerId="AD"/>
  <p188:author id="{FCD3C8BA-23F5-DF8C-9120-1CE710BF5B26}" name="Abramczuk, Rachel" initials="RA" userId="S::RAbramczuk@rednucleus.com::e2843a8d-61ae-4a46-9e11-4ec653513657" providerId="AD"/>
  <p188:author id="{2437D3BD-FABC-D118-B437-4A12AC9F6DF3}" name="Linder, Taryn" initials="TL" userId="S::TLinder@rednucleus.com::353a56e1-1da0-413d-8c0e-12c49b411f1d" providerId="AD"/>
  <p188:author id="{2857EFBE-FC37-6F38-878F-3463DCE8B723}" name="Taryn Linder" initials="TL" userId="Taryn Linder" providerId="None"/>
  <p188:author id="{A9DF02BF-FC7B-9E25-8744-BF5ED3EFB85A}" name="Henderson, Peter" initials="HP" userId="S::PHenderson@rednucleus.com::be0fa8aa-a396-42c6-9cf4-5844a05eac4d" providerId="AD"/>
  <p188:author id="{591DAEBF-CED0-5778-F951-4D19135978D5}" name="robert.tatum@louisville.edu" initials="ro" userId="S::urn:spo:guest#robert.tatum@louisville.edu::" providerId="AD"/>
  <p188:author id="{A9E9FFC6-8A9D-8B85-DA79-D0092D949EA1}" name="ACVG (Alicia Gesenhues)" initials="AG" userId="S::acvg@novonordisk.com::8ecf20fa-290f-4c04-a4b0-36400e310b0b" providerId="AD"/>
  <p188:author id="{23E21EC9-6485-2E97-A408-5D9353C8824F}" name="rmcarr@uw.edu" initials="rm" userId="S::urn:spo:guest#rmcarr@uw.edu::" providerId="AD"/>
  <p188:author id="{F91D61CB-A9AF-0ADA-327C-29B738CB77F6}" name="dredmena@gmail.com" initials="dr" userId="S::urn:spo:guest#dredmena@gmail.com::" providerId="AD"/>
  <p188:author id="{9C9910DB-DAFB-5478-BBD6-BCE2CB57EC8A}" name="rena.fox@ucsf.edu" initials="re" userId="S::urn:spo:guest#rena.fox@ucsf.edu::" providerId="AD"/>
  <p188:author id="{8CCBF5E0-1415-A401-161F-8CCA7E298DA8}" name="Campbell, Jordan" initials="JC" userId="S::JCampbell@rednucleus.com::414a9b43-dc1b-41f7-9dd8-26d23862c5a8" providerId="AD"/>
  <p188:author id="{B2782EFC-13F3-0997-393F-F8DEC1A82D05}" name="Macie Ghahari" initials="MG" userId="Macie Ghahari"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AD3D1"/>
    <a:srgbClr val="E6553F"/>
    <a:srgbClr val="EAAB00"/>
    <a:srgbClr val="F8CDC6"/>
    <a:srgbClr val="FFF7E3"/>
    <a:srgbClr val="F5C4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E1E6C19-8D27-3E40-BE0D-FA2D53D29ADF}" v="2" dt="2026-07-21T16:42:10.70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116" d="100"/>
          <a:sy n="116" d="100"/>
        </p:scale>
        <p:origin x="86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miya Karim" userId="372.rednucleus.egnyte.com_tp_egnyte_plus" providerId="OAuth2" clId="{4A417709-E0C2-5793-A582-3D878AC96C0F}"/>
    <pc:docChg chg="modSld">
      <pc:chgData name="Samiya Karim" userId="372.rednucleus.egnyte.com_tp_egnyte_plus" providerId="OAuth2" clId="{4A417709-E0C2-5793-A582-3D878AC96C0F}" dt="2026-07-21T16:42:10.707" v="1"/>
      <pc:docMkLst>
        <pc:docMk/>
      </pc:docMkLst>
      <pc:sldChg chg="modSp">
        <pc:chgData name="Samiya Karim" userId="372.rednucleus.egnyte.com_tp_egnyte_plus" providerId="OAuth2" clId="{4A417709-E0C2-5793-A582-3D878AC96C0F}" dt="2026-07-21T16:42:10.707" v="1"/>
        <pc:sldMkLst>
          <pc:docMk/>
          <pc:sldMk cId="2473482190" sldId="261"/>
        </pc:sldMkLst>
        <pc:spChg chg="mod">
          <ac:chgData name="Samiya Karim" userId="372.rednucleus.egnyte.com_tp_egnyte_plus" providerId="OAuth2" clId="{4A417709-E0C2-5793-A582-3D878AC96C0F}" dt="2026-07-21T16:42:10.707" v="1"/>
          <ac:spMkLst>
            <pc:docMk/>
            <pc:sldMk cId="2473482190" sldId="261"/>
            <ac:spMk id="2" creationId="{981EB22A-F71F-07C1-D7C9-C9EFEE672068}"/>
          </ac:spMkLst>
        </pc:spChg>
      </pc:sldChg>
    </pc:docChg>
  </pc:docChgLst>
  <pc:docChgLst>
    <pc:chgData name="Rachel Abramczuk" userId="557.rednucleus.egnyte.com_tp_egnyte_plus" providerId="OAuth2" clId="{229BECFC-A234-4040-8776-BD0152C8D98B}"/>
    <pc:docChg chg="custSel delSld modSld modSection">
      <pc:chgData name="Rachel Abramczuk" userId="557.rednucleus.egnyte.com_tp_egnyte_plus" providerId="OAuth2" clId="{229BECFC-A234-4040-8776-BD0152C8D98B}" dt="2026-07-16T19:10:38.844" v="417" actId="47"/>
      <pc:docMkLst>
        <pc:docMk/>
      </pc:docMkLst>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spPr>
            <a:ln>
              <a:noFill/>
            </a:ln>
          </c:spPr>
          <c:dPt>
            <c:idx val="0"/>
            <c:bubble3D val="0"/>
            <c:spPr>
              <a:solidFill>
                <a:schemeClr val="tx2">
                  <a:lumMod val="20000"/>
                  <a:lumOff val="80000"/>
                  <a:alpha val="50000"/>
                </a:schemeClr>
              </a:solidFill>
              <a:ln w="19050">
                <a:noFill/>
              </a:ln>
              <a:effectLst/>
            </c:spPr>
            <c:extLst>
              <c:ext xmlns:c16="http://schemas.microsoft.com/office/drawing/2014/chart" uri="{C3380CC4-5D6E-409C-BE32-E72D297353CC}">
                <c16:uniqueId val="{00000001-3427-415F-8756-23E541DA3B7A}"/>
              </c:ext>
            </c:extLst>
          </c:dPt>
          <c:dPt>
            <c:idx val="1"/>
            <c:bubble3D val="0"/>
            <c:spPr>
              <a:solidFill>
                <a:schemeClr val="accent2">
                  <a:lumMod val="20000"/>
                  <a:lumOff val="80000"/>
                  <a:alpha val="50000"/>
                </a:schemeClr>
              </a:solidFill>
              <a:ln w="19050">
                <a:noFill/>
              </a:ln>
              <a:effectLst/>
            </c:spPr>
            <c:extLst>
              <c:ext xmlns:c16="http://schemas.microsoft.com/office/drawing/2014/chart" uri="{C3380CC4-5D6E-409C-BE32-E72D297353CC}">
                <c16:uniqueId val="{00000000-DADF-4427-8902-37B6A097A7F8}"/>
              </c:ext>
            </c:extLst>
          </c:dPt>
          <c:dPt>
            <c:idx val="2"/>
            <c:bubble3D val="0"/>
            <c:spPr>
              <a:solidFill>
                <a:schemeClr val="accent3">
                  <a:lumMod val="20000"/>
                  <a:lumOff val="80000"/>
                  <a:alpha val="50000"/>
                </a:schemeClr>
              </a:solidFill>
              <a:ln w="19050">
                <a:noFill/>
              </a:ln>
              <a:effectLst/>
            </c:spPr>
            <c:extLst>
              <c:ext xmlns:c16="http://schemas.microsoft.com/office/drawing/2014/chart" uri="{C3380CC4-5D6E-409C-BE32-E72D297353CC}">
                <c16:uniqueId val="{00000005-8486-4AAE-AF33-ED563C84F2A3}"/>
              </c:ext>
            </c:extLst>
          </c:dPt>
          <c:dPt>
            <c:idx val="3"/>
            <c:bubble3D val="0"/>
            <c:spPr>
              <a:solidFill>
                <a:schemeClr val="accent4"/>
              </a:solidFill>
              <a:ln w="19050">
                <a:noFill/>
              </a:ln>
              <a:effectLst/>
            </c:spPr>
            <c:extLst>
              <c:ext xmlns:c16="http://schemas.microsoft.com/office/drawing/2014/chart" uri="{C3380CC4-5D6E-409C-BE32-E72D297353CC}">
                <c16:uniqueId val="{00000007-8486-4AAE-AF33-ED563C84F2A3}"/>
              </c:ext>
            </c:extLst>
          </c:dPt>
          <c:cat>
            <c:strRef>
              <c:f>Sheet1!$A$2:$A$5</c:f>
              <c:strCache>
                <c:ptCount val="3"/>
                <c:pt idx="0">
                  <c:v>1st Qtr</c:v>
                </c:pt>
                <c:pt idx="1">
                  <c:v>2nd Qtr</c:v>
                </c:pt>
                <c:pt idx="2">
                  <c:v>3rd Qtr</c:v>
                </c:pt>
              </c:strCache>
            </c:strRef>
          </c:cat>
          <c:val>
            <c:numRef>
              <c:f>Sheet1!$B$2:$B$5</c:f>
              <c:numCache>
                <c:formatCode>General</c:formatCode>
                <c:ptCount val="4"/>
                <c:pt idx="0">
                  <c:v>33.299999999999997</c:v>
                </c:pt>
                <c:pt idx="1">
                  <c:v>33.299999999999997</c:v>
                </c:pt>
                <c:pt idx="2">
                  <c:v>33.299999999999997</c:v>
                </c:pt>
              </c:numCache>
            </c:numRef>
          </c:val>
          <c:extLst>
            <c:ext xmlns:c16="http://schemas.microsoft.com/office/drawing/2014/chart" uri="{C3380CC4-5D6E-409C-BE32-E72D297353CC}">
              <c16:uniqueId val="{00000000-3427-415F-8756-23E541DA3B7A}"/>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A9CE28-CD15-453C-8A89-1EAECA4EDAD9}" type="datetimeFigureOut">
              <a:rPr lang="en-CA" smtClean="0"/>
              <a:t>2026-07-21</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823597-792D-46BF-86E2-0B2A2E4FC80B}" type="slidenum">
              <a:rPr lang="en-CA" smtClean="0"/>
              <a:t>‹#›</a:t>
            </a:fld>
            <a:endParaRPr lang="en-CA"/>
          </a:p>
        </p:txBody>
      </p:sp>
    </p:spTree>
    <p:extLst>
      <p:ext uri="{BB962C8B-B14F-4D97-AF65-F5344CB8AC3E}">
        <p14:creationId xmlns:p14="http://schemas.microsoft.com/office/powerpoint/2010/main" val="5368640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F823597-792D-46BF-86E2-0B2A2E4FC80B}" type="slidenum">
              <a:rPr lang="en-CA" smtClean="0"/>
              <a:t>1</a:t>
            </a:fld>
            <a:endParaRPr lang="en-CA"/>
          </a:p>
        </p:txBody>
      </p:sp>
    </p:spTree>
    <p:extLst>
      <p:ext uri="{BB962C8B-B14F-4D97-AF65-F5344CB8AC3E}">
        <p14:creationId xmlns:p14="http://schemas.microsoft.com/office/powerpoint/2010/main" val="37812174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319A0D-34E8-BDF2-9E55-1330F18127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D17DD5-BA79-5E31-EC3F-BCCA5E6C370D}"/>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622F689A-1C68-A6CF-D183-017716C8AEB8}"/>
              </a:ext>
            </a:extLst>
          </p:cNvPr>
          <p:cNvSpPr>
            <a:spLocks noGrp="1"/>
          </p:cNvSpPr>
          <p:nvPr>
            <p:ph type="body" idx="1"/>
          </p:nvPr>
        </p:nvSpPr>
        <p:spPr/>
        <p:txBody>
          <a:bodyPr/>
          <a:lstStyle/>
          <a:p>
            <a:pPr marL="0" indent="0">
              <a:buFont typeface="+mj-lt"/>
              <a:buNone/>
            </a:pPr>
            <a:endParaRPr lang="en-GB" sz="1000" b="0" i="0" u="none" strike="noStrike" baseline="0">
              <a:solidFill>
                <a:schemeClr val="tx2"/>
              </a:solidFill>
            </a:endParaRPr>
          </a:p>
        </p:txBody>
      </p:sp>
      <p:sp>
        <p:nvSpPr>
          <p:cNvPr id="4" name="Slide Number Placeholder 3">
            <a:extLst>
              <a:ext uri="{FF2B5EF4-FFF2-40B4-BE49-F238E27FC236}">
                <a16:creationId xmlns:a16="http://schemas.microsoft.com/office/drawing/2014/main" id="{4B92C928-E0A5-98E7-3D69-447F72386456}"/>
              </a:ext>
            </a:extLst>
          </p:cNvPr>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576E89B1-B476-4C59-A1AE-E6F2A1941AB8}" type="slidenum">
              <a:rPr kumimoji="0" lang="en-US" sz="900" b="0" i="0" u="none" strike="noStrike" kern="1200" cap="none" spc="0" normalizeH="0" baseline="0" noProof="0" smtClean="0">
                <a:ln>
                  <a:noFill/>
                </a:ln>
                <a:solidFill>
                  <a:srgbClr val="001965"/>
                </a:solidFill>
                <a:effectLst/>
                <a:uLnTx/>
                <a:uFillTx/>
                <a:latin typeface="Verdana"/>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10</a:t>
            </a:fld>
            <a:endParaRPr kumimoji="0" lang="en-US" sz="900" b="0" i="0" u="none" strike="noStrike" kern="1200" cap="none" spc="0" normalizeH="0" baseline="0" noProof="0">
              <a:ln>
                <a:noFill/>
              </a:ln>
              <a:solidFill>
                <a:srgbClr val="001965"/>
              </a:solidFill>
              <a:effectLst/>
              <a:uLnTx/>
              <a:uFillTx/>
              <a:latin typeface="Verdana"/>
              <a:ea typeface="+mn-ea"/>
              <a:cs typeface="+mn-cs"/>
            </a:endParaRPr>
          </a:p>
        </p:txBody>
      </p:sp>
    </p:spTree>
    <p:extLst>
      <p:ext uri="{BB962C8B-B14F-4D97-AF65-F5344CB8AC3E}">
        <p14:creationId xmlns:p14="http://schemas.microsoft.com/office/powerpoint/2010/main" val="39575622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a:p>
        </p:txBody>
      </p:sp>
      <p:sp>
        <p:nvSpPr>
          <p:cNvPr id="3" name="Notes Placeholder 2"/>
          <p:cNvSpPr>
            <a:spLocks noGrp="1"/>
          </p:cNvSpPr>
          <p:nvPr>
            <p:ph type="body" idx="1"/>
          </p:nvPr>
        </p:nvSpPr>
        <p:spPr/>
        <p:txBody>
          <a:bodyPr/>
          <a:lstStyle/>
          <a:p>
            <a:pPr marL="0" indent="0">
              <a:buFont typeface="+mj-lt"/>
              <a:buNone/>
            </a:pPr>
            <a:endParaRPr lang="en-GB" sz="1000" b="0" i="0" u="none" strike="noStrike" baseline="0">
              <a:solidFill>
                <a:schemeClr val="tx2"/>
              </a:solidFill>
            </a:endParaRPr>
          </a:p>
        </p:txBody>
      </p:sp>
      <p:sp>
        <p:nvSpPr>
          <p:cNvPr id="4" name="Slide Number Placeholder 3"/>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576E89B1-B476-4C59-A1AE-E6F2A1941AB8}" type="slidenum">
              <a:rPr kumimoji="0" lang="en-US" sz="900" b="0" i="0" u="none" strike="noStrike" kern="1200" cap="none" spc="0" normalizeH="0" baseline="0" noProof="0" smtClean="0">
                <a:ln>
                  <a:noFill/>
                </a:ln>
                <a:solidFill>
                  <a:srgbClr val="001965"/>
                </a:solidFill>
                <a:effectLst/>
                <a:uLnTx/>
                <a:uFillTx/>
                <a:latin typeface="Verdana"/>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11</a:t>
            </a:fld>
            <a:endParaRPr kumimoji="0" lang="en-US" sz="900" b="0" i="0" u="none" strike="noStrike" kern="1200" cap="none" spc="0" normalizeH="0" baseline="0" noProof="0">
              <a:ln>
                <a:noFill/>
              </a:ln>
              <a:solidFill>
                <a:srgbClr val="001965"/>
              </a:solidFill>
              <a:effectLst/>
              <a:uLnTx/>
              <a:uFillTx/>
              <a:latin typeface="Verdana"/>
              <a:ea typeface="+mn-ea"/>
              <a:cs typeface="+mn-cs"/>
            </a:endParaRPr>
          </a:p>
        </p:txBody>
      </p:sp>
    </p:spTree>
    <p:extLst>
      <p:ext uri="{BB962C8B-B14F-4D97-AF65-F5344CB8AC3E}">
        <p14:creationId xmlns:p14="http://schemas.microsoft.com/office/powerpoint/2010/main" val="28731026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5E52E2-B791-65B2-5D9C-FF739E7C18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26240C-CB3B-70F7-2FC2-5A1EE42C1C1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3944E39-9B79-650B-38EF-911390E0216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3C726C4-B35F-0749-CE3E-ED270E58FF90}"/>
              </a:ext>
            </a:extLst>
          </p:cNvPr>
          <p:cNvSpPr>
            <a:spLocks noGrp="1"/>
          </p:cNvSpPr>
          <p:nvPr>
            <p:ph type="sldNum" sz="quarter" idx="5"/>
          </p:nvPr>
        </p:nvSpPr>
        <p:spPr/>
        <p:txBody>
          <a:bodyPr/>
          <a:lstStyle/>
          <a:p>
            <a:fld id="{576E89B1-B476-4C59-A1AE-E6F2A1941AB8}" type="slidenum">
              <a:rPr lang="en-GB" smtClean="0"/>
              <a:pPr/>
              <a:t>12</a:t>
            </a:fld>
            <a:endParaRPr lang="en-GB"/>
          </a:p>
        </p:txBody>
      </p:sp>
    </p:spTree>
    <p:extLst>
      <p:ext uri="{BB962C8B-B14F-4D97-AF65-F5344CB8AC3E}">
        <p14:creationId xmlns:p14="http://schemas.microsoft.com/office/powerpoint/2010/main" val="26669452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fld id="{576E89B1-B476-4C59-A1AE-E6F2A1941AB8}" type="slidenum">
              <a:rPr lang="en-GB" smtClean="0"/>
              <a:pPr/>
              <a:t>13</a:t>
            </a:fld>
            <a:endParaRPr lang="en-GB"/>
          </a:p>
        </p:txBody>
      </p:sp>
    </p:spTree>
    <p:extLst>
      <p:ext uri="{BB962C8B-B14F-4D97-AF65-F5344CB8AC3E}">
        <p14:creationId xmlns:p14="http://schemas.microsoft.com/office/powerpoint/2010/main" val="40501464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F823597-792D-46BF-86E2-0B2A2E4FC80B}" type="slidenum">
              <a:rPr lang="en-CA" smtClean="0"/>
              <a:t>14</a:t>
            </a:fld>
            <a:endParaRPr lang="en-CA"/>
          </a:p>
        </p:txBody>
      </p:sp>
    </p:spTree>
    <p:extLst>
      <p:ext uri="{BB962C8B-B14F-4D97-AF65-F5344CB8AC3E}">
        <p14:creationId xmlns:p14="http://schemas.microsoft.com/office/powerpoint/2010/main" val="42725285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1815B-0B08-B117-389D-984876958C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3EBA2F-46FC-9883-44D9-2302CE8F820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344BDB8-11AD-6D33-8330-9B649790BB1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a:extLst>
              <a:ext uri="{FF2B5EF4-FFF2-40B4-BE49-F238E27FC236}">
                <a16:creationId xmlns:a16="http://schemas.microsoft.com/office/drawing/2014/main" id="{81F4BDF4-F58C-3612-1410-F5C12CE6E405}"/>
              </a:ext>
            </a:extLst>
          </p:cNvPr>
          <p:cNvSpPr>
            <a:spLocks noGrp="1"/>
          </p:cNvSpPr>
          <p:nvPr>
            <p:ph type="sldNum" sz="quarter" idx="5"/>
          </p:nvPr>
        </p:nvSpPr>
        <p:spPr/>
        <p:txBody>
          <a:bodyPr/>
          <a:lstStyle/>
          <a:p>
            <a:fld id="{576E89B1-B476-4C59-A1AE-E6F2A1941AB8}" type="slidenum">
              <a:rPr lang="en-GB" smtClean="0"/>
              <a:pPr/>
              <a:t>15</a:t>
            </a:fld>
            <a:endParaRPr lang="en-GB"/>
          </a:p>
        </p:txBody>
      </p:sp>
    </p:spTree>
    <p:extLst>
      <p:ext uri="{BB962C8B-B14F-4D97-AF65-F5344CB8AC3E}">
        <p14:creationId xmlns:p14="http://schemas.microsoft.com/office/powerpoint/2010/main" val="2892272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FBC2CF-12FD-5CD8-E945-AE4ADB4237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96E5C1-278D-881B-2DA8-20D6DE398F7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AC604FC-F7CC-4CD1-33FB-51828F38F09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724EC60-F231-1E0D-639B-94605744BE93}"/>
              </a:ext>
            </a:extLst>
          </p:cNvPr>
          <p:cNvSpPr>
            <a:spLocks noGrp="1"/>
          </p:cNvSpPr>
          <p:nvPr>
            <p:ph type="sldNum" sz="quarter" idx="5"/>
          </p:nvPr>
        </p:nvSpPr>
        <p:spPr/>
        <p:txBody>
          <a:bodyPr/>
          <a:lstStyle/>
          <a:p>
            <a:fld id="{7F823597-792D-46BF-86E2-0B2A2E4FC80B}" type="slidenum">
              <a:rPr lang="en-CA" smtClean="0"/>
              <a:t>16</a:t>
            </a:fld>
            <a:endParaRPr lang="en-CA"/>
          </a:p>
        </p:txBody>
      </p:sp>
    </p:spTree>
    <p:extLst>
      <p:ext uri="{BB962C8B-B14F-4D97-AF65-F5344CB8AC3E}">
        <p14:creationId xmlns:p14="http://schemas.microsoft.com/office/powerpoint/2010/main" val="26034158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3CFD7-13E9-3708-875A-F60DAB4E96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4EF9C9-8E89-9F7E-59F7-DEAE85EC1C6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97F3334-F573-B265-0411-5A38A70BAE8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4304807-1ACD-D72E-095E-52E627E97ABD}"/>
              </a:ext>
            </a:extLst>
          </p:cNvPr>
          <p:cNvSpPr>
            <a:spLocks noGrp="1"/>
          </p:cNvSpPr>
          <p:nvPr>
            <p:ph type="sldNum" sz="quarter" idx="5"/>
          </p:nvPr>
        </p:nvSpPr>
        <p:spPr/>
        <p:txBody>
          <a:bodyPr/>
          <a:lstStyle/>
          <a:p>
            <a:fld id="{7F823597-792D-46BF-86E2-0B2A2E4FC80B}" type="slidenum">
              <a:rPr lang="en-CA" smtClean="0"/>
              <a:t>17</a:t>
            </a:fld>
            <a:endParaRPr lang="en-CA"/>
          </a:p>
        </p:txBody>
      </p:sp>
    </p:spTree>
    <p:extLst>
      <p:ext uri="{BB962C8B-B14F-4D97-AF65-F5344CB8AC3E}">
        <p14:creationId xmlns:p14="http://schemas.microsoft.com/office/powerpoint/2010/main" val="41077960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F823597-792D-46BF-86E2-0B2A2E4FC80B}" type="slidenum">
              <a:rPr lang="en-CA" smtClean="0"/>
              <a:t>2</a:t>
            </a:fld>
            <a:endParaRPr lang="en-CA"/>
          </a:p>
        </p:txBody>
      </p:sp>
    </p:spTree>
    <p:extLst>
      <p:ext uri="{BB962C8B-B14F-4D97-AF65-F5344CB8AC3E}">
        <p14:creationId xmlns:p14="http://schemas.microsoft.com/office/powerpoint/2010/main" val="26262017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F823597-792D-46BF-86E2-0B2A2E4FC80B}" type="slidenum">
              <a:rPr lang="en-CA" smtClean="0"/>
              <a:t>3</a:t>
            </a:fld>
            <a:endParaRPr lang="en-CA"/>
          </a:p>
        </p:txBody>
      </p:sp>
    </p:spTree>
    <p:extLst>
      <p:ext uri="{BB962C8B-B14F-4D97-AF65-F5344CB8AC3E}">
        <p14:creationId xmlns:p14="http://schemas.microsoft.com/office/powerpoint/2010/main" val="4520576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BB30B-DA56-3E7F-6958-9401B5890B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133D79-68CD-E40A-4422-58419DEE754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326DD71-A83A-6605-8309-5CB85B92DC3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10F5DAC-DFC2-DF55-AF73-948C4E83A93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823597-792D-46BF-86E2-0B2A2E4FC80B}"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23488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16CFAD1-D197-4A88-B173-A6412E995EE5}" type="slidenum">
              <a:rPr lang="en-GB" smtClean="0"/>
              <a:pPr/>
              <a:t>5</a:t>
            </a:fld>
            <a:endParaRPr lang="en-GB"/>
          </a:p>
        </p:txBody>
      </p:sp>
    </p:spTree>
    <p:extLst>
      <p:ext uri="{BB962C8B-B14F-4D97-AF65-F5344CB8AC3E}">
        <p14:creationId xmlns:p14="http://schemas.microsoft.com/office/powerpoint/2010/main" val="12367438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a:defRPr/>
            </a:pPr>
            <a:endParaRPr lang="en-US">
              <a:ea typeface="Calibri"/>
              <a:cs typeface="Calibri"/>
            </a:endParaRPr>
          </a:p>
        </p:txBody>
      </p:sp>
      <p:sp>
        <p:nvSpPr>
          <p:cNvPr id="4" name="Slide Number Placeholder 3"/>
          <p:cNvSpPr>
            <a:spLocks noGrp="1"/>
          </p:cNvSpPr>
          <p:nvPr>
            <p:ph type="sldNum" sz="quarter" idx="5"/>
          </p:nvPr>
        </p:nvSpPr>
        <p:spPr/>
        <p:txBody>
          <a:bodyPr/>
          <a:lstStyle/>
          <a:p>
            <a:fld id="{7F823597-792D-46BF-86E2-0B2A2E4FC80B}" type="slidenum">
              <a:rPr lang="en-CA" smtClean="0"/>
              <a:t>6</a:t>
            </a:fld>
            <a:endParaRPr lang="en-CA"/>
          </a:p>
        </p:txBody>
      </p:sp>
    </p:spTree>
    <p:extLst>
      <p:ext uri="{BB962C8B-B14F-4D97-AF65-F5344CB8AC3E}">
        <p14:creationId xmlns:p14="http://schemas.microsoft.com/office/powerpoint/2010/main" val="525898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fld id="{E25DBCAE-9F9F-4CFD-8539-88F2719B62BD}" type="slidenum">
              <a:rPr lang="en-GB" smtClean="0"/>
              <a:t>7</a:t>
            </a:fld>
            <a:endParaRPr lang="en-GB"/>
          </a:p>
        </p:txBody>
      </p:sp>
    </p:spTree>
    <p:extLst>
      <p:ext uri="{BB962C8B-B14F-4D97-AF65-F5344CB8AC3E}">
        <p14:creationId xmlns:p14="http://schemas.microsoft.com/office/powerpoint/2010/main" val="33608508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sz="1100" b="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C6EBAF-7540-403B-800D-3C679B47873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96357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481F99-3893-84C1-1D19-3240D14B5F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63C964-26BD-AD98-8DCF-D9E7C221AD8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AF34DAD-0F8D-AE90-5E0B-1EA93B5199D4}"/>
              </a:ext>
            </a:extLst>
          </p:cNvPr>
          <p:cNvSpPr>
            <a:spLocks noGrp="1"/>
          </p:cNvSpPr>
          <p:nvPr>
            <p:ph type="body" idx="1"/>
          </p:nvPr>
        </p:nvSpPr>
        <p:spPr/>
        <p:txBody>
          <a:bodyPr/>
          <a:lstStyle/>
          <a:p>
            <a:endParaRPr lang="en-US" sz="1100" b="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5A9780F1-4F84-F992-0CB2-474552107E3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C6EBAF-7540-403B-800D-3C679B47873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46200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bg>
      <p:bgPr>
        <a:solidFill>
          <a:schemeClr val="tx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980C894-9D8D-4E84-92B9-6EA4ECCC00D1}"/>
              </a:ext>
            </a:extLst>
          </p:cNvPr>
          <p:cNvSpPr/>
          <p:nvPr userDrawn="1"/>
        </p:nvSpPr>
        <p:spPr bwMode="invGray">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2" name="Title 1"/>
          <p:cNvSpPr>
            <a:spLocks noGrp="1"/>
          </p:cNvSpPr>
          <p:nvPr>
            <p:ph type="ctrTitle" hasCustomPrompt="1"/>
          </p:nvPr>
        </p:nvSpPr>
        <p:spPr>
          <a:xfrm>
            <a:off x="648001" y="648000"/>
            <a:ext cx="8652001" cy="5562000"/>
          </a:xfrm>
        </p:spPr>
        <p:txBody>
          <a:bodyPr bIns="144000" anchor="ctr"/>
          <a:lstStyle>
            <a:lvl1pPr algn="l">
              <a:lnSpc>
                <a:spcPct val="100000"/>
              </a:lnSpc>
              <a:defRPr sz="4400">
                <a:solidFill>
                  <a:schemeClr val="bg1"/>
                </a:solidFill>
              </a:defRPr>
            </a:lvl1pPr>
          </a:lstStyle>
          <a:p>
            <a:r>
              <a:rPr lang="en-GB"/>
              <a:t>Click to add title</a:t>
            </a:r>
          </a:p>
        </p:txBody>
      </p:sp>
      <p:sp>
        <p:nvSpPr>
          <p:cNvPr id="10" name="Text Placeholder 9">
            <a:extLst>
              <a:ext uri="{FF2B5EF4-FFF2-40B4-BE49-F238E27FC236}">
                <a16:creationId xmlns:a16="http://schemas.microsoft.com/office/drawing/2014/main" id="{A1A5C54D-D165-4BAA-A95A-6DA40BFC1373}"/>
              </a:ext>
            </a:extLst>
          </p:cNvPr>
          <p:cNvSpPr>
            <a:spLocks noGrp="1"/>
          </p:cNvSpPr>
          <p:nvPr>
            <p:ph type="body" sz="quarter" idx="14" hasCustomPrompt="1"/>
          </p:nvPr>
        </p:nvSpPr>
        <p:spPr>
          <a:xfrm>
            <a:off x="648000" y="5644800"/>
            <a:ext cx="1920000" cy="154800"/>
          </a:xfrm>
        </p:spPr>
        <p:txBody>
          <a:bodyPr/>
          <a:lstStyle>
            <a:lvl1pPr marL="0" indent="0">
              <a:buNone/>
              <a:defRPr sz="1000" b="1">
                <a:solidFill>
                  <a:schemeClr val="bg1"/>
                </a:solidFill>
              </a:defRPr>
            </a:lvl1pPr>
          </a:lstStyle>
          <a:p>
            <a:pPr lvl="0"/>
            <a:r>
              <a:rPr lang="en-GB"/>
              <a:t>Insert name</a:t>
            </a:r>
          </a:p>
        </p:txBody>
      </p:sp>
      <p:sp>
        <p:nvSpPr>
          <p:cNvPr id="11" name="Text Placeholder 9">
            <a:extLst>
              <a:ext uri="{FF2B5EF4-FFF2-40B4-BE49-F238E27FC236}">
                <a16:creationId xmlns:a16="http://schemas.microsoft.com/office/drawing/2014/main" id="{8DBC0D27-79CE-4CB8-9819-041246B9212D}"/>
              </a:ext>
            </a:extLst>
          </p:cNvPr>
          <p:cNvSpPr>
            <a:spLocks noGrp="1"/>
          </p:cNvSpPr>
          <p:nvPr>
            <p:ph type="body" sz="quarter" idx="15" hasCustomPrompt="1"/>
          </p:nvPr>
        </p:nvSpPr>
        <p:spPr>
          <a:xfrm>
            <a:off x="648000" y="5900400"/>
            <a:ext cx="1920000" cy="309600"/>
          </a:xfrm>
        </p:spPr>
        <p:txBody>
          <a:bodyPr/>
          <a:lstStyle>
            <a:lvl1pPr marL="0" indent="0">
              <a:buNone/>
              <a:defRPr sz="1000" b="0">
                <a:solidFill>
                  <a:schemeClr val="bg1"/>
                </a:solidFill>
              </a:defRPr>
            </a:lvl1pPr>
          </a:lstStyle>
          <a:p>
            <a:pPr lvl="0"/>
            <a:r>
              <a:rPr lang="en-GB"/>
              <a:t>Insert title</a:t>
            </a:r>
          </a:p>
        </p:txBody>
      </p:sp>
      <p:sp>
        <p:nvSpPr>
          <p:cNvPr id="12" name="Text Placeholder 9">
            <a:extLst>
              <a:ext uri="{FF2B5EF4-FFF2-40B4-BE49-F238E27FC236}">
                <a16:creationId xmlns:a16="http://schemas.microsoft.com/office/drawing/2014/main" id="{9F363458-92CB-4BC5-8F81-D4DBE7047329}"/>
              </a:ext>
            </a:extLst>
          </p:cNvPr>
          <p:cNvSpPr>
            <a:spLocks noGrp="1"/>
          </p:cNvSpPr>
          <p:nvPr>
            <p:ph type="body" sz="quarter" idx="16" hasCustomPrompt="1"/>
          </p:nvPr>
        </p:nvSpPr>
        <p:spPr>
          <a:xfrm>
            <a:off x="2891999" y="5900400"/>
            <a:ext cx="1920000" cy="309600"/>
          </a:xfrm>
        </p:spPr>
        <p:txBody>
          <a:bodyPr/>
          <a:lstStyle>
            <a:lvl1pPr marL="0" indent="0">
              <a:buNone/>
              <a:defRPr sz="1000" b="0">
                <a:solidFill>
                  <a:schemeClr val="bg1"/>
                </a:solidFill>
              </a:defRPr>
            </a:lvl1pPr>
          </a:lstStyle>
          <a:p>
            <a:pPr lvl="0"/>
            <a:r>
              <a:rPr lang="en-GB"/>
              <a:t>Insert place</a:t>
            </a:r>
          </a:p>
        </p:txBody>
      </p:sp>
      <p:sp>
        <p:nvSpPr>
          <p:cNvPr id="13" name="Freeform: Shape 12">
            <a:extLst>
              <a:ext uri="{FF2B5EF4-FFF2-40B4-BE49-F238E27FC236}">
                <a16:creationId xmlns:a16="http://schemas.microsoft.com/office/drawing/2014/main" id="{7FDF5EDE-8F7F-4DF3-B844-7C0C4E6AC641}"/>
              </a:ext>
            </a:extLst>
          </p:cNvPr>
          <p:cNvSpPr/>
          <p:nvPr userDrawn="1"/>
        </p:nvSpPr>
        <p:spPr>
          <a:xfrm>
            <a:off x="11172825" y="321620"/>
            <a:ext cx="701251" cy="499913"/>
          </a:xfrm>
          <a:custGeom>
            <a:avLst/>
            <a:gdLst>
              <a:gd name="connsiteX0" fmla="*/ 3724334 w 5293529"/>
              <a:gd name="connsiteY0" fmla="*/ 3284754 h 3773692"/>
              <a:gd name="connsiteX1" fmla="*/ 3564286 w 5293529"/>
              <a:gd name="connsiteY1" fmla="*/ 3490983 h 3773692"/>
              <a:gd name="connsiteX2" fmla="*/ 3731094 w 5293529"/>
              <a:gd name="connsiteY2" fmla="*/ 3713664 h 3773692"/>
              <a:gd name="connsiteX3" fmla="*/ 3819792 w 5293529"/>
              <a:gd name="connsiteY3" fmla="*/ 3673021 h 3773692"/>
              <a:gd name="connsiteX4" fmla="*/ 3820769 w 5293529"/>
              <a:gd name="connsiteY4" fmla="*/ 3673021 h 3773692"/>
              <a:gd name="connsiteX5" fmla="*/ 3820769 w 5293529"/>
              <a:gd name="connsiteY5" fmla="*/ 3317659 h 3773692"/>
              <a:gd name="connsiteX6" fmla="*/ 3724334 w 5293529"/>
              <a:gd name="connsiteY6" fmla="*/ 3284754 h 3773692"/>
              <a:gd name="connsiteX7" fmla="*/ 2874414 w 5293529"/>
              <a:gd name="connsiteY7" fmla="*/ 3278646 h 3773692"/>
              <a:gd name="connsiteX8" fmla="*/ 2787589 w 5293529"/>
              <a:gd name="connsiteY8" fmla="*/ 3312529 h 3773692"/>
              <a:gd name="connsiteX9" fmla="*/ 2740267 w 5293529"/>
              <a:gd name="connsiteY9" fmla="*/ 3497581 h 3773692"/>
              <a:gd name="connsiteX10" fmla="*/ 2787589 w 5293529"/>
              <a:gd name="connsiteY10" fmla="*/ 3681655 h 3773692"/>
              <a:gd name="connsiteX11" fmla="*/ 2874414 w 5293529"/>
              <a:gd name="connsiteY11" fmla="*/ 3714560 h 3773692"/>
              <a:gd name="connsiteX12" fmla="*/ 2963193 w 5293529"/>
              <a:gd name="connsiteY12" fmla="*/ 3681655 h 3773692"/>
              <a:gd name="connsiteX13" fmla="*/ 3010515 w 5293529"/>
              <a:gd name="connsiteY13" fmla="*/ 3497581 h 3773692"/>
              <a:gd name="connsiteX14" fmla="*/ 2963193 w 5293529"/>
              <a:gd name="connsiteY14" fmla="*/ 3312529 h 3773692"/>
              <a:gd name="connsiteX15" fmla="*/ 2874414 w 5293529"/>
              <a:gd name="connsiteY15" fmla="*/ 3278646 h 3773692"/>
              <a:gd name="connsiteX16" fmla="*/ 1638997 w 5293529"/>
              <a:gd name="connsiteY16" fmla="*/ 3278646 h 3773692"/>
              <a:gd name="connsiteX17" fmla="*/ 1549810 w 5293529"/>
              <a:gd name="connsiteY17" fmla="*/ 3312529 h 3773692"/>
              <a:gd name="connsiteX18" fmla="*/ 1502326 w 5293529"/>
              <a:gd name="connsiteY18" fmla="*/ 3497581 h 3773692"/>
              <a:gd name="connsiteX19" fmla="*/ 1549810 w 5293529"/>
              <a:gd name="connsiteY19" fmla="*/ 3681655 h 3773692"/>
              <a:gd name="connsiteX20" fmla="*/ 1638997 w 5293529"/>
              <a:gd name="connsiteY20" fmla="*/ 3714560 h 3773692"/>
              <a:gd name="connsiteX21" fmla="*/ 1726229 w 5293529"/>
              <a:gd name="connsiteY21" fmla="*/ 3681655 h 3773692"/>
              <a:gd name="connsiteX22" fmla="*/ 1773713 w 5293529"/>
              <a:gd name="connsiteY22" fmla="*/ 3497581 h 3773692"/>
              <a:gd name="connsiteX23" fmla="*/ 1726229 w 5293529"/>
              <a:gd name="connsiteY23" fmla="*/ 3312529 h 3773692"/>
              <a:gd name="connsiteX24" fmla="*/ 1638997 w 5293529"/>
              <a:gd name="connsiteY24" fmla="*/ 3278646 h 3773692"/>
              <a:gd name="connsiteX25" fmla="*/ 714389 w 5293529"/>
              <a:gd name="connsiteY25" fmla="*/ 3278646 h 3773692"/>
              <a:gd name="connsiteX26" fmla="*/ 627157 w 5293529"/>
              <a:gd name="connsiteY26" fmla="*/ 3312529 h 3773692"/>
              <a:gd name="connsiteX27" fmla="*/ 579672 w 5293529"/>
              <a:gd name="connsiteY27" fmla="*/ 3497581 h 3773692"/>
              <a:gd name="connsiteX28" fmla="*/ 627157 w 5293529"/>
              <a:gd name="connsiteY28" fmla="*/ 3681655 h 3773692"/>
              <a:gd name="connsiteX29" fmla="*/ 714389 w 5293529"/>
              <a:gd name="connsiteY29" fmla="*/ 3714560 h 3773692"/>
              <a:gd name="connsiteX30" fmla="*/ 802598 w 5293529"/>
              <a:gd name="connsiteY30" fmla="*/ 3681655 h 3773692"/>
              <a:gd name="connsiteX31" fmla="*/ 850082 w 5293529"/>
              <a:gd name="connsiteY31" fmla="*/ 3497581 h 3773692"/>
              <a:gd name="connsiteX32" fmla="*/ 802598 w 5293529"/>
              <a:gd name="connsiteY32" fmla="*/ 3312529 h 3773692"/>
              <a:gd name="connsiteX33" fmla="*/ 714389 w 5293529"/>
              <a:gd name="connsiteY33" fmla="*/ 3278646 h 3773692"/>
              <a:gd name="connsiteX34" fmla="*/ 4044917 w 5293529"/>
              <a:gd name="connsiteY34" fmla="*/ 3233767 h 3773692"/>
              <a:gd name="connsiteX35" fmla="*/ 4097696 w 5293529"/>
              <a:gd name="connsiteY35" fmla="*/ 3233767 h 3773692"/>
              <a:gd name="connsiteX36" fmla="*/ 4116918 w 5293529"/>
              <a:gd name="connsiteY36" fmla="*/ 3252093 h 3773692"/>
              <a:gd name="connsiteX37" fmla="*/ 4116918 w 5293529"/>
              <a:gd name="connsiteY37" fmla="*/ 3739728 h 3773692"/>
              <a:gd name="connsiteX38" fmla="*/ 4097777 w 5293529"/>
              <a:gd name="connsiteY38" fmla="*/ 3758054 h 3773692"/>
              <a:gd name="connsiteX39" fmla="*/ 4043043 w 5293529"/>
              <a:gd name="connsiteY39" fmla="*/ 3758054 h 3773692"/>
              <a:gd name="connsiteX40" fmla="*/ 4027650 w 5293529"/>
              <a:gd name="connsiteY40" fmla="*/ 3739728 h 3773692"/>
              <a:gd name="connsiteX41" fmla="*/ 4027650 w 5293529"/>
              <a:gd name="connsiteY41" fmla="*/ 3252093 h 3773692"/>
              <a:gd name="connsiteX42" fmla="*/ 4044917 w 5293529"/>
              <a:gd name="connsiteY42" fmla="*/ 3233767 h 3773692"/>
              <a:gd name="connsiteX43" fmla="*/ 4934502 w 5293529"/>
              <a:gd name="connsiteY43" fmla="*/ 3231242 h 3773692"/>
              <a:gd name="connsiteX44" fmla="*/ 4982068 w 5293529"/>
              <a:gd name="connsiteY44" fmla="*/ 3231242 h 3773692"/>
              <a:gd name="connsiteX45" fmla="*/ 5000475 w 5293529"/>
              <a:gd name="connsiteY45" fmla="*/ 3242808 h 3773692"/>
              <a:gd name="connsiteX46" fmla="*/ 4995588 w 5293529"/>
              <a:gd name="connsiteY46" fmla="*/ 3263088 h 3773692"/>
              <a:gd name="connsiteX47" fmla="*/ 4814120 w 5293529"/>
              <a:gd name="connsiteY47" fmla="*/ 3476729 h 3773692"/>
              <a:gd name="connsiteX48" fmla="*/ 4816075 w 5293529"/>
              <a:gd name="connsiteY48" fmla="*/ 3478684 h 3773692"/>
              <a:gd name="connsiteX49" fmla="*/ 5008213 w 5293529"/>
              <a:gd name="connsiteY49" fmla="*/ 3732967 h 3773692"/>
              <a:gd name="connsiteX50" fmla="*/ 5014973 w 5293529"/>
              <a:gd name="connsiteY50" fmla="*/ 3745511 h 3773692"/>
              <a:gd name="connsiteX51" fmla="*/ 5000475 w 5293529"/>
              <a:gd name="connsiteY51" fmla="*/ 3758135 h 3773692"/>
              <a:gd name="connsiteX52" fmla="*/ 4931570 w 5293529"/>
              <a:gd name="connsiteY52" fmla="*/ 3758135 h 3773692"/>
              <a:gd name="connsiteX53" fmla="*/ 4901515 w 5293529"/>
              <a:gd name="connsiteY53" fmla="*/ 3742660 h 3773692"/>
              <a:gd name="connsiteX54" fmla="*/ 4721024 w 5293529"/>
              <a:gd name="connsiteY54" fmla="*/ 3484548 h 3773692"/>
              <a:gd name="connsiteX55" fmla="*/ 4720047 w 5293529"/>
              <a:gd name="connsiteY55" fmla="*/ 3478766 h 3773692"/>
              <a:gd name="connsiteX56" fmla="*/ 4723956 w 5293529"/>
              <a:gd name="connsiteY56" fmla="*/ 3472982 h 3773692"/>
              <a:gd name="connsiteX57" fmla="*/ 4903470 w 5293529"/>
              <a:gd name="connsiteY57" fmla="*/ 3247695 h 3773692"/>
              <a:gd name="connsiteX58" fmla="*/ 4934502 w 5293529"/>
              <a:gd name="connsiteY58" fmla="*/ 3231242 h 3773692"/>
              <a:gd name="connsiteX59" fmla="*/ 972337 w 5293529"/>
              <a:gd name="connsiteY59" fmla="*/ 3231242 h 3773692"/>
              <a:gd name="connsiteX60" fmla="*/ 1034320 w 5293529"/>
              <a:gd name="connsiteY60" fmla="*/ 3231242 h 3773692"/>
              <a:gd name="connsiteX61" fmla="*/ 1057533 w 5293529"/>
              <a:gd name="connsiteY61" fmla="*/ 3247695 h 3773692"/>
              <a:gd name="connsiteX62" fmla="*/ 1193145 w 5293529"/>
              <a:gd name="connsiteY62" fmla="*/ 3633111 h 3773692"/>
              <a:gd name="connsiteX63" fmla="*/ 1324929 w 5293529"/>
              <a:gd name="connsiteY63" fmla="*/ 3245740 h 3773692"/>
              <a:gd name="connsiteX64" fmla="*/ 1337554 w 5293529"/>
              <a:gd name="connsiteY64" fmla="*/ 3231242 h 3773692"/>
              <a:gd name="connsiteX65" fmla="*/ 1387971 w 5293529"/>
              <a:gd name="connsiteY65" fmla="*/ 3231242 h 3773692"/>
              <a:gd name="connsiteX66" fmla="*/ 1400595 w 5293529"/>
              <a:gd name="connsiteY66" fmla="*/ 3241912 h 3773692"/>
              <a:gd name="connsiteX67" fmla="*/ 1398641 w 5293529"/>
              <a:gd name="connsiteY67" fmla="*/ 3257387 h 3773692"/>
              <a:gd name="connsiteX68" fmla="*/ 1220349 w 5293529"/>
              <a:gd name="connsiteY68" fmla="*/ 3742497 h 3773692"/>
              <a:gd name="connsiteX69" fmla="*/ 1201942 w 5293529"/>
              <a:gd name="connsiteY69" fmla="*/ 3757972 h 3773692"/>
              <a:gd name="connsiteX70" fmla="*/ 1162194 w 5293529"/>
              <a:gd name="connsiteY70" fmla="*/ 3757972 h 3773692"/>
              <a:gd name="connsiteX71" fmla="*/ 1145742 w 5293529"/>
              <a:gd name="connsiteY71" fmla="*/ 3742497 h 3773692"/>
              <a:gd name="connsiteX72" fmla="*/ 962645 w 5293529"/>
              <a:gd name="connsiteY72" fmla="*/ 3259260 h 3773692"/>
              <a:gd name="connsiteX73" fmla="*/ 958735 w 5293529"/>
              <a:gd name="connsiteY73" fmla="*/ 3244762 h 3773692"/>
              <a:gd name="connsiteX74" fmla="*/ 972337 w 5293529"/>
              <a:gd name="connsiteY74" fmla="*/ 3231242 h 3773692"/>
              <a:gd name="connsiteX75" fmla="*/ 4388794 w 5293529"/>
              <a:gd name="connsiteY75" fmla="*/ 3222446 h 3773692"/>
              <a:gd name="connsiteX76" fmla="*/ 4525465 w 5293529"/>
              <a:gd name="connsiteY76" fmla="*/ 3283451 h 3773692"/>
              <a:gd name="connsiteX77" fmla="*/ 4487673 w 5293529"/>
              <a:gd name="connsiteY77" fmla="*/ 3319289 h 3773692"/>
              <a:gd name="connsiteX78" fmla="*/ 4383011 w 5293529"/>
              <a:gd name="connsiteY78" fmla="*/ 3280519 h 3773692"/>
              <a:gd name="connsiteX79" fmla="*/ 4295779 w 5293529"/>
              <a:gd name="connsiteY79" fmla="*/ 3358058 h 3773692"/>
              <a:gd name="connsiteX80" fmla="*/ 4544850 w 5293529"/>
              <a:gd name="connsiteY80" fmla="*/ 3615763 h 3773692"/>
              <a:gd name="connsiteX81" fmla="*/ 4358739 w 5293529"/>
              <a:gd name="connsiteY81" fmla="*/ 3772715 h 3773692"/>
              <a:gd name="connsiteX82" fmla="*/ 4195923 w 5293529"/>
              <a:gd name="connsiteY82" fmla="*/ 3695175 h 3773692"/>
              <a:gd name="connsiteX83" fmla="*/ 4233715 w 5293529"/>
              <a:gd name="connsiteY83" fmla="*/ 3661293 h 3773692"/>
              <a:gd name="connsiteX84" fmla="*/ 4360694 w 5293529"/>
              <a:gd name="connsiteY84" fmla="*/ 3714560 h 3773692"/>
              <a:gd name="connsiteX85" fmla="*/ 4464379 w 5293529"/>
              <a:gd name="connsiteY85" fmla="*/ 3625455 h 3773692"/>
              <a:gd name="connsiteX86" fmla="*/ 4351979 w 5293529"/>
              <a:gd name="connsiteY86" fmla="*/ 3523726 h 3773692"/>
              <a:gd name="connsiteX87" fmla="*/ 4215308 w 5293529"/>
              <a:gd name="connsiteY87" fmla="*/ 3366774 h 3773692"/>
              <a:gd name="connsiteX88" fmla="*/ 4388794 w 5293529"/>
              <a:gd name="connsiteY88" fmla="*/ 3222446 h 3773692"/>
              <a:gd name="connsiteX89" fmla="*/ 3332238 w 5293529"/>
              <a:gd name="connsiteY89" fmla="*/ 3219514 h 3773692"/>
              <a:gd name="connsiteX90" fmla="*/ 3464837 w 5293529"/>
              <a:gd name="connsiteY90" fmla="*/ 3272619 h 3773692"/>
              <a:gd name="connsiteX91" fmla="*/ 3420447 w 5293529"/>
              <a:gd name="connsiteY91" fmla="*/ 3317008 h 3773692"/>
              <a:gd name="connsiteX92" fmla="*/ 3311061 w 5293529"/>
              <a:gd name="connsiteY92" fmla="*/ 3269687 h 3773692"/>
              <a:gd name="connsiteX93" fmla="*/ 3259748 w 5293529"/>
              <a:gd name="connsiteY93" fmla="*/ 3315053 h 3773692"/>
              <a:gd name="connsiteX94" fmla="*/ 3259748 w 5293529"/>
              <a:gd name="connsiteY94" fmla="*/ 3738751 h 3773692"/>
              <a:gd name="connsiteX95" fmla="*/ 3241341 w 5293529"/>
              <a:gd name="connsiteY95" fmla="*/ 3755122 h 3773692"/>
              <a:gd name="connsiteX96" fmla="*/ 3190028 w 5293529"/>
              <a:gd name="connsiteY96" fmla="*/ 3755122 h 3773692"/>
              <a:gd name="connsiteX97" fmla="*/ 3169666 w 5293529"/>
              <a:gd name="connsiteY97" fmla="*/ 3738751 h 3773692"/>
              <a:gd name="connsiteX98" fmla="*/ 3169666 w 5293529"/>
              <a:gd name="connsiteY98" fmla="*/ 3276447 h 3773692"/>
              <a:gd name="connsiteX99" fmla="*/ 3217069 w 5293529"/>
              <a:gd name="connsiteY99" fmla="*/ 3234989 h 3773692"/>
              <a:gd name="connsiteX100" fmla="*/ 3332238 w 5293529"/>
              <a:gd name="connsiteY100" fmla="*/ 3219514 h 3773692"/>
              <a:gd name="connsiteX101" fmla="*/ 2874495 w 5293529"/>
              <a:gd name="connsiteY101" fmla="*/ 3219514 h 3773692"/>
              <a:gd name="connsiteX102" fmla="*/ 3005709 w 5293529"/>
              <a:gd name="connsiteY102" fmla="*/ 3257306 h 3773692"/>
              <a:gd name="connsiteX103" fmla="*/ 3103204 w 5293529"/>
              <a:gd name="connsiteY103" fmla="*/ 3497581 h 3773692"/>
              <a:gd name="connsiteX104" fmla="*/ 3005709 w 5293529"/>
              <a:gd name="connsiteY104" fmla="*/ 3736878 h 3773692"/>
              <a:gd name="connsiteX105" fmla="*/ 2874495 w 5293529"/>
              <a:gd name="connsiteY105" fmla="*/ 3773692 h 3773692"/>
              <a:gd name="connsiteX106" fmla="*/ 2743281 w 5293529"/>
              <a:gd name="connsiteY106" fmla="*/ 3736878 h 3773692"/>
              <a:gd name="connsiteX107" fmla="*/ 2646764 w 5293529"/>
              <a:gd name="connsiteY107" fmla="*/ 3497581 h 3773692"/>
              <a:gd name="connsiteX108" fmla="*/ 2743281 w 5293529"/>
              <a:gd name="connsiteY108" fmla="*/ 3257306 h 3773692"/>
              <a:gd name="connsiteX109" fmla="*/ 2874495 w 5293529"/>
              <a:gd name="connsiteY109" fmla="*/ 3219514 h 3773692"/>
              <a:gd name="connsiteX110" fmla="*/ 2364299 w 5293529"/>
              <a:gd name="connsiteY110" fmla="*/ 3219514 h 3773692"/>
              <a:gd name="connsiteX111" fmla="*/ 2567596 w 5293529"/>
              <a:gd name="connsiteY111" fmla="*/ 3387054 h 3773692"/>
              <a:gd name="connsiteX112" fmla="*/ 2567596 w 5293529"/>
              <a:gd name="connsiteY112" fmla="*/ 3737692 h 3773692"/>
              <a:gd name="connsiteX113" fmla="*/ 2557985 w 5293529"/>
              <a:gd name="connsiteY113" fmla="*/ 3757973 h 3773692"/>
              <a:gd name="connsiteX114" fmla="*/ 2502111 w 5293529"/>
              <a:gd name="connsiteY114" fmla="*/ 3757973 h 3773692"/>
              <a:gd name="connsiteX115" fmla="*/ 2478979 w 5293529"/>
              <a:gd name="connsiteY115" fmla="*/ 3737611 h 3773692"/>
              <a:gd name="connsiteX116" fmla="*/ 2478979 w 5293529"/>
              <a:gd name="connsiteY116" fmla="*/ 3398620 h 3773692"/>
              <a:gd name="connsiteX117" fmla="*/ 2361448 w 5293529"/>
              <a:gd name="connsiteY117" fmla="*/ 3274655 h 3773692"/>
              <a:gd name="connsiteX118" fmla="*/ 2252551 w 5293529"/>
              <a:gd name="connsiteY118" fmla="*/ 3320185 h 3773692"/>
              <a:gd name="connsiteX119" fmla="*/ 2252551 w 5293529"/>
              <a:gd name="connsiteY119" fmla="*/ 3737611 h 3773692"/>
              <a:gd name="connsiteX120" fmla="*/ 2231375 w 5293529"/>
              <a:gd name="connsiteY120" fmla="*/ 3757973 h 3773692"/>
              <a:gd name="connsiteX121" fmla="*/ 2181283 w 5293529"/>
              <a:gd name="connsiteY121" fmla="*/ 3757973 h 3773692"/>
              <a:gd name="connsiteX122" fmla="*/ 2161980 w 5293529"/>
              <a:gd name="connsiteY122" fmla="*/ 3739565 h 3773692"/>
              <a:gd name="connsiteX123" fmla="*/ 2161980 w 5293529"/>
              <a:gd name="connsiteY123" fmla="*/ 3286302 h 3773692"/>
              <a:gd name="connsiteX124" fmla="*/ 2207266 w 5293529"/>
              <a:gd name="connsiteY124" fmla="*/ 3244682 h 3773692"/>
              <a:gd name="connsiteX125" fmla="*/ 2364299 w 5293529"/>
              <a:gd name="connsiteY125" fmla="*/ 3219514 h 3773692"/>
              <a:gd name="connsiteX126" fmla="*/ 1637124 w 5293529"/>
              <a:gd name="connsiteY126" fmla="*/ 3219514 h 3773692"/>
              <a:gd name="connsiteX127" fmla="*/ 1768908 w 5293529"/>
              <a:gd name="connsiteY127" fmla="*/ 3257306 h 3773692"/>
              <a:gd name="connsiteX128" fmla="*/ 1866810 w 5293529"/>
              <a:gd name="connsiteY128" fmla="*/ 3497581 h 3773692"/>
              <a:gd name="connsiteX129" fmla="*/ 1768908 w 5293529"/>
              <a:gd name="connsiteY129" fmla="*/ 3736878 h 3773692"/>
              <a:gd name="connsiteX130" fmla="*/ 1637124 w 5293529"/>
              <a:gd name="connsiteY130" fmla="*/ 3773692 h 3773692"/>
              <a:gd name="connsiteX131" fmla="*/ 1505339 w 5293529"/>
              <a:gd name="connsiteY131" fmla="*/ 3736878 h 3773692"/>
              <a:gd name="connsiteX132" fmla="*/ 1408415 w 5293529"/>
              <a:gd name="connsiteY132" fmla="*/ 3497581 h 3773692"/>
              <a:gd name="connsiteX133" fmla="*/ 1505339 w 5293529"/>
              <a:gd name="connsiteY133" fmla="*/ 3257306 h 3773692"/>
              <a:gd name="connsiteX134" fmla="*/ 1637124 w 5293529"/>
              <a:gd name="connsiteY134" fmla="*/ 3219514 h 3773692"/>
              <a:gd name="connsiteX135" fmla="*/ 714470 w 5293529"/>
              <a:gd name="connsiteY135" fmla="*/ 3219514 h 3773692"/>
              <a:gd name="connsiteX136" fmla="*/ 846254 w 5293529"/>
              <a:gd name="connsiteY136" fmla="*/ 3257306 h 3773692"/>
              <a:gd name="connsiteX137" fmla="*/ 943179 w 5293529"/>
              <a:gd name="connsiteY137" fmla="*/ 3497581 h 3773692"/>
              <a:gd name="connsiteX138" fmla="*/ 846254 w 5293529"/>
              <a:gd name="connsiteY138" fmla="*/ 3736878 h 3773692"/>
              <a:gd name="connsiteX139" fmla="*/ 714470 w 5293529"/>
              <a:gd name="connsiteY139" fmla="*/ 3773692 h 3773692"/>
              <a:gd name="connsiteX140" fmla="*/ 582686 w 5293529"/>
              <a:gd name="connsiteY140" fmla="*/ 3736878 h 3773692"/>
              <a:gd name="connsiteX141" fmla="*/ 484784 w 5293529"/>
              <a:gd name="connsiteY141" fmla="*/ 3497581 h 3773692"/>
              <a:gd name="connsiteX142" fmla="*/ 582686 w 5293529"/>
              <a:gd name="connsiteY142" fmla="*/ 3257306 h 3773692"/>
              <a:gd name="connsiteX143" fmla="*/ 714470 w 5293529"/>
              <a:gd name="connsiteY143" fmla="*/ 3219514 h 3773692"/>
              <a:gd name="connsiteX144" fmla="*/ 203297 w 5293529"/>
              <a:gd name="connsiteY144" fmla="*/ 3219514 h 3773692"/>
              <a:gd name="connsiteX145" fmla="*/ 407571 w 5293529"/>
              <a:gd name="connsiteY145" fmla="*/ 3387054 h 3773692"/>
              <a:gd name="connsiteX146" fmla="*/ 407571 w 5293529"/>
              <a:gd name="connsiteY146" fmla="*/ 3737692 h 3773692"/>
              <a:gd name="connsiteX147" fmla="*/ 396819 w 5293529"/>
              <a:gd name="connsiteY147" fmla="*/ 3757973 h 3773692"/>
              <a:gd name="connsiteX148" fmla="*/ 340701 w 5293529"/>
              <a:gd name="connsiteY148" fmla="*/ 3757973 h 3773692"/>
              <a:gd name="connsiteX149" fmla="*/ 317488 w 5293529"/>
              <a:gd name="connsiteY149" fmla="*/ 3737611 h 3773692"/>
              <a:gd name="connsiteX150" fmla="*/ 317488 w 5293529"/>
              <a:gd name="connsiteY150" fmla="*/ 3398620 h 3773692"/>
              <a:gd name="connsiteX151" fmla="*/ 199387 w 5293529"/>
              <a:gd name="connsiteY151" fmla="*/ 3274655 h 3773692"/>
              <a:gd name="connsiteX152" fmla="*/ 90001 w 5293529"/>
              <a:gd name="connsiteY152" fmla="*/ 3320185 h 3773692"/>
              <a:gd name="connsiteX153" fmla="*/ 90001 w 5293529"/>
              <a:gd name="connsiteY153" fmla="*/ 3737611 h 3773692"/>
              <a:gd name="connsiteX154" fmla="*/ 68743 w 5293529"/>
              <a:gd name="connsiteY154" fmla="*/ 3757973 h 3773692"/>
              <a:gd name="connsiteX155" fmla="*/ 18407 w 5293529"/>
              <a:gd name="connsiteY155" fmla="*/ 3757973 h 3773692"/>
              <a:gd name="connsiteX156" fmla="*/ 0 w 5293529"/>
              <a:gd name="connsiteY156" fmla="*/ 3739565 h 3773692"/>
              <a:gd name="connsiteX157" fmla="*/ 0 w 5293529"/>
              <a:gd name="connsiteY157" fmla="*/ 3286302 h 3773692"/>
              <a:gd name="connsiteX158" fmla="*/ 45530 w 5293529"/>
              <a:gd name="connsiteY158" fmla="*/ 3244682 h 3773692"/>
              <a:gd name="connsiteX159" fmla="*/ 203297 w 5293529"/>
              <a:gd name="connsiteY159" fmla="*/ 3219514 h 3773692"/>
              <a:gd name="connsiteX160" fmla="*/ 3838118 w 5293529"/>
              <a:gd name="connsiteY160" fmla="*/ 3043502 h 3773692"/>
              <a:gd name="connsiteX161" fmla="*/ 3888290 w 5293529"/>
              <a:gd name="connsiteY161" fmla="*/ 3043502 h 3773692"/>
              <a:gd name="connsiteX162" fmla="*/ 3907594 w 5293529"/>
              <a:gd name="connsiteY162" fmla="*/ 3063864 h 3773692"/>
              <a:gd name="connsiteX163" fmla="*/ 3907594 w 5293529"/>
              <a:gd name="connsiteY163" fmla="*/ 3702017 h 3773692"/>
              <a:gd name="connsiteX164" fmla="*/ 3728162 w 5293529"/>
              <a:gd name="connsiteY164" fmla="*/ 3773529 h 3773692"/>
              <a:gd name="connsiteX165" fmla="*/ 3472575 w 5293529"/>
              <a:gd name="connsiteY165" fmla="*/ 3497580 h 3773692"/>
              <a:gd name="connsiteX166" fmla="*/ 3709836 w 5293529"/>
              <a:gd name="connsiteY166" fmla="*/ 3222608 h 3773692"/>
              <a:gd name="connsiteX167" fmla="*/ 3819792 w 5293529"/>
              <a:gd name="connsiteY167" fmla="*/ 3250708 h 3773692"/>
              <a:gd name="connsiteX168" fmla="*/ 3819792 w 5293529"/>
              <a:gd name="connsiteY168" fmla="*/ 3066715 h 3773692"/>
              <a:gd name="connsiteX169" fmla="*/ 3838118 w 5293529"/>
              <a:gd name="connsiteY169" fmla="*/ 3043502 h 3773692"/>
              <a:gd name="connsiteX170" fmla="*/ 4634688 w 5293529"/>
              <a:gd name="connsiteY170" fmla="*/ 3041629 h 3773692"/>
              <a:gd name="connsiteX171" fmla="*/ 4688037 w 5293529"/>
              <a:gd name="connsiteY171" fmla="*/ 3041629 h 3773692"/>
              <a:gd name="connsiteX172" fmla="*/ 4706445 w 5293529"/>
              <a:gd name="connsiteY172" fmla="*/ 3056127 h 3773692"/>
              <a:gd name="connsiteX173" fmla="*/ 4706445 w 5293529"/>
              <a:gd name="connsiteY173" fmla="*/ 3742578 h 3773692"/>
              <a:gd name="connsiteX174" fmla="*/ 4688037 w 5293529"/>
              <a:gd name="connsiteY174" fmla="*/ 3757076 h 3773692"/>
              <a:gd name="connsiteX175" fmla="*/ 4634688 w 5293529"/>
              <a:gd name="connsiteY175" fmla="*/ 3757076 h 3773692"/>
              <a:gd name="connsiteX176" fmla="*/ 4618154 w 5293529"/>
              <a:gd name="connsiteY176" fmla="*/ 3741601 h 3773692"/>
              <a:gd name="connsiteX177" fmla="*/ 4618154 w 5293529"/>
              <a:gd name="connsiteY177" fmla="*/ 3058082 h 3773692"/>
              <a:gd name="connsiteX178" fmla="*/ 4634688 w 5293529"/>
              <a:gd name="connsiteY178" fmla="*/ 3041629 h 3773692"/>
              <a:gd name="connsiteX179" fmla="*/ 4074727 w 5293529"/>
              <a:gd name="connsiteY179" fmla="*/ 3035765 h 3773692"/>
              <a:gd name="connsiteX180" fmla="*/ 4127506 w 5293529"/>
              <a:gd name="connsiteY180" fmla="*/ 3086019 h 3773692"/>
              <a:gd name="connsiteX181" fmla="*/ 4072772 w 5293529"/>
              <a:gd name="connsiteY181" fmla="*/ 3142952 h 3773692"/>
              <a:gd name="connsiteX182" fmla="*/ 4019016 w 5293529"/>
              <a:gd name="connsiteY182" fmla="*/ 3089847 h 3773692"/>
              <a:gd name="connsiteX183" fmla="*/ 4074727 w 5293529"/>
              <a:gd name="connsiteY183" fmla="*/ 3035765 h 3773692"/>
              <a:gd name="connsiteX184" fmla="*/ 5090721 w 5293529"/>
              <a:gd name="connsiteY184" fmla="*/ 2888260 h 3773692"/>
              <a:gd name="connsiteX185" fmla="*/ 5090721 w 5293529"/>
              <a:gd name="connsiteY185" fmla="*/ 2940551 h 3773692"/>
              <a:gd name="connsiteX186" fmla="*/ 5125500 w 5293529"/>
              <a:gd name="connsiteY186" fmla="*/ 2940551 h 3773692"/>
              <a:gd name="connsiteX187" fmla="*/ 5166061 w 5293529"/>
              <a:gd name="connsiteY187" fmla="*/ 2914405 h 3773692"/>
              <a:gd name="connsiteX188" fmla="*/ 5122567 w 5293529"/>
              <a:gd name="connsiteY188" fmla="*/ 2888260 h 3773692"/>
              <a:gd name="connsiteX189" fmla="*/ 5090721 w 5293529"/>
              <a:gd name="connsiteY189" fmla="*/ 2888260 h 3773692"/>
              <a:gd name="connsiteX190" fmla="*/ 5063680 w 5293529"/>
              <a:gd name="connsiteY190" fmla="*/ 2863988 h 3773692"/>
              <a:gd name="connsiteX191" fmla="*/ 5125500 w 5293529"/>
              <a:gd name="connsiteY191" fmla="*/ 2863988 h 3773692"/>
              <a:gd name="connsiteX192" fmla="*/ 5182514 w 5293529"/>
              <a:gd name="connsiteY192" fmla="*/ 2877591 h 3773692"/>
              <a:gd name="connsiteX193" fmla="*/ 5198966 w 5293529"/>
              <a:gd name="connsiteY193" fmla="*/ 2911473 h 3773692"/>
              <a:gd name="connsiteX194" fmla="*/ 5172474 w 5293529"/>
              <a:gd name="connsiteY194" fmla="*/ 2955227 h 3773692"/>
              <a:gd name="connsiteX195" fmla="*/ 5151671 w 5293529"/>
              <a:gd name="connsiteY195" fmla="*/ 2960419 h 3773692"/>
              <a:gd name="connsiteX196" fmla="*/ 5149690 w 5293529"/>
              <a:gd name="connsiteY196" fmla="*/ 2958958 h 3773692"/>
              <a:gd name="connsiteX197" fmla="*/ 5149690 w 5293529"/>
              <a:gd name="connsiteY197" fmla="*/ 2960913 h 3773692"/>
              <a:gd name="connsiteX198" fmla="*/ 5151671 w 5293529"/>
              <a:gd name="connsiteY198" fmla="*/ 2960419 h 3773692"/>
              <a:gd name="connsiteX199" fmla="*/ 5165114 w 5293529"/>
              <a:gd name="connsiteY199" fmla="*/ 2970330 h 3773692"/>
              <a:gd name="connsiteX200" fmla="*/ 5189274 w 5293529"/>
              <a:gd name="connsiteY200" fmla="*/ 3003510 h 3773692"/>
              <a:gd name="connsiteX201" fmla="*/ 5210532 w 5293529"/>
              <a:gd name="connsiteY201" fmla="*/ 3038371 h 3773692"/>
              <a:gd name="connsiteX202" fmla="*/ 5176731 w 5293529"/>
              <a:gd name="connsiteY202" fmla="*/ 3038371 h 3773692"/>
              <a:gd name="connsiteX203" fmla="*/ 5161256 w 5293529"/>
              <a:gd name="connsiteY203" fmla="*/ 3011248 h 3773692"/>
              <a:gd name="connsiteX204" fmla="*/ 5109128 w 5293529"/>
              <a:gd name="connsiteY204" fmla="*/ 2964741 h 3773692"/>
              <a:gd name="connsiteX205" fmla="*/ 5092676 w 5293529"/>
              <a:gd name="connsiteY205" fmla="*/ 2964741 h 3773692"/>
              <a:gd name="connsiteX206" fmla="*/ 5092676 w 5293529"/>
              <a:gd name="connsiteY206" fmla="*/ 3039348 h 3773692"/>
              <a:gd name="connsiteX207" fmla="*/ 5063680 w 5293529"/>
              <a:gd name="connsiteY207" fmla="*/ 3039348 h 3773692"/>
              <a:gd name="connsiteX208" fmla="*/ 5132260 w 5293529"/>
              <a:gd name="connsiteY208" fmla="*/ 2815608 h 3773692"/>
              <a:gd name="connsiteX209" fmla="*/ 4998032 w 5293529"/>
              <a:gd name="connsiteY209" fmla="*/ 2950243 h 3773692"/>
              <a:gd name="connsiteX210" fmla="*/ 5132260 w 5293529"/>
              <a:gd name="connsiteY210" fmla="*/ 3086833 h 3773692"/>
              <a:gd name="connsiteX211" fmla="*/ 5267465 w 5293529"/>
              <a:gd name="connsiteY211" fmla="*/ 2950243 h 3773692"/>
              <a:gd name="connsiteX212" fmla="*/ 5132260 w 5293529"/>
              <a:gd name="connsiteY212" fmla="*/ 2815608 h 3773692"/>
              <a:gd name="connsiteX213" fmla="*/ 5132260 w 5293529"/>
              <a:gd name="connsiteY213" fmla="*/ 2787508 h 3773692"/>
              <a:gd name="connsiteX214" fmla="*/ 5293529 w 5293529"/>
              <a:gd name="connsiteY214" fmla="*/ 2950243 h 3773692"/>
              <a:gd name="connsiteX215" fmla="*/ 5132260 w 5293529"/>
              <a:gd name="connsiteY215" fmla="*/ 3112978 h 3773692"/>
              <a:gd name="connsiteX216" fmla="*/ 4970991 w 5293529"/>
              <a:gd name="connsiteY216" fmla="*/ 2950243 h 3773692"/>
              <a:gd name="connsiteX217" fmla="*/ 5132260 w 5293529"/>
              <a:gd name="connsiteY217" fmla="*/ 2787508 h 3773692"/>
              <a:gd name="connsiteX218" fmla="*/ 3521882 w 5293529"/>
              <a:gd name="connsiteY218" fmla="*/ 1731870 h 3773692"/>
              <a:gd name="connsiteX219" fmla="*/ 3513299 w 5293529"/>
              <a:gd name="connsiteY219" fmla="*/ 1740971 h 3773692"/>
              <a:gd name="connsiteX220" fmla="*/ 3483326 w 5293529"/>
              <a:gd name="connsiteY220" fmla="*/ 2098939 h 3773692"/>
              <a:gd name="connsiteX221" fmla="*/ 3531707 w 5293529"/>
              <a:gd name="connsiteY221" fmla="*/ 2354363 h 3773692"/>
              <a:gd name="connsiteX222" fmla="*/ 3561680 w 5293529"/>
              <a:gd name="connsiteY222" fmla="*/ 2360146 h 3773692"/>
              <a:gd name="connsiteX223" fmla="*/ 3535535 w 5293529"/>
              <a:gd name="connsiteY223" fmla="*/ 1738039 h 3773692"/>
              <a:gd name="connsiteX224" fmla="*/ 3521882 w 5293529"/>
              <a:gd name="connsiteY224" fmla="*/ 1731870 h 3773692"/>
              <a:gd name="connsiteX225" fmla="*/ 2399078 w 5293529"/>
              <a:gd name="connsiteY225" fmla="*/ 1361664 h 3773692"/>
              <a:gd name="connsiteX226" fmla="*/ 2416508 w 5293529"/>
              <a:gd name="connsiteY226" fmla="*/ 1600635 h 3773692"/>
              <a:gd name="connsiteX227" fmla="*/ 2465866 w 5293529"/>
              <a:gd name="connsiteY227" fmla="*/ 1656753 h 3773692"/>
              <a:gd name="connsiteX228" fmla="*/ 2834667 w 5293529"/>
              <a:gd name="connsiteY228" fmla="*/ 1622870 h 3773692"/>
              <a:gd name="connsiteX229" fmla="*/ 2847292 w 5293529"/>
              <a:gd name="connsiteY229" fmla="*/ 1377139 h 3773692"/>
              <a:gd name="connsiteX230" fmla="*/ 2399078 w 5293529"/>
              <a:gd name="connsiteY230" fmla="*/ 1361664 h 3773692"/>
              <a:gd name="connsiteX231" fmla="*/ 3181232 w 5293529"/>
              <a:gd name="connsiteY231" fmla="*/ 1337473 h 3773692"/>
              <a:gd name="connsiteX232" fmla="*/ 3073720 w 5293529"/>
              <a:gd name="connsiteY232" fmla="*/ 1351971 h 3773692"/>
              <a:gd name="connsiteX233" fmla="*/ 3136680 w 5293529"/>
              <a:gd name="connsiteY233" fmla="*/ 1554209 h 3773692"/>
              <a:gd name="connsiteX234" fmla="*/ 3214137 w 5293529"/>
              <a:gd name="connsiteY234" fmla="*/ 1498091 h 3773692"/>
              <a:gd name="connsiteX235" fmla="*/ 3181232 w 5293529"/>
              <a:gd name="connsiteY235" fmla="*/ 1337473 h 3773692"/>
              <a:gd name="connsiteX236" fmla="*/ 2027427 w 5293529"/>
              <a:gd name="connsiteY236" fmla="*/ 1281436 h 3773692"/>
              <a:gd name="connsiteX237" fmla="*/ 1976114 w 5293529"/>
              <a:gd name="connsiteY237" fmla="*/ 1551358 h 3773692"/>
              <a:gd name="connsiteX238" fmla="*/ 2039074 w 5293529"/>
              <a:gd name="connsiteY238" fmla="*/ 1600716 h 3773692"/>
              <a:gd name="connsiteX239" fmla="*/ 2170695 w 5293529"/>
              <a:gd name="connsiteY239" fmla="*/ 1320125 h 3773692"/>
              <a:gd name="connsiteX240" fmla="*/ 2027427 w 5293529"/>
              <a:gd name="connsiteY240" fmla="*/ 1281436 h 3773692"/>
              <a:gd name="connsiteX241" fmla="*/ 1861627 w 5293529"/>
              <a:gd name="connsiteY241" fmla="*/ 1228363 h 3773692"/>
              <a:gd name="connsiteX242" fmla="*/ 1826166 w 5293529"/>
              <a:gd name="connsiteY242" fmla="*/ 1251463 h 3773692"/>
              <a:gd name="connsiteX243" fmla="*/ 1629630 w 5293529"/>
              <a:gd name="connsiteY243" fmla="*/ 1719713 h 3773692"/>
              <a:gd name="connsiteX244" fmla="*/ 1853207 w 5293529"/>
              <a:gd name="connsiteY244" fmla="*/ 1989635 h 3773692"/>
              <a:gd name="connsiteX245" fmla="*/ 2138767 w 5293529"/>
              <a:gd name="connsiteY245" fmla="*/ 2194723 h 3773692"/>
              <a:gd name="connsiteX246" fmla="*/ 2163935 w 5293529"/>
              <a:gd name="connsiteY246" fmla="*/ 2187963 h 3773692"/>
              <a:gd name="connsiteX247" fmla="*/ 2751508 w 5293529"/>
              <a:gd name="connsiteY247" fmla="*/ 1870638 h 3773692"/>
              <a:gd name="connsiteX248" fmla="*/ 3321650 w 5293529"/>
              <a:gd name="connsiteY248" fmla="*/ 1997372 h 3773692"/>
              <a:gd name="connsiteX249" fmla="*/ 3418411 w 5293529"/>
              <a:gd name="connsiteY249" fmla="*/ 1597784 h 3773692"/>
              <a:gd name="connsiteX250" fmla="*/ 3245170 w 5293529"/>
              <a:gd name="connsiteY250" fmla="*/ 1329736 h 3773692"/>
              <a:gd name="connsiteX251" fmla="*/ 3215196 w 5293529"/>
              <a:gd name="connsiteY251" fmla="*/ 1586137 h 3773692"/>
              <a:gd name="connsiteX252" fmla="*/ 3068996 w 5293529"/>
              <a:gd name="connsiteY252" fmla="*/ 1560969 h 3773692"/>
              <a:gd name="connsiteX253" fmla="*/ 2999275 w 5293529"/>
              <a:gd name="connsiteY253" fmla="*/ 1361664 h 3773692"/>
              <a:gd name="connsiteX254" fmla="*/ 2916034 w 5293529"/>
              <a:gd name="connsiteY254" fmla="*/ 1371356 h 3773692"/>
              <a:gd name="connsiteX255" fmla="*/ 2891844 w 5293529"/>
              <a:gd name="connsiteY255" fmla="*/ 1675160 h 3773692"/>
              <a:gd name="connsiteX256" fmla="*/ 2458210 w 5293529"/>
              <a:gd name="connsiteY256" fmla="*/ 1729324 h 3773692"/>
              <a:gd name="connsiteX257" fmla="*/ 2359494 w 5293529"/>
              <a:gd name="connsiteY257" fmla="*/ 1667423 h 3773692"/>
              <a:gd name="connsiteX258" fmla="*/ 2331394 w 5293529"/>
              <a:gd name="connsiteY258" fmla="*/ 1352053 h 3773692"/>
              <a:gd name="connsiteX259" fmla="*/ 2240416 w 5293529"/>
              <a:gd name="connsiteY259" fmla="*/ 1335600 h 3773692"/>
              <a:gd name="connsiteX260" fmla="*/ 2047789 w 5293529"/>
              <a:gd name="connsiteY260" fmla="*/ 1672310 h 3773692"/>
              <a:gd name="connsiteX261" fmla="*/ 1890022 w 5293529"/>
              <a:gd name="connsiteY261" fmla="*/ 1590046 h 3773692"/>
              <a:gd name="connsiteX262" fmla="*/ 1952982 w 5293529"/>
              <a:gd name="connsiteY262" fmla="*/ 1258223 h 3773692"/>
              <a:gd name="connsiteX263" fmla="*/ 1861627 w 5293529"/>
              <a:gd name="connsiteY263" fmla="*/ 1228363 h 3773692"/>
              <a:gd name="connsiteX264" fmla="*/ 1399134 w 5293529"/>
              <a:gd name="connsiteY264" fmla="*/ 1118588 h 3773692"/>
              <a:gd name="connsiteX265" fmla="*/ 1426089 w 5293529"/>
              <a:gd name="connsiteY265" fmla="*/ 1125706 h 3773692"/>
              <a:gd name="connsiteX266" fmla="*/ 1309210 w 5293529"/>
              <a:gd name="connsiteY266" fmla="*/ 1182557 h 3773692"/>
              <a:gd name="connsiteX267" fmla="*/ 1399134 w 5293529"/>
              <a:gd name="connsiteY267" fmla="*/ 1118588 h 3773692"/>
              <a:gd name="connsiteX268" fmla="*/ 1371072 w 5293529"/>
              <a:gd name="connsiteY268" fmla="*/ 997014 h 3773692"/>
              <a:gd name="connsiteX269" fmla="*/ 1337228 w 5293529"/>
              <a:gd name="connsiteY269" fmla="*/ 1015343 h 3773692"/>
              <a:gd name="connsiteX270" fmla="*/ 1249101 w 5293529"/>
              <a:gd name="connsiteY270" fmla="*/ 1124647 h 3773692"/>
              <a:gd name="connsiteX271" fmla="*/ 1228738 w 5293529"/>
              <a:gd name="connsiteY271" fmla="*/ 1209761 h 3773692"/>
              <a:gd name="connsiteX272" fmla="*/ 1172620 w 5293529"/>
              <a:gd name="connsiteY272" fmla="*/ 1285264 h 3773692"/>
              <a:gd name="connsiteX273" fmla="*/ 1192005 w 5293529"/>
              <a:gd name="connsiteY273" fmla="*/ 1377139 h 3773692"/>
              <a:gd name="connsiteX274" fmla="*/ 1395301 w 5293529"/>
              <a:gd name="connsiteY274" fmla="*/ 1435212 h 3773692"/>
              <a:gd name="connsiteX275" fmla="*/ 1537593 w 5293529"/>
              <a:gd name="connsiteY275" fmla="*/ 1660663 h 3773692"/>
              <a:gd name="connsiteX276" fmla="*/ 1724437 w 5293529"/>
              <a:gd name="connsiteY276" fmla="*/ 1252359 h 3773692"/>
              <a:gd name="connsiteX277" fmla="*/ 1559910 w 5293529"/>
              <a:gd name="connsiteY277" fmla="*/ 1078221 h 3773692"/>
              <a:gd name="connsiteX278" fmla="*/ 1371072 w 5293529"/>
              <a:gd name="connsiteY278" fmla="*/ 997014 h 3773692"/>
              <a:gd name="connsiteX279" fmla="*/ 1141364 w 5293529"/>
              <a:gd name="connsiteY279" fmla="*/ 538266 h 3773692"/>
              <a:gd name="connsiteX280" fmla="*/ 1168711 w 5293529"/>
              <a:gd name="connsiteY280" fmla="*/ 573319 h 3773692"/>
              <a:gd name="connsiteX281" fmla="*/ 1458180 w 5293529"/>
              <a:gd name="connsiteY281" fmla="*/ 879976 h 3773692"/>
              <a:gd name="connsiteX282" fmla="*/ 1951842 w 5293529"/>
              <a:gd name="connsiteY282" fmla="*/ 790951 h 3773692"/>
              <a:gd name="connsiteX283" fmla="*/ 1971227 w 5293529"/>
              <a:gd name="connsiteY283" fmla="*/ 843160 h 3773692"/>
              <a:gd name="connsiteX284" fmla="*/ 1727287 w 5293529"/>
              <a:gd name="connsiteY284" fmla="*/ 1038556 h 3773692"/>
              <a:gd name="connsiteX285" fmla="*/ 1730219 w 5293529"/>
              <a:gd name="connsiteY285" fmla="*/ 1081153 h 3773692"/>
              <a:gd name="connsiteX286" fmla="*/ 2670140 w 5293529"/>
              <a:gd name="connsiteY286" fmla="*/ 1296912 h 3773692"/>
              <a:gd name="connsiteX287" fmla="*/ 3249975 w 5293529"/>
              <a:gd name="connsiteY287" fmla="*/ 1252441 h 3773692"/>
              <a:gd name="connsiteX288" fmla="*/ 3637183 w 5293529"/>
              <a:gd name="connsiteY288" fmla="*/ 1503955 h 3773692"/>
              <a:gd name="connsiteX289" fmla="*/ 3670170 w 5293529"/>
              <a:gd name="connsiteY289" fmla="*/ 2709725 h 3773692"/>
              <a:gd name="connsiteX290" fmla="*/ 3632378 w 5293529"/>
              <a:gd name="connsiteY290" fmla="*/ 2765843 h 3773692"/>
              <a:gd name="connsiteX291" fmla="*/ 3486177 w 5293529"/>
              <a:gd name="connsiteY291" fmla="*/ 2803554 h 3773692"/>
              <a:gd name="connsiteX292" fmla="*/ 3447489 w 5293529"/>
              <a:gd name="connsiteY292" fmla="*/ 2939981 h 3773692"/>
              <a:gd name="connsiteX293" fmla="*/ 3397153 w 5293529"/>
              <a:gd name="connsiteY293" fmla="*/ 3001882 h 3773692"/>
              <a:gd name="connsiteX294" fmla="*/ 3235477 w 5293529"/>
              <a:gd name="connsiteY294" fmla="*/ 3001882 h 3773692"/>
              <a:gd name="connsiteX295" fmla="*/ 3218047 w 5293529"/>
              <a:gd name="connsiteY295" fmla="*/ 2932243 h 3773692"/>
              <a:gd name="connsiteX296" fmla="*/ 3288745 w 5293529"/>
              <a:gd name="connsiteY296" fmla="*/ 2107980 h 3773692"/>
              <a:gd name="connsiteX297" fmla="*/ 3214219 w 5293529"/>
              <a:gd name="connsiteY297" fmla="*/ 2335304 h 3773692"/>
              <a:gd name="connsiteX298" fmla="*/ 2825056 w 5293529"/>
              <a:gd name="connsiteY298" fmla="*/ 2961239 h 3773692"/>
              <a:gd name="connsiteX299" fmla="*/ 2759245 w 5293529"/>
              <a:gd name="connsiteY299" fmla="*/ 3002860 h 3773692"/>
              <a:gd name="connsiteX300" fmla="*/ 2580139 w 5293529"/>
              <a:gd name="connsiteY300" fmla="*/ 3002860 h 3773692"/>
              <a:gd name="connsiteX301" fmla="*/ 2562709 w 5293529"/>
              <a:gd name="connsiteY301" fmla="*/ 2931266 h 3773692"/>
              <a:gd name="connsiteX302" fmla="*/ 2993492 w 5293529"/>
              <a:gd name="connsiteY302" fmla="*/ 2268516 h 3773692"/>
              <a:gd name="connsiteX303" fmla="*/ 2736032 w 5293529"/>
              <a:gd name="connsiteY303" fmla="*/ 2066278 h 3773692"/>
              <a:gd name="connsiteX304" fmla="*/ 2273321 w 5293529"/>
              <a:gd name="connsiteY304" fmla="*/ 2247176 h 3773692"/>
              <a:gd name="connsiteX305" fmla="*/ 2454300 w 5293529"/>
              <a:gd name="connsiteY305" fmla="*/ 2955375 h 3773692"/>
              <a:gd name="connsiteX306" fmla="*/ 2399160 w 5293529"/>
              <a:gd name="connsiteY306" fmla="*/ 3004733 h 3773692"/>
              <a:gd name="connsiteX307" fmla="*/ 2229746 w 5293529"/>
              <a:gd name="connsiteY307" fmla="*/ 3004733 h 3773692"/>
              <a:gd name="connsiteX308" fmla="*/ 2201646 w 5293529"/>
              <a:gd name="connsiteY308" fmla="*/ 2931184 h 3773692"/>
              <a:gd name="connsiteX309" fmla="*/ 1934493 w 5293529"/>
              <a:gd name="connsiteY309" fmla="*/ 2164913 h 3773692"/>
              <a:gd name="connsiteX310" fmla="*/ 1671169 w 5293529"/>
              <a:gd name="connsiteY310" fmla="*/ 2946660 h 3773692"/>
              <a:gd name="connsiteX311" fmla="*/ 1628571 w 5293529"/>
              <a:gd name="connsiteY311" fmla="*/ 3002778 h 3773692"/>
              <a:gd name="connsiteX312" fmla="*/ 1431058 w 5293529"/>
              <a:gd name="connsiteY312" fmla="*/ 3002778 h 3773692"/>
              <a:gd name="connsiteX313" fmla="*/ 1417537 w 5293529"/>
              <a:gd name="connsiteY313" fmla="*/ 2924424 h 3773692"/>
              <a:gd name="connsiteX314" fmla="*/ 1674997 w 5293529"/>
              <a:gd name="connsiteY314" fmla="*/ 2150415 h 3773692"/>
              <a:gd name="connsiteX315" fmla="*/ 1626616 w 5293529"/>
              <a:gd name="connsiteY315" fmla="*/ 1954042 h 3773692"/>
              <a:gd name="connsiteX316" fmla="*/ 1402062 w 5293529"/>
              <a:gd name="connsiteY316" fmla="*/ 1567078 h 3773692"/>
              <a:gd name="connsiteX317" fmla="*/ 1276223 w 5293529"/>
              <a:gd name="connsiteY317" fmla="*/ 1468362 h 3773692"/>
              <a:gd name="connsiteX318" fmla="*/ 1169769 w 5293529"/>
              <a:gd name="connsiteY318" fmla="*/ 1456714 h 3773692"/>
              <a:gd name="connsiteX319" fmla="*/ 1090357 w 5293529"/>
              <a:gd name="connsiteY319" fmla="*/ 1374451 h 3773692"/>
              <a:gd name="connsiteX320" fmla="*/ 1076836 w 5293529"/>
              <a:gd name="connsiteY320" fmla="*/ 1276712 h 3773692"/>
              <a:gd name="connsiteX321" fmla="*/ 1165860 w 5293529"/>
              <a:gd name="connsiteY321" fmla="*/ 1156738 h 3773692"/>
              <a:gd name="connsiteX322" fmla="*/ 1174575 w 5293529"/>
              <a:gd name="connsiteY322" fmla="*/ 1098665 h 3773692"/>
              <a:gd name="connsiteX323" fmla="*/ 1255861 w 5293529"/>
              <a:gd name="connsiteY323" fmla="*/ 982600 h 3773692"/>
              <a:gd name="connsiteX324" fmla="*/ 1231671 w 5293529"/>
              <a:gd name="connsiteY324" fmla="*/ 905224 h 3773692"/>
              <a:gd name="connsiteX325" fmla="*/ 1127090 w 5293529"/>
              <a:gd name="connsiteY325" fmla="*/ 591727 h 3773692"/>
              <a:gd name="connsiteX326" fmla="*/ 1141364 w 5293529"/>
              <a:gd name="connsiteY326" fmla="*/ 538266 h 3773692"/>
              <a:gd name="connsiteX327" fmla="*/ 1650644 w 5293529"/>
              <a:gd name="connsiteY327" fmla="*/ 93748 h 3773692"/>
              <a:gd name="connsiteX328" fmla="*/ 1385447 w 5293529"/>
              <a:gd name="connsiteY328" fmla="*/ 357642 h 3773692"/>
              <a:gd name="connsiteX329" fmla="*/ 1650644 w 5293529"/>
              <a:gd name="connsiteY329" fmla="*/ 621537 h 3773692"/>
              <a:gd name="connsiteX330" fmla="*/ 1913887 w 5293529"/>
              <a:gd name="connsiteY330" fmla="*/ 357642 h 3773692"/>
              <a:gd name="connsiteX331" fmla="*/ 1650644 w 5293529"/>
              <a:gd name="connsiteY331" fmla="*/ 93748 h 3773692"/>
              <a:gd name="connsiteX332" fmla="*/ 1639079 w 5293529"/>
              <a:gd name="connsiteY332" fmla="*/ 0 h 3773692"/>
              <a:gd name="connsiteX333" fmla="*/ 2036875 w 5293529"/>
              <a:gd name="connsiteY333" fmla="*/ 399263 h 3773692"/>
              <a:gd name="connsiteX334" fmla="*/ 1639079 w 5293529"/>
              <a:gd name="connsiteY334" fmla="*/ 798525 h 3773692"/>
              <a:gd name="connsiteX335" fmla="*/ 1241282 w 5293529"/>
              <a:gd name="connsiteY335" fmla="*/ 399263 h 3773692"/>
              <a:gd name="connsiteX336" fmla="*/ 1639079 w 5293529"/>
              <a:gd name="connsiteY336" fmla="*/ 0 h 3773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5293529" h="3773692">
                <a:moveTo>
                  <a:pt x="3724334" y="3284754"/>
                </a:moveTo>
                <a:cubicBezTo>
                  <a:pt x="3631808" y="3284754"/>
                  <a:pt x="3564286" y="3367017"/>
                  <a:pt x="3564286" y="3490983"/>
                </a:cubicBezTo>
                <a:cubicBezTo>
                  <a:pt x="3564286" y="3631319"/>
                  <a:pt x="3633681" y="3713664"/>
                  <a:pt x="3731094" y="3713664"/>
                </a:cubicBezTo>
                <a:cubicBezTo>
                  <a:pt x="3776379" y="3713664"/>
                  <a:pt x="3819792" y="3699166"/>
                  <a:pt x="3819792" y="3673021"/>
                </a:cubicBezTo>
                <a:lnTo>
                  <a:pt x="3820769" y="3673021"/>
                </a:lnTo>
                <a:cubicBezTo>
                  <a:pt x="3820769" y="3673021"/>
                  <a:pt x="3820769" y="3673021"/>
                  <a:pt x="3820769" y="3317659"/>
                </a:cubicBezTo>
                <a:cubicBezTo>
                  <a:pt x="3800488" y="3301207"/>
                  <a:pt x="3776379" y="3284754"/>
                  <a:pt x="3724334" y="3284754"/>
                </a:cubicBezTo>
                <a:close/>
                <a:moveTo>
                  <a:pt x="2874414" y="3278646"/>
                </a:moveTo>
                <a:cubicBezTo>
                  <a:pt x="2840694" y="3278646"/>
                  <a:pt x="2814630" y="3286384"/>
                  <a:pt x="2787589" y="3312529"/>
                </a:cubicBezTo>
                <a:cubicBezTo>
                  <a:pt x="2759571" y="3339651"/>
                  <a:pt x="2740267" y="3401634"/>
                  <a:pt x="2740267" y="3497581"/>
                </a:cubicBezTo>
                <a:cubicBezTo>
                  <a:pt x="2740267" y="3594423"/>
                  <a:pt x="2759571" y="3654533"/>
                  <a:pt x="2787589" y="3681655"/>
                </a:cubicBezTo>
                <a:cubicBezTo>
                  <a:pt x="2814549" y="3707800"/>
                  <a:pt x="2838739" y="3714560"/>
                  <a:pt x="2874414" y="3714560"/>
                </a:cubicBezTo>
                <a:cubicBezTo>
                  <a:pt x="2910088" y="3714560"/>
                  <a:pt x="2936152" y="3707800"/>
                  <a:pt x="2963193" y="3681655"/>
                </a:cubicBezTo>
                <a:cubicBezTo>
                  <a:pt x="2992189" y="3654533"/>
                  <a:pt x="3010515" y="3592550"/>
                  <a:pt x="3010515" y="3497581"/>
                </a:cubicBezTo>
                <a:cubicBezTo>
                  <a:pt x="3010515" y="3399761"/>
                  <a:pt x="2992189" y="3339651"/>
                  <a:pt x="2963193" y="3312529"/>
                </a:cubicBezTo>
                <a:cubicBezTo>
                  <a:pt x="2936152" y="3286384"/>
                  <a:pt x="2910088" y="3278646"/>
                  <a:pt x="2874414" y="3278646"/>
                </a:cubicBezTo>
                <a:close/>
                <a:moveTo>
                  <a:pt x="1638997" y="3278646"/>
                </a:moveTo>
                <a:cubicBezTo>
                  <a:pt x="1603078" y="3278646"/>
                  <a:pt x="1576933" y="3286384"/>
                  <a:pt x="1549810" y="3312529"/>
                </a:cubicBezTo>
                <a:cubicBezTo>
                  <a:pt x="1521710" y="3339651"/>
                  <a:pt x="1502326" y="3401634"/>
                  <a:pt x="1502326" y="3497581"/>
                </a:cubicBezTo>
                <a:cubicBezTo>
                  <a:pt x="1502326" y="3594423"/>
                  <a:pt x="1521710" y="3654533"/>
                  <a:pt x="1549810" y="3681655"/>
                </a:cubicBezTo>
                <a:cubicBezTo>
                  <a:pt x="1578888" y="3707800"/>
                  <a:pt x="1603159" y="3714560"/>
                  <a:pt x="1638997" y="3714560"/>
                </a:cubicBezTo>
                <a:cubicBezTo>
                  <a:pt x="1672961" y="3714560"/>
                  <a:pt x="1699106" y="3707800"/>
                  <a:pt x="1726229" y="3681655"/>
                </a:cubicBezTo>
                <a:cubicBezTo>
                  <a:pt x="1755306" y="3654533"/>
                  <a:pt x="1773713" y="3592550"/>
                  <a:pt x="1773713" y="3497581"/>
                </a:cubicBezTo>
                <a:cubicBezTo>
                  <a:pt x="1773713" y="3399761"/>
                  <a:pt x="1755306" y="3339651"/>
                  <a:pt x="1726229" y="3312529"/>
                </a:cubicBezTo>
                <a:cubicBezTo>
                  <a:pt x="1699106" y="3286384"/>
                  <a:pt x="1674916" y="3278646"/>
                  <a:pt x="1638997" y="3278646"/>
                </a:cubicBezTo>
                <a:close/>
                <a:moveTo>
                  <a:pt x="714389" y="3278646"/>
                </a:moveTo>
                <a:cubicBezTo>
                  <a:pt x="679528" y="3278646"/>
                  <a:pt x="654279" y="3286384"/>
                  <a:pt x="627157" y="3312529"/>
                </a:cubicBezTo>
                <a:cubicBezTo>
                  <a:pt x="598079" y="3339651"/>
                  <a:pt x="579672" y="3401634"/>
                  <a:pt x="579672" y="3497581"/>
                </a:cubicBezTo>
                <a:cubicBezTo>
                  <a:pt x="579672" y="3594423"/>
                  <a:pt x="598079" y="3654533"/>
                  <a:pt x="627157" y="3681655"/>
                </a:cubicBezTo>
                <a:cubicBezTo>
                  <a:pt x="654279" y="3707800"/>
                  <a:pt x="678551" y="3714560"/>
                  <a:pt x="714389" y="3714560"/>
                </a:cubicBezTo>
                <a:cubicBezTo>
                  <a:pt x="750226" y="3714560"/>
                  <a:pt x="775475" y="3707800"/>
                  <a:pt x="802598" y="3681655"/>
                </a:cubicBezTo>
                <a:cubicBezTo>
                  <a:pt x="831675" y="3654533"/>
                  <a:pt x="850082" y="3592550"/>
                  <a:pt x="850082" y="3497581"/>
                </a:cubicBezTo>
                <a:cubicBezTo>
                  <a:pt x="850082" y="3399761"/>
                  <a:pt x="830779" y="3339651"/>
                  <a:pt x="802598" y="3312529"/>
                </a:cubicBezTo>
                <a:cubicBezTo>
                  <a:pt x="774498" y="3286384"/>
                  <a:pt x="750226" y="3278646"/>
                  <a:pt x="714389" y="3278646"/>
                </a:cubicBezTo>
                <a:close/>
                <a:moveTo>
                  <a:pt x="4044917" y="3233767"/>
                </a:moveTo>
                <a:cubicBezTo>
                  <a:pt x="4044917" y="3233767"/>
                  <a:pt x="4044917" y="3233767"/>
                  <a:pt x="4097696" y="3233767"/>
                </a:cubicBezTo>
                <a:cubicBezTo>
                  <a:pt x="4113089" y="3233767"/>
                  <a:pt x="4116918" y="3236618"/>
                  <a:pt x="4116918" y="3252093"/>
                </a:cubicBezTo>
                <a:cubicBezTo>
                  <a:pt x="4116918" y="3252093"/>
                  <a:pt x="4116918" y="3252093"/>
                  <a:pt x="4116918" y="3739728"/>
                </a:cubicBezTo>
                <a:cubicBezTo>
                  <a:pt x="4116918" y="3757077"/>
                  <a:pt x="4113089" y="3757077"/>
                  <a:pt x="4097777" y="3758054"/>
                </a:cubicBezTo>
                <a:cubicBezTo>
                  <a:pt x="4097777" y="3758054"/>
                  <a:pt x="4097777" y="3758054"/>
                  <a:pt x="4043043" y="3758054"/>
                </a:cubicBezTo>
                <a:cubicBezTo>
                  <a:pt x="4027650" y="3758054"/>
                  <a:pt x="4027650" y="3754226"/>
                  <a:pt x="4027650" y="3739728"/>
                </a:cubicBezTo>
                <a:cubicBezTo>
                  <a:pt x="4027650" y="3739728"/>
                  <a:pt x="4027650" y="3739728"/>
                  <a:pt x="4027650" y="3252093"/>
                </a:cubicBezTo>
                <a:cubicBezTo>
                  <a:pt x="4027650" y="3239550"/>
                  <a:pt x="4027650" y="3233767"/>
                  <a:pt x="4044917" y="3233767"/>
                </a:cubicBezTo>
                <a:close/>
                <a:moveTo>
                  <a:pt x="4934502" y="3231242"/>
                </a:moveTo>
                <a:cubicBezTo>
                  <a:pt x="4934502" y="3231242"/>
                  <a:pt x="4934502" y="3231242"/>
                  <a:pt x="4982068" y="3231242"/>
                </a:cubicBezTo>
                <a:cubicBezTo>
                  <a:pt x="4995588" y="3231242"/>
                  <a:pt x="5000475" y="3234093"/>
                  <a:pt x="5000475" y="3242808"/>
                </a:cubicBezTo>
                <a:cubicBezTo>
                  <a:pt x="5000475" y="3248591"/>
                  <a:pt x="4999498" y="3253396"/>
                  <a:pt x="4995588" y="3263088"/>
                </a:cubicBezTo>
                <a:cubicBezTo>
                  <a:pt x="4951932" y="3348121"/>
                  <a:pt x="4882048" y="3426475"/>
                  <a:pt x="4814120" y="3476729"/>
                </a:cubicBezTo>
                <a:cubicBezTo>
                  <a:pt x="4814120" y="3476729"/>
                  <a:pt x="4814120" y="3476729"/>
                  <a:pt x="4816075" y="3478684"/>
                </a:cubicBezTo>
                <a:cubicBezTo>
                  <a:pt x="4816075" y="3478684"/>
                  <a:pt x="4816075" y="3478684"/>
                  <a:pt x="5008213" y="3732967"/>
                </a:cubicBezTo>
                <a:cubicBezTo>
                  <a:pt x="5012041" y="3736796"/>
                  <a:pt x="5014973" y="3741682"/>
                  <a:pt x="5014973" y="3745511"/>
                </a:cubicBezTo>
                <a:cubicBezTo>
                  <a:pt x="5014973" y="3757076"/>
                  <a:pt x="5005281" y="3757076"/>
                  <a:pt x="5000475" y="3758135"/>
                </a:cubicBezTo>
                <a:cubicBezTo>
                  <a:pt x="5000475" y="3758135"/>
                  <a:pt x="5000475" y="3758135"/>
                  <a:pt x="4931570" y="3758135"/>
                </a:cubicBezTo>
                <a:cubicBezTo>
                  <a:pt x="4916094" y="3758135"/>
                  <a:pt x="4912185" y="3758135"/>
                  <a:pt x="4901515" y="3742660"/>
                </a:cubicBezTo>
                <a:cubicBezTo>
                  <a:pt x="4901515" y="3742660"/>
                  <a:pt x="4901515" y="3742660"/>
                  <a:pt x="4721024" y="3484548"/>
                </a:cubicBezTo>
                <a:cubicBezTo>
                  <a:pt x="4721024" y="3482593"/>
                  <a:pt x="4720047" y="3479743"/>
                  <a:pt x="4720047" y="3478766"/>
                </a:cubicBezTo>
                <a:cubicBezTo>
                  <a:pt x="4720047" y="3478766"/>
                  <a:pt x="4721024" y="3475915"/>
                  <a:pt x="4723956" y="3472982"/>
                </a:cubicBezTo>
                <a:cubicBezTo>
                  <a:pt x="4799622" y="3428511"/>
                  <a:pt x="4874392" y="3334682"/>
                  <a:pt x="4903470" y="3247695"/>
                </a:cubicBezTo>
                <a:cubicBezTo>
                  <a:pt x="4909252" y="3230265"/>
                  <a:pt x="4916094" y="3231242"/>
                  <a:pt x="4934502" y="3231242"/>
                </a:cubicBezTo>
                <a:close/>
                <a:moveTo>
                  <a:pt x="972337" y="3231242"/>
                </a:moveTo>
                <a:cubicBezTo>
                  <a:pt x="972337" y="3231242"/>
                  <a:pt x="972337" y="3231242"/>
                  <a:pt x="1034320" y="3231242"/>
                </a:cubicBezTo>
                <a:cubicBezTo>
                  <a:pt x="1049795" y="3231242"/>
                  <a:pt x="1051750" y="3233197"/>
                  <a:pt x="1057533" y="3247695"/>
                </a:cubicBezTo>
                <a:cubicBezTo>
                  <a:pt x="1057533" y="3247695"/>
                  <a:pt x="1057533" y="3247695"/>
                  <a:pt x="1193145" y="3633111"/>
                </a:cubicBezTo>
                <a:cubicBezTo>
                  <a:pt x="1193145" y="3633111"/>
                  <a:pt x="1193145" y="3633111"/>
                  <a:pt x="1324929" y="3245740"/>
                </a:cubicBezTo>
                <a:cubicBezTo>
                  <a:pt x="1329816" y="3236047"/>
                  <a:pt x="1330794" y="3233197"/>
                  <a:pt x="1337554" y="3231242"/>
                </a:cubicBezTo>
                <a:cubicBezTo>
                  <a:pt x="1337554" y="3231242"/>
                  <a:pt x="1337554" y="3231242"/>
                  <a:pt x="1387971" y="3231242"/>
                </a:cubicBezTo>
                <a:cubicBezTo>
                  <a:pt x="1392858" y="3231242"/>
                  <a:pt x="1400595" y="3231242"/>
                  <a:pt x="1400595" y="3241912"/>
                </a:cubicBezTo>
                <a:cubicBezTo>
                  <a:pt x="1400595" y="3244762"/>
                  <a:pt x="1400595" y="3245740"/>
                  <a:pt x="1398641" y="3257387"/>
                </a:cubicBezTo>
                <a:cubicBezTo>
                  <a:pt x="1398641" y="3257387"/>
                  <a:pt x="1398641" y="3257387"/>
                  <a:pt x="1220349" y="3742497"/>
                </a:cubicBezTo>
                <a:cubicBezTo>
                  <a:pt x="1216439" y="3756017"/>
                  <a:pt x="1213589" y="3757972"/>
                  <a:pt x="1201942" y="3757972"/>
                </a:cubicBezTo>
                <a:cubicBezTo>
                  <a:pt x="1201942" y="3757972"/>
                  <a:pt x="1201942" y="3757972"/>
                  <a:pt x="1162194" y="3757972"/>
                </a:cubicBezTo>
                <a:cubicBezTo>
                  <a:pt x="1153479" y="3757972"/>
                  <a:pt x="1151525" y="3754144"/>
                  <a:pt x="1145742" y="3742497"/>
                </a:cubicBezTo>
                <a:cubicBezTo>
                  <a:pt x="1145742" y="3742497"/>
                  <a:pt x="1145742" y="3742497"/>
                  <a:pt x="962645" y="3259260"/>
                </a:cubicBezTo>
                <a:cubicBezTo>
                  <a:pt x="959712" y="3253477"/>
                  <a:pt x="958735" y="3248672"/>
                  <a:pt x="958735" y="3244762"/>
                </a:cubicBezTo>
                <a:cubicBezTo>
                  <a:pt x="958735" y="3231242"/>
                  <a:pt x="968427" y="3231242"/>
                  <a:pt x="972337" y="3231242"/>
                </a:cubicBezTo>
                <a:close/>
                <a:moveTo>
                  <a:pt x="4388794" y="3222446"/>
                </a:moveTo>
                <a:cubicBezTo>
                  <a:pt x="4459573" y="3222446"/>
                  <a:pt x="4525465" y="3244682"/>
                  <a:pt x="4525465" y="3283451"/>
                </a:cubicBezTo>
                <a:cubicBezTo>
                  <a:pt x="4525465" y="3310574"/>
                  <a:pt x="4503148" y="3319289"/>
                  <a:pt x="4487673" y="3319289"/>
                </a:cubicBezTo>
                <a:cubicBezTo>
                  <a:pt x="4457618" y="3319289"/>
                  <a:pt x="4442143" y="3280519"/>
                  <a:pt x="4383011" y="3280519"/>
                </a:cubicBezTo>
                <a:cubicBezTo>
                  <a:pt x="4325834" y="3280519"/>
                  <a:pt x="4295779" y="3319289"/>
                  <a:pt x="4295779" y="3358058"/>
                </a:cubicBezTo>
                <a:cubicBezTo>
                  <a:pt x="4295779" y="3471435"/>
                  <a:pt x="4544850" y="3444313"/>
                  <a:pt x="4544850" y="3615763"/>
                </a:cubicBezTo>
                <a:cubicBezTo>
                  <a:pt x="4544850" y="3725230"/>
                  <a:pt x="4450777" y="3773692"/>
                  <a:pt x="4358739" y="3772715"/>
                </a:cubicBezTo>
                <a:cubicBezTo>
                  <a:pt x="4277372" y="3772715"/>
                  <a:pt x="4195923" y="3736796"/>
                  <a:pt x="4195923" y="3695175"/>
                </a:cubicBezTo>
                <a:cubicBezTo>
                  <a:pt x="4195923" y="3669031"/>
                  <a:pt x="4217263" y="3661293"/>
                  <a:pt x="4233715" y="3661293"/>
                </a:cubicBezTo>
                <a:cubicBezTo>
                  <a:pt x="4268657" y="3661293"/>
                  <a:pt x="4288938" y="3714560"/>
                  <a:pt x="4360694" y="3714560"/>
                </a:cubicBezTo>
                <a:cubicBezTo>
                  <a:pt x="4431392" y="3714560"/>
                  <a:pt x="4464379" y="3667076"/>
                  <a:pt x="4464379" y="3625455"/>
                </a:cubicBezTo>
                <a:cubicBezTo>
                  <a:pt x="4464379" y="3571210"/>
                  <a:pt x="4410134" y="3547916"/>
                  <a:pt x="4351979" y="3523726"/>
                </a:cubicBezTo>
                <a:cubicBezTo>
                  <a:pt x="4277372" y="3491716"/>
                  <a:pt x="4215308" y="3454901"/>
                  <a:pt x="4215308" y="3366774"/>
                </a:cubicBezTo>
                <a:cubicBezTo>
                  <a:pt x="4215308" y="3272863"/>
                  <a:pt x="4297653" y="3222446"/>
                  <a:pt x="4388794" y="3222446"/>
                </a:cubicBezTo>
                <a:close/>
                <a:moveTo>
                  <a:pt x="3332238" y="3219514"/>
                </a:moveTo>
                <a:cubicBezTo>
                  <a:pt x="3402936" y="3219514"/>
                  <a:pt x="3464837" y="3234989"/>
                  <a:pt x="3464837" y="3272619"/>
                </a:cubicBezTo>
                <a:cubicBezTo>
                  <a:pt x="3464837" y="3302510"/>
                  <a:pt x="3445452" y="3317986"/>
                  <a:pt x="3420447" y="3317008"/>
                </a:cubicBezTo>
                <a:cubicBezTo>
                  <a:pt x="3385587" y="3317008"/>
                  <a:pt x="3375895" y="3269687"/>
                  <a:pt x="3311061" y="3269687"/>
                </a:cubicBezTo>
                <a:cubicBezTo>
                  <a:pt x="3281007" y="3269687"/>
                  <a:pt x="3259748" y="3288013"/>
                  <a:pt x="3259748" y="3315053"/>
                </a:cubicBezTo>
                <a:cubicBezTo>
                  <a:pt x="3259748" y="3315053"/>
                  <a:pt x="3259748" y="3315053"/>
                  <a:pt x="3259748" y="3738751"/>
                </a:cubicBezTo>
                <a:cubicBezTo>
                  <a:pt x="3259748" y="3754145"/>
                  <a:pt x="3253884" y="3755122"/>
                  <a:pt x="3241341" y="3755122"/>
                </a:cubicBezTo>
                <a:cubicBezTo>
                  <a:pt x="3241341" y="3755122"/>
                  <a:pt x="3241341" y="3755122"/>
                  <a:pt x="3190028" y="3755122"/>
                </a:cubicBezTo>
                <a:cubicBezTo>
                  <a:pt x="3175449" y="3755122"/>
                  <a:pt x="3169666" y="3754226"/>
                  <a:pt x="3169666" y="3738751"/>
                </a:cubicBezTo>
                <a:cubicBezTo>
                  <a:pt x="3169666" y="3738751"/>
                  <a:pt x="3169666" y="3738751"/>
                  <a:pt x="3169666" y="3276447"/>
                </a:cubicBezTo>
                <a:cubicBezTo>
                  <a:pt x="3169666" y="3260075"/>
                  <a:pt x="3182209" y="3243704"/>
                  <a:pt x="3217069" y="3234989"/>
                </a:cubicBezTo>
                <a:cubicBezTo>
                  <a:pt x="3244192" y="3228229"/>
                  <a:pt x="3278075" y="3219514"/>
                  <a:pt x="3332238" y="3219514"/>
                </a:cubicBezTo>
                <a:close/>
                <a:moveTo>
                  <a:pt x="2874495" y="3219514"/>
                </a:moveTo>
                <a:cubicBezTo>
                  <a:pt x="2920758" y="3219514"/>
                  <a:pt x="2969057" y="3231161"/>
                  <a:pt x="3005709" y="3257306"/>
                </a:cubicBezTo>
                <a:cubicBezTo>
                  <a:pt x="3064597" y="3298031"/>
                  <a:pt x="3103204" y="3375489"/>
                  <a:pt x="3103204" y="3497581"/>
                </a:cubicBezTo>
                <a:cubicBezTo>
                  <a:pt x="3103204" y="3618695"/>
                  <a:pt x="3064597" y="3696153"/>
                  <a:pt x="3005709" y="3736878"/>
                </a:cubicBezTo>
                <a:cubicBezTo>
                  <a:pt x="2970035" y="3761068"/>
                  <a:pt x="2921817" y="3773692"/>
                  <a:pt x="2874495" y="3773692"/>
                </a:cubicBezTo>
                <a:cubicBezTo>
                  <a:pt x="2828232" y="3773692"/>
                  <a:pt x="2778956" y="3762045"/>
                  <a:pt x="2743281" y="3736878"/>
                </a:cubicBezTo>
                <a:cubicBezTo>
                  <a:pt x="2685371" y="3696234"/>
                  <a:pt x="2646764" y="3618695"/>
                  <a:pt x="2646764" y="3497581"/>
                </a:cubicBezTo>
                <a:cubicBezTo>
                  <a:pt x="2646764" y="3375489"/>
                  <a:pt x="2685371" y="3298031"/>
                  <a:pt x="2743281" y="3257306"/>
                </a:cubicBezTo>
                <a:cubicBezTo>
                  <a:pt x="2780910" y="3233116"/>
                  <a:pt x="2829128" y="3219514"/>
                  <a:pt x="2874495" y="3219514"/>
                </a:cubicBezTo>
                <a:close/>
                <a:moveTo>
                  <a:pt x="2364299" y="3219514"/>
                </a:moveTo>
                <a:cubicBezTo>
                  <a:pt x="2565641" y="3219514"/>
                  <a:pt x="2567596" y="3326049"/>
                  <a:pt x="2567596" y="3387054"/>
                </a:cubicBezTo>
                <a:cubicBezTo>
                  <a:pt x="2567596" y="3387054"/>
                  <a:pt x="2567596" y="3387054"/>
                  <a:pt x="2567596" y="3737692"/>
                </a:cubicBezTo>
                <a:cubicBezTo>
                  <a:pt x="2567596" y="3746407"/>
                  <a:pt x="2567596" y="3756100"/>
                  <a:pt x="2557985" y="3757973"/>
                </a:cubicBezTo>
                <a:cubicBezTo>
                  <a:pt x="2557985" y="3757973"/>
                  <a:pt x="2557985" y="3757973"/>
                  <a:pt x="2502111" y="3757973"/>
                </a:cubicBezTo>
                <a:cubicBezTo>
                  <a:pt x="2484762" y="3757973"/>
                  <a:pt x="2478979" y="3756018"/>
                  <a:pt x="2478979" y="3737611"/>
                </a:cubicBezTo>
                <a:cubicBezTo>
                  <a:pt x="2478979" y="3737611"/>
                  <a:pt x="2478979" y="3737611"/>
                  <a:pt x="2478979" y="3398620"/>
                </a:cubicBezTo>
                <a:cubicBezTo>
                  <a:pt x="2478979" y="3351136"/>
                  <a:pt x="2478979" y="3274655"/>
                  <a:pt x="2361448" y="3274655"/>
                </a:cubicBezTo>
                <a:cubicBezTo>
                  <a:pt x="2291077" y="3274655"/>
                  <a:pt x="2252551" y="3297868"/>
                  <a:pt x="2252551" y="3320185"/>
                </a:cubicBezTo>
                <a:cubicBezTo>
                  <a:pt x="2252551" y="3320185"/>
                  <a:pt x="2252551" y="3320185"/>
                  <a:pt x="2252551" y="3737611"/>
                </a:cubicBezTo>
                <a:cubicBezTo>
                  <a:pt x="2252551" y="3756018"/>
                  <a:pt x="2245791" y="3757973"/>
                  <a:pt x="2231375" y="3757973"/>
                </a:cubicBezTo>
                <a:cubicBezTo>
                  <a:pt x="2231375" y="3757973"/>
                  <a:pt x="2231375" y="3757973"/>
                  <a:pt x="2181283" y="3757973"/>
                </a:cubicBezTo>
                <a:cubicBezTo>
                  <a:pt x="2165808" y="3757973"/>
                  <a:pt x="2161980" y="3756018"/>
                  <a:pt x="2161980" y="3739565"/>
                </a:cubicBezTo>
                <a:cubicBezTo>
                  <a:pt x="2161980" y="3739565"/>
                  <a:pt x="2161980" y="3739565"/>
                  <a:pt x="2161980" y="3286302"/>
                </a:cubicBezTo>
                <a:cubicBezTo>
                  <a:pt x="2161980" y="3268872"/>
                  <a:pt x="2172568" y="3256329"/>
                  <a:pt x="2207266" y="3244682"/>
                </a:cubicBezTo>
                <a:cubicBezTo>
                  <a:pt x="2235203" y="3235967"/>
                  <a:pt x="2287248" y="3219514"/>
                  <a:pt x="2364299" y="3219514"/>
                </a:cubicBezTo>
                <a:close/>
                <a:moveTo>
                  <a:pt x="1637124" y="3219514"/>
                </a:moveTo>
                <a:cubicBezTo>
                  <a:pt x="1684608" y="3219514"/>
                  <a:pt x="1734048" y="3231161"/>
                  <a:pt x="1768908" y="3257306"/>
                </a:cubicBezTo>
                <a:cubicBezTo>
                  <a:pt x="1828040" y="3298031"/>
                  <a:pt x="1866810" y="3375489"/>
                  <a:pt x="1866810" y="3497581"/>
                </a:cubicBezTo>
                <a:cubicBezTo>
                  <a:pt x="1866810" y="3618695"/>
                  <a:pt x="1828040" y="3696153"/>
                  <a:pt x="1768908" y="3736878"/>
                </a:cubicBezTo>
                <a:cubicBezTo>
                  <a:pt x="1732093" y="3761068"/>
                  <a:pt x="1684608" y="3773692"/>
                  <a:pt x="1637124" y="3773692"/>
                </a:cubicBezTo>
                <a:cubicBezTo>
                  <a:pt x="1590616" y="3773692"/>
                  <a:pt x="1541177" y="3762045"/>
                  <a:pt x="1505339" y="3736878"/>
                </a:cubicBezTo>
                <a:cubicBezTo>
                  <a:pt x="1447185" y="3696234"/>
                  <a:pt x="1408415" y="3618695"/>
                  <a:pt x="1408415" y="3497581"/>
                </a:cubicBezTo>
                <a:cubicBezTo>
                  <a:pt x="1408415" y="3375489"/>
                  <a:pt x="1447185" y="3298031"/>
                  <a:pt x="1505339" y="3257306"/>
                </a:cubicBezTo>
                <a:cubicBezTo>
                  <a:pt x="1543132" y="3233116"/>
                  <a:pt x="1590616" y="3219514"/>
                  <a:pt x="1637124" y="3219514"/>
                </a:cubicBezTo>
                <a:close/>
                <a:moveTo>
                  <a:pt x="714470" y="3219514"/>
                </a:moveTo>
                <a:cubicBezTo>
                  <a:pt x="761955" y="3219514"/>
                  <a:pt x="808462" y="3231161"/>
                  <a:pt x="846254" y="3257306"/>
                </a:cubicBezTo>
                <a:cubicBezTo>
                  <a:pt x="904409" y="3298031"/>
                  <a:pt x="943179" y="3375489"/>
                  <a:pt x="943179" y="3497581"/>
                </a:cubicBezTo>
                <a:cubicBezTo>
                  <a:pt x="943179" y="3618695"/>
                  <a:pt x="904409" y="3696153"/>
                  <a:pt x="846254" y="3736878"/>
                </a:cubicBezTo>
                <a:cubicBezTo>
                  <a:pt x="808462" y="3761068"/>
                  <a:pt x="761955" y="3773692"/>
                  <a:pt x="714470" y="3773692"/>
                </a:cubicBezTo>
                <a:cubicBezTo>
                  <a:pt x="666985" y="3773692"/>
                  <a:pt x="618523" y="3762045"/>
                  <a:pt x="582686" y="3736878"/>
                </a:cubicBezTo>
                <a:cubicBezTo>
                  <a:pt x="523554" y="3696234"/>
                  <a:pt x="484784" y="3618695"/>
                  <a:pt x="484784" y="3497581"/>
                </a:cubicBezTo>
                <a:cubicBezTo>
                  <a:pt x="484784" y="3375489"/>
                  <a:pt x="523554" y="3298031"/>
                  <a:pt x="582686" y="3257306"/>
                </a:cubicBezTo>
                <a:cubicBezTo>
                  <a:pt x="619500" y="3233116"/>
                  <a:pt x="667963" y="3219514"/>
                  <a:pt x="714470" y="3219514"/>
                </a:cubicBezTo>
                <a:close/>
                <a:moveTo>
                  <a:pt x="203297" y="3219514"/>
                </a:moveTo>
                <a:cubicBezTo>
                  <a:pt x="406593" y="3219514"/>
                  <a:pt x="407571" y="3326049"/>
                  <a:pt x="407571" y="3387054"/>
                </a:cubicBezTo>
                <a:cubicBezTo>
                  <a:pt x="407571" y="3387054"/>
                  <a:pt x="407571" y="3387054"/>
                  <a:pt x="407571" y="3737692"/>
                </a:cubicBezTo>
                <a:cubicBezTo>
                  <a:pt x="407571" y="3746407"/>
                  <a:pt x="406593" y="3756100"/>
                  <a:pt x="396819" y="3757973"/>
                </a:cubicBezTo>
                <a:cubicBezTo>
                  <a:pt x="396819" y="3757973"/>
                  <a:pt x="396819" y="3757973"/>
                  <a:pt x="340701" y="3757973"/>
                </a:cubicBezTo>
                <a:cubicBezTo>
                  <a:pt x="323271" y="3757973"/>
                  <a:pt x="317488" y="3756018"/>
                  <a:pt x="317488" y="3737611"/>
                </a:cubicBezTo>
                <a:cubicBezTo>
                  <a:pt x="317488" y="3737611"/>
                  <a:pt x="317488" y="3737611"/>
                  <a:pt x="317488" y="3398620"/>
                </a:cubicBezTo>
                <a:cubicBezTo>
                  <a:pt x="317488" y="3351136"/>
                  <a:pt x="317488" y="3274655"/>
                  <a:pt x="199387" y="3274655"/>
                </a:cubicBezTo>
                <a:cubicBezTo>
                  <a:pt x="128689" y="3274655"/>
                  <a:pt x="90001" y="3297868"/>
                  <a:pt x="90001" y="3320185"/>
                </a:cubicBezTo>
                <a:cubicBezTo>
                  <a:pt x="90001" y="3320185"/>
                  <a:pt x="90001" y="3320185"/>
                  <a:pt x="90001" y="3737611"/>
                </a:cubicBezTo>
                <a:cubicBezTo>
                  <a:pt x="90001" y="3756018"/>
                  <a:pt x="83241" y="3757973"/>
                  <a:pt x="68743" y="3757973"/>
                </a:cubicBezTo>
                <a:cubicBezTo>
                  <a:pt x="68743" y="3757973"/>
                  <a:pt x="68743" y="3757973"/>
                  <a:pt x="18407" y="3757973"/>
                </a:cubicBezTo>
                <a:cubicBezTo>
                  <a:pt x="3910" y="3757973"/>
                  <a:pt x="0" y="3756018"/>
                  <a:pt x="0" y="3739565"/>
                </a:cubicBezTo>
                <a:cubicBezTo>
                  <a:pt x="0" y="3739565"/>
                  <a:pt x="0" y="3739565"/>
                  <a:pt x="0" y="3286302"/>
                </a:cubicBezTo>
                <a:cubicBezTo>
                  <a:pt x="0" y="3268872"/>
                  <a:pt x="11647" y="3256329"/>
                  <a:pt x="45530" y="3244682"/>
                </a:cubicBezTo>
                <a:cubicBezTo>
                  <a:pt x="74526" y="3235967"/>
                  <a:pt x="125839" y="3219514"/>
                  <a:pt x="203297" y="3219514"/>
                </a:cubicBezTo>
                <a:close/>
                <a:moveTo>
                  <a:pt x="3838118" y="3043502"/>
                </a:moveTo>
                <a:cubicBezTo>
                  <a:pt x="3838118" y="3043502"/>
                  <a:pt x="3838118" y="3043502"/>
                  <a:pt x="3888290" y="3043502"/>
                </a:cubicBezTo>
                <a:cubicBezTo>
                  <a:pt x="3901811" y="3043502"/>
                  <a:pt x="3907594" y="3044479"/>
                  <a:pt x="3907594" y="3063864"/>
                </a:cubicBezTo>
                <a:cubicBezTo>
                  <a:pt x="3907594" y="3063864"/>
                  <a:pt x="3907594" y="3063864"/>
                  <a:pt x="3907594" y="3702017"/>
                </a:cubicBezTo>
                <a:cubicBezTo>
                  <a:pt x="3907594" y="3736877"/>
                  <a:pt x="3802443" y="3773692"/>
                  <a:pt x="3728162" y="3773529"/>
                </a:cubicBezTo>
                <a:cubicBezTo>
                  <a:pt x="3573816" y="3773529"/>
                  <a:pt x="3472575" y="3683528"/>
                  <a:pt x="3472575" y="3497580"/>
                </a:cubicBezTo>
                <a:cubicBezTo>
                  <a:pt x="3472575" y="3372719"/>
                  <a:pt x="3552639" y="3222608"/>
                  <a:pt x="3709836" y="3222608"/>
                </a:cubicBezTo>
                <a:cubicBezTo>
                  <a:pt x="3757076" y="3222608"/>
                  <a:pt x="3787945" y="3234256"/>
                  <a:pt x="3819792" y="3250708"/>
                </a:cubicBezTo>
                <a:cubicBezTo>
                  <a:pt x="3819792" y="3250708"/>
                  <a:pt x="3819792" y="3250708"/>
                  <a:pt x="3819792" y="3066715"/>
                </a:cubicBezTo>
                <a:cubicBezTo>
                  <a:pt x="3819792" y="3049285"/>
                  <a:pt x="3820769" y="3043502"/>
                  <a:pt x="3838118" y="3043502"/>
                </a:cubicBezTo>
                <a:close/>
                <a:moveTo>
                  <a:pt x="4634688" y="3041629"/>
                </a:moveTo>
                <a:cubicBezTo>
                  <a:pt x="4634688" y="3041629"/>
                  <a:pt x="4634688" y="3041629"/>
                  <a:pt x="4688037" y="3041629"/>
                </a:cubicBezTo>
                <a:cubicBezTo>
                  <a:pt x="4699684" y="3041629"/>
                  <a:pt x="4706445" y="3041629"/>
                  <a:pt x="4706445" y="3056127"/>
                </a:cubicBezTo>
                <a:cubicBezTo>
                  <a:pt x="4706445" y="3056127"/>
                  <a:pt x="4706445" y="3056127"/>
                  <a:pt x="4706445" y="3742578"/>
                </a:cubicBezTo>
                <a:cubicBezTo>
                  <a:pt x="4706445" y="3757076"/>
                  <a:pt x="4700580" y="3757076"/>
                  <a:pt x="4688037" y="3757076"/>
                </a:cubicBezTo>
                <a:cubicBezTo>
                  <a:pt x="4688037" y="3757076"/>
                  <a:pt x="4688037" y="3757076"/>
                  <a:pt x="4634688" y="3757076"/>
                </a:cubicBezTo>
                <a:cubicBezTo>
                  <a:pt x="4621086" y="3757076"/>
                  <a:pt x="4618154" y="3755122"/>
                  <a:pt x="4618154" y="3741601"/>
                </a:cubicBezTo>
                <a:cubicBezTo>
                  <a:pt x="4618154" y="3741601"/>
                  <a:pt x="4618154" y="3741601"/>
                  <a:pt x="4618154" y="3058082"/>
                </a:cubicBezTo>
                <a:cubicBezTo>
                  <a:pt x="4618154" y="3043584"/>
                  <a:pt x="4624018" y="3041629"/>
                  <a:pt x="4634688" y="3041629"/>
                </a:cubicBezTo>
                <a:close/>
                <a:moveTo>
                  <a:pt x="4074727" y="3035765"/>
                </a:moveTo>
                <a:cubicBezTo>
                  <a:pt x="4101605" y="3035765"/>
                  <a:pt x="4125551" y="3056046"/>
                  <a:pt x="4127506" y="3086019"/>
                </a:cubicBezTo>
                <a:cubicBezTo>
                  <a:pt x="4128483" y="3114933"/>
                  <a:pt x="4107307" y="3141974"/>
                  <a:pt x="4072772" y="3142952"/>
                </a:cubicBezTo>
                <a:cubicBezTo>
                  <a:pt x="4039215" y="3142952"/>
                  <a:pt x="4019016" y="3118843"/>
                  <a:pt x="4019016" y="3089847"/>
                </a:cubicBezTo>
                <a:cubicBezTo>
                  <a:pt x="4019016" y="3058978"/>
                  <a:pt x="4042066" y="3035765"/>
                  <a:pt x="4074727" y="3035765"/>
                </a:cubicBezTo>
                <a:close/>
                <a:moveTo>
                  <a:pt x="5090721" y="2888260"/>
                </a:moveTo>
                <a:lnTo>
                  <a:pt x="5090721" y="2940551"/>
                </a:lnTo>
                <a:cubicBezTo>
                  <a:pt x="5090721" y="2940551"/>
                  <a:pt x="5090721" y="2940551"/>
                  <a:pt x="5125500" y="2940551"/>
                </a:cubicBezTo>
                <a:cubicBezTo>
                  <a:pt x="5138043" y="2940551"/>
                  <a:pt x="5166061" y="2940551"/>
                  <a:pt x="5166061" y="2914405"/>
                </a:cubicBezTo>
                <a:cubicBezTo>
                  <a:pt x="5166061" y="2888260"/>
                  <a:pt x="5139020" y="2888260"/>
                  <a:pt x="5122567" y="2888260"/>
                </a:cubicBezTo>
                <a:cubicBezTo>
                  <a:pt x="5122567" y="2888260"/>
                  <a:pt x="5122567" y="2888260"/>
                  <a:pt x="5090721" y="2888260"/>
                </a:cubicBezTo>
                <a:close/>
                <a:moveTo>
                  <a:pt x="5063680" y="2863988"/>
                </a:moveTo>
                <a:cubicBezTo>
                  <a:pt x="5063680" y="2863988"/>
                  <a:pt x="5063680" y="2863988"/>
                  <a:pt x="5125500" y="2863988"/>
                </a:cubicBezTo>
                <a:cubicBezTo>
                  <a:pt x="5144885" y="2863988"/>
                  <a:pt x="5168016" y="2863988"/>
                  <a:pt x="5182514" y="2877591"/>
                </a:cubicBezTo>
                <a:cubicBezTo>
                  <a:pt x="5192206" y="2884351"/>
                  <a:pt x="5198966" y="2896975"/>
                  <a:pt x="5198966" y="2911473"/>
                </a:cubicBezTo>
                <a:cubicBezTo>
                  <a:pt x="5198966" y="2926745"/>
                  <a:pt x="5191361" y="2945820"/>
                  <a:pt x="5172474" y="2955227"/>
                </a:cubicBezTo>
                <a:lnTo>
                  <a:pt x="5151671" y="2960419"/>
                </a:lnTo>
                <a:lnTo>
                  <a:pt x="5149690" y="2958958"/>
                </a:lnTo>
                <a:cubicBezTo>
                  <a:pt x="5149690" y="2960913"/>
                  <a:pt x="5149690" y="2960913"/>
                  <a:pt x="5149690" y="2960913"/>
                </a:cubicBezTo>
                <a:lnTo>
                  <a:pt x="5151671" y="2960419"/>
                </a:lnTo>
                <a:lnTo>
                  <a:pt x="5165114" y="2970330"/>
                </a:lnTo>
                <a:cubicBezTo>
                  <a:pt x="5171152" y="2976632"/>
                  <a:pt x="5178645" y="2986569"/>
                  <a:pt x="5189274" y="3003510"/>
                </a:cubicBezTo>
                <a:cubicBezTo>
                  <a:pt x="5189274" y="3003510"/>
                  <a:pt x="5189274" y="3003510"/>
                  <a:pt x="5210532" y="3038371"/>
                </a:cubicBezTo>
                <a:cubicBezTo>
                  <a:pt x="5210532" y="3038371"/>
                  <a:pt x="5210532" y="3038371"/>
                  <a:pt x="5176731" y="3038371"/>
                </a:cubicBezTo>
                <a:cubicBezTo>
                  <a:pt x="5176731" y="3038371"/>
                  <a:pt x="5176731" y="3038371"/>
                  <a:pt x="5161256" y="3011248"/>
                </a:cubicBezTo>
                <a:cubicBezTo>
                  <a:pt x="5140975" y="2973456"/>
                  <a:pt x="5132341" y="2964741"/>
                  <a:pt x="5109128" y="2964741"/>
                </a:cubicBezTo>
                <a:cubicBezTo>
                  <a:pt x="5109128" y="2964741"/>
                  <a:pt x="5109128" y="2964741"/>
                  <a:pt x="5092676" y="2964741"/>
                </a:cubicBezTo>
                <a:cubicBezTo>
                  <a:pt x="5092676" y="2964741"/>
                  <a:pt x="5092676" y="2964741"/>
                  <a:pt x="5092676" y="3039348"/>
                </a:cubicBezTo>
                <a:cubicBezTo>
                  <a:pt x="5092676" y="3039348"/>
                  <a:pt x="5092676" y="3039348"/>
                  <a:pt x="5063680" y="3039348"/>
                </a:cubicBezTo>
                <a:close/>
                <a:moveTo>
                  <a:pt x="5132260" y="2815608"/>
                </a:moveTo>
                <a:cubicBezTo>
                  <a:pt x="5056920" y="2815608"/>
                  <a:pt x="4997055" y="2875636"/>
                  <a:pt x="4998032" y="2950243"/>
                </a:cubicBezTo>
                <a:cubicBezTo>
                  <a:pt x="4998032" y="3024850"/>
                  <a:pt x="5057897" y="3086833"/>
                  <a:pt x="5132260" y="3086833"/>
                </a:cubicBezTo>
                <a:cubicBezTo>
                  <a:pt x="5207600" y="3086833"/>
                  <a:pt x="5267465" y="3024850"/>
                  <a:pt x="5267465" y="2950243"/>
                </a:cubicBezTo>
                <a:cubicBezTo>
                  <a:pt x="5267465" y="2875636"/>
                  <a:pt x="5206623" y="2815608"/>
                  <a:pt x="5132260" y="2815608"/>
                </a:cubicBezTo>
                <a:close/>
                <a:moveTo>
                  <a:pt x="5132260" y="2787508"/>
                </a:moveTo>
                <a:cubicBezTo>
                  <a:pt x="5221121" y="2787508"/>
                  <a:pt x="5293529" y="2861138"/>
                  <a:pt x="5293529" y="2950243"/>
                </a:cubicBezTo>
                <a:cubicBezTo>
                  <a:pt x="5293529" y="3039348"/>
                  <a:pt x="5222098" y="3112978"/>
                  <a:pt x="5132260" y="3112978"/>
                </a:cubicBezTo>
                <a:cubicBezTo>
                  <a:pt x="5043399" y="3112978"/>
                  <a:pt x="4970991" y="3041303"/>
                  <a:pt x="4970991" y="2950243"/>
                </a:cubicBezTo>
                <a:cubicBezTo>
                  <a:pt x="4970991" y="2860161"/>
                  <a:pt x="5043399" y="2787508"/>
                  <a:pt x="5132260" y="2787508"/>
                </a:cubicBezTo>
                <a:close/>
                <a:moveTo>
                  <a:pt x="3521882" y="1731870"/>
                </a:moveTo>
                <a:cubicBezTo>
                  <a:pt x="3517412" y="1732236"/>
                  <a:pt x="3513788" y="1735148"/>
                  <a:pt x="3513299" y="1740971"/>
                </a:cubicBezTo>
                <a:cubicBezTo>
                  <a:pt x="3502711" y="1879353"/>
                  <a:pt x="3472656" y="2044776"/>
                  <a:pt x="3483326" y="2098939"/>
                </a:cubicBezTo>
                <a:cubicBezTo>
                  <a:pt x="3493019" y="2156035"/>
                  <a:pt x="3524947" y="2294417"/>
                  <a:pt x="3531707" y="2354363"/>
                </a:cubicBezTo>
                <a:cubicBezTo>
                  <a:pt x="3537490" y="2401766"/>
                  <a:pt x="3558748" y="2383359"/>
                  <a:pt x="3561680" y="2360146"/>
                </a:cubicBezTo>
                <a:cubicBezTo>
                  <a:pt x="3574305" y="2267294"/>
                  <a:pt x="3594585" y="1799940"/>
                  <a:pt x="3535535" y="1738039"/>
                </a:cubicBezTo>
                <a:cubicBezTo>
                  <a:pt x="3531666" y="1733682"/>
                  <a:pt x="3526352" y="1731503"/>
                  <a:pt x="3521882" y="1731870"/>
                </a:cubicBezTo>
                <a:close/>
                <a:moveTo>
                  <a:pt x="2399078" y="1361664"/>
                </a:moveTo>
                <a:cubicBezTo>
                  <a:pt x="2403884" y="1433257"/>
                  <a:pt x="2404861" y="1541584"/>
                  <a:pt x="2416508" y="1600635"/>
                </a:cubicBezTo>
                <a:cubicBezTo>
                  <a:pt x="2427178" y="1650970"/>
                  <a:pt x="2446481" y="1653821"/>
                  <a:pt x="2465866" y="1656753"/>
                </a:cubicBezTo>
                <a:cubicBezTo>
                  <a:pt x="2535586" y="1667341"/>
                  <a:pt x="2780422" y="1678011"/>
                  <a:pt x="2834667" y="1622870"/>
                </a:cubicBezTo>
                <a:cubicBezTo>
                  <a:pt x="2868550" y="1588988"/>
                  <a:pt x="2871482" y="1469013"/>
                  <a:pt x="2847292" y="1377139"/>
                </a:cubicBezTo>
                <a:cubicBezTo>
                  <a:pt x="2699217" y="1385854"/>
                  <a:pt x="2548211" y="1382026"/>
                  <a:pt x="2399078" y="1361664"/>
                </a:cubicBezTo>
                <a:close/>
                <a:moveTo>
                  <a:pt x="3181232" y="1337473"/>
                </a:moveTo>
                <a:cubicBezTo>
                  <a:pt x="3143521" y="1341383"/>
                  <a:pt x="3107684" y="1346188"/>
                  <a:pt x="3073720" y="1351971"/>
                </a:cubicBezTo>
                <a:cubicBezTo>
                  <a:pt x="3112489" y="1408089"/>
                  <a:pt x="3134725" y="1470968"/>
                  <a:pt x="3136680" y="1554209"/>
                </a:cubicBezTo>
                <a:cubicBezTo>
                  <a:pt x="3148327" y="1559014"/>
                  <a:pt x="3202490" y="1536779"/>
                  <a:pt x="3214137" y="1498091"/>
                </a:cubicBezTo>
                <a:cubicBezTo>
                  <a:pt x="3225785" y="1459402"/>
                  <a:pt x="3222853" y="1414850"/>
                  <a:pt x="3181232" y="1337473"/>
                </a:cubicBezTo>
                <a:close/>
                <a:moveTo>
                  <a:pt x="2027427" y="1281436"/>
                </a:moveTo>
                <a:cubicBezTo>
                  <a:pt x="2015779" y="1373311"/>
                  <a:pt x="1996476" y="1485547"/>
                  <a:pt x="1976114" y="1551358"/>
                </a:cubicBezTo>
                <a:cubicBezTo>
                  <a:pt x="1955752" y="1617087"/>
                  <a:pt x="2012847" y="1611305"/>
                  <a:pt x="2039074" y="1600716"/>
                </a:cubicBezTo>
                <a:cubicBezTo>
                  <a:pt x="2072957" y="1587114"/>
                  <a:pt x="2137790" y="1528145"/>
                  <a:pt x="2170695" y="1320125"/>
                </a:cubicBezTo>
                <a:cubicBezTo>
                  <a:pt x="2123292" y="1308559"/>
                  <a:pt x="2074830" y="1295934"/>
                  <a:pt x="2027427" y="1281436"/>
                </a:cubicBezTo>
                <a:close/>
                <a:moveTo>
                  <a:pt x="1861627" y="1228363"/>
                </a:moveTo>
                <a:cubicBezTo>
                  <a:pt x="1845287" y="1227273"/>
                  <a:pt x="1838262" y="1235011"/>
                  <a:pt x="1826166" y="1251463"/>
                </a:cubicBezTo>
                <a:cubicBezTo>
                  <a:pt x="1649992" y="1491412"/>
                  <a:pt x="1614155" y="1621974"/>
                  <a:pt x="1629630" y="1719713"/>
                </a:cubicBezTo>
                <a:cubicBezTo>
                  <a:pt x="1645105" y="1817452"/>
                  <a:pt x="1728346" y="1916087"/>
                  <a:pt x="1853207" y="1989635"/>
                </a:cubicBezTo>
                <a:cubicBezTo>
                  <a:pt x="1977091" y="2061228"/>
                  <a:pt x="2054549" y="2102849"/>
                  <a:pt x="2138767" y="2194723"/>
                </a:cubicBezTo>
                <a:cubicBezTo>
                  <a:pt x="2149437" y="2205393"/>
                  <a:pt x="2161003" y="2208244"/>
                  <a:pt x="2163935" y="2187963"/>
                </a:cubicBezTo>
                <a:cubicBezTo>
                  <a:pt x="2207510" y="1906475"/>
                  <a:pt x="2443712" y="1864855"/>
                  <a:pt x="2751508" y="1870638"/>
                </a:cubicBezTo>
                <a:cubicBezTo>
                  <a:pt x="3185142" y="1877398"/>
                  <a:pt x="3268383" y="2019608"/>
                  <a:pt x="3321650" y="1997372"/>
                </a:cubicBezTo>
                <a:cubicBezTo>
                  <a:pt x="3373859" y="1972205"/>
                  <a:pt x="3408719" y="1752618"/>
                  <a:pt x="3418411" y="1597784"/>
                </a:cubicBezTo>
                <a:cubicBezTo>
                  <a:pt x="3429081" y="1440995"/>
                  <a:pt x="3438774" y="1314260"/>
                  <a:pt x="3245170" y="1329736"/>
                </a:cubicBezTo>
                <a:cubicBezTo>
                  <a:pt x="3291677" y="1423565"/>
                  <a:pt x="3299415" y="1527086"/>
                  <a:pt x="3215196" y="1586137"/>
                </a:cubicBezTo>
                <a:cubicBezTo>
                  <a:pt x="3130001" y="1645107"/>
                  <a:pt x="3068996" y="1616110"/>
                  <a:pt x="3068996" y="1560969"/>
                </a:cubicBezTo>
                <a:cubicBezTo>
                  <a:pt x="3068996" y="1511611"/>
                  <a:pt x="3061258" y="1433257"/>
                  <a:pt x="2999275" y="1361664"/>
                </a:cubicBezTo>
                <a:cubicBezTo>
                  <a:pt x="2970279" y="1365573"/>
                  <a:pt x="2946008" y="1368425"/>
                  <a:pt x="2916034" y="1371356"/>
                </a:cubicBezTo>
                <a:cubicBezTo>
                  <a:pt x="2934442" y="1455574"/>
                  <a:pt x="2956677" y="1611305"/>
                  <a:pt x="2891844" y="1675160"/>
                </a:cubicBezTo>
                <a:cubicBezTo>
                  <a:pt x="2827988" y="1738039"/>
                  <a:pt x="2646031" y="1743822"/>
                  <a:pt x="2458210" y="1729324"/>
                </a:cubicBezTo>
                <a:cubicBezTo>
                  <a:pt x="2422454" y="1726473"/>
                  <a:pt x="2377901" y="1711894"/>
                  <a:pt x="2359494" y="1667423"/>
                </a:cubicBezTo>
                <a:cubicBezTo>
                  <a:pt x="2349801" y="1646165"/>
                  <a:pt x="2335304" y="1592001"/>
                  <a:pt x="2331394" y="1352053"/>
                </a:cubicBezTo>
                <a:cubicBezTo>
                  <a:pt x="2298489" y="1347247"/>
                  <a:pt x="2272344" y="1343338"/>
                  <a:pt x="2240416" y="1335600"/>
                </a:cubicBezTo>
                <a:cubicBezTo>
                  <a:pt x="2206533" y="1566833"/>
                  <a:pt x="2129075" y="1652029"/>
                  <a:pt x="2047789" y="1672310"/>
                </a:cubicBezTo>
                <a:cubicBezTo>
                  <a:pt x="1965525" y="1692591"/>
                  <a:pt x="1872592" y="1673287"/>
                  <a:pt x="1890022" y="1590046"/>
                </a:cubicBezTo>
                <a:cubicBezTo>
                  <a:pt x="1905579" y="1508842"/>
                  <a:pt x="1946222" y="1417863"/>
                  <a:pt x="1952982" y="1258223"/>
                </a:cubicBezTo>
                <a:cubicBezTo>
                  <a:pt x="1903624" y="1239368"/>
                  <a:pt x="1877968" y="1229452"/>
                  <a:pt x="1861627" y="1228363"/>
                </a:cubicBezTo>
                <a:close/>
                <a:moveTo>
                  <a:pt x="1399134" y="1118588"/>
                </a:moveTo>
                <a:cubicBezTo>
                  <a:pt x="1413653" y="1118712"/>
                  <a:pt x="1424399" y="1121125"/>
                  <a:pt x="1426089" y="1125706"/>
                </a:cubicBezTo>
                <a:cubicBezTo>
                  <a:pt x="1432850" y="1143055"/>
                  <a:pt x="1350749" y="1243237"/>
                  <a:pt x="1309210" y="1182557"/>
                </a:cubicBezTo>
                <a:cubicBezTo>
                  <a:pt x="1278056" y="1138453"/>
                  <a:pt x="1355575" y="1118218"/>
                  <a:pt x="1399134" y="1118588"/>
                </a:cubicBezTo>
                <a:close/>
                <a:moveTo>
                  <a:pt x="1371072" y="997014"/>
                </a:moveTo>
                <a:cubicBezTo>
                  <a:pt x="1359077" y="999506"/>
                  <a:pt x="1348367" y="1005671"/>
                  <a:pt x="1337228" y="1015343"/>
                </a:cubicBezTo>
                <a:cubicBezTo>
                  <a:pt x="1297481" y="1051099"/>
                  <a:pt x="1255861" y="1106240"/>
                  <a:pt x="1249101" y="1124647"/>
                </a:cubicBezTo>
                <a:cubicBezTo>
                  <a:pt x="1241363" y="1142973"/>
                  <a:pt x="1246169" y="1186548"/>
                  <a:pt x="1228738" y="1209761"/>
                </a:cubicBezTo>
                <a:cubicBezTo>
                  <a:pt x="1213263" y="1232078"/>
                  <a:pt x="1172620" y="1285264"/>
                  <a:pt x="1172620" y="1285264"/>
                </a:cubicBezTo>
                <a:cubicBezTo>
                  <a:pt x="1138737" y="1328758"/>
                  <a:pt x="1154213" y="1331690"/>
                  <a:pt x="1192005" y="1377139"/>
                </a:cubicBezTo>
                <a:cubicBezTo>
                  <a:pt x="1225888" y="1418759"/>
                  <a:pt x="1304323" y="1363618"/>
                  <a:pt x="1395301" y="1435212"/>
                </a:cubicBezTo>
                <a:cubicBezTo>
                  <a:pt x="1441727" y="1472027"/>
                  <a:pt x="1496950" y="1606499"/>
                  <a:pt x="1537593" y="1660663"/>
                </a:cubicBezTo>
                <a:cubicBezTo>
                  <a:pt x="1567566" y="1468117"/>
                  <a:pt x="1688599" y="1311410"/>
                  <a:pt x="1724437" y="1252359"/>
                </a:cubicBezTo>
                <a:cubicBezTo>
                  <a:pt x="1782591" y="1160485"/>
                  <a:pt x="1730301" y="1181743"/>
                  <a:pt x="1559910" y="1078221"/>
                </a:cubicBezTo>
                <a:cubicBezTo>
                  <a:pt x="1454597" y="1015119"/>
                  <a:pt x="1407056" y="989539"/>
                  <a:pt x="1371072" y="997014"/>
                </a:cubicBezTo>
                <a:close/>
                <a:moveTo>
                  <a:pt x="1141364" y="538266"/>
                </a:moveTo>
                <a:cubicBezTo>
                  <a:pt x="1149591" y="536566"/>
                  <a:pt x="1159996" y="549618"/>
                  <a:pt x="1168711" y="573319"/>
                </a:cubicBezTo>
                <a:cubicBezTo>
                  <a:pt x="1186141" y="620724"/>
                  <a:pt x="1261644" y="810336"/>
                  <a:pt x="1458180" y="879976"/>
                </a:cubicBezTo>
                <a:cubicBezTo>
                  <a:pt x="1653658" y="950591"/>
                  <a:pt x="1828936" y="893495"/>
                  <a:pt x="1951842" y="790951"/>
                </a:cubicBezTo>
                <a:cubicBezTo>
                  <a:pt x="1997372" y="754137"/>
                  <a:pt x="2012847" y="775476"/>
                  <a:pt x="1971227" y="843160"/>
                </a:cubicBezTo>
                <a:cubicBezTo>
                  <a:pt x="1916982" y="932102"/>
                  <a:pt x="1828936" y="982437"/>
                  <a:pt x="1727287" y="1038556"/>
                </a:cubicBezTo>
                <a:cubicBezTo>
                  <a:pt x="1707007" y="1050203"/>
                  <a:pt x="1682816" y="1059895"/>
                  <a:pt x="1730219" y="1081153"/>
                </a:cubicBezTo>
                <a:cubicBezTo>
                  <a:pt x="2001200" y="1207888"/>
                  <a:pt x="2355503" y="1296912"/>
                  <a:pt x="2670140" y="1296912"/>
                </a:cubicBezTo>
                <a:cubicBezTo>
                  <a:pt x="2903410" y="1296912"/>
                  <a:pt x="3129919" y="1261156"/>
                  <a:pt x="3249975" y="1252441"/>
                </a:cubicBezTo>
                <a:cubicBezTo>
                  <a:pt x="3365144" y="1243725"/>
                  <a:pt x="3584893" y="1251463"/>
                  <a:pt x="3637183" y="1503955"/>
                </a:cubicBezTo>
                <a:cubicBezTo>
                  <a:pt x="3674976" y="1683876"/>
                  <a:pt x="3672043" y="2208244"/>
                  <a:pt x="3670170" y="2709725"/>
                </a:cubicBezTo>
                <a:cubicBezTo>
                  <a:pt x="3670170" y="2744585"/>
                  <a:pt x="3673021" y="2765843"/>
                  <a:pt x="3632378" y="2765843"/>
                </a:cubicBezTo>
                <a:cubicBezTo>
                  <a:pt x="3502630" y="2764866"/>
                  <a:pt x="3497824" y="2770649"/>
                  <a:pt x="3486177" y="2803554"/>
                </a:cubicBezTo>
                <a:cubicBezTo>
                  <a:pt x="3466873" y="2856740"/>
                  <a:pt x="3461987" y="2883863"/>
                  <a:pt x="3447489" y="2939981"/>
                </a:cubicBezTo>
                <a:cubicBezTo>
                  <a:pt x="3435841" y="2985429"/>
                  <a:pt x="3427127" y="3001882"/>
                  <a:pt x="3397153" y="3001882"/>
                </a:cubicBezTo>
                <a:cubicBezTo>
                  <a:pt x="3363271" y="3001882"/>
                  <a:pt x="3249975" y="3001882"/>
                  <a:pt x="3235477" y="3001882"/>
                </a:cubicBezTo>
                <a:cubicBezTo>
                  <a:pt x="3209332" y="3001882"/>
                  <a:pt x="3196789" y="2971909"/>
                  <a:pt x="3218047" y="2932243"/>
                </a:cubicBezTo>
                <a:cubicBezTo>
                  <a:pt x="3426231" y="2557822"/>
                  <a:pt x="3409778" y="2267620"/>
                  <a:pt x="3288745" y="2107980"/>
                </a:cubicBezTo>
                <a:cubicBezTo>
                  <a:pt x="3250057" y="2255973"/>
                  <a:pt x="3233604" y="2320806"/>
                  <a:pt x="3214219" y="2335304"/>
                </a:cubicBezTo>
                <a:cubicBezTo>
                  <a:pt x="2963519" y="2524917"/>
                  <a:pt x="2835726" y="2929311"/>
                  <a:pt x="2825056" y="2961239"/>
                </a:cubicBezTo>
                <a:cubicBezTo>
                  <a:pt x="2813490" y="2991213"/>
                  <a:pt x="2797934" y="3002860"/>
                  <a:pt x="2759245" y="3002860"/>
                </a:cubicBezTo>
                <a:cubicBezTo>
                  <a:pt x="2733100" y="3002860"/>
                  <a:pt x="2605307" y="3002860"/>
                  <a:pt x="2580139" y="3002860"/>
                </a:cubicBezTo>
                <a:cubicBezTo>
                  <a:pt x="2528826" y="3002860"/>
                  <a:pt x="2531758" y="2966126"/>
                  <a:pt x="2562709" y="2931266"/>
                </a:cubicBezTo>
                <a:cubicBezTo>
                  <a:pt x="2841509" y="2633244"/>
                  <a:pt x="2912206" y="2521985"/>
                  <a:pt x="2993492" y="2268516"/>
                </a:cubicBezTo>
                <a:cubicBezTo>
                  <a:pt x="3076815" y="2014070"/>
                  <a:pt x="2883210" y="1933761"/>
                  <a:pt x="2736032" y="2066278"/>
                </a:cubicBezTo>
                <a:cubicBezTo>
                  <a:pt x="2352734" y="1891163"/>
                  <a:pt x="2251085" y="2119465"/>
                  <a:pt x="2273321" y="2247176"/>
                </a:cubicBezTo>
                <a:cubicBezTo>
                  <a:pt x="2309077" y="2449414"/>
                  <a:pt x="2445585" y="2792803"/>
                  <a:pt x="2454300" y="2955375"/>
                </a:cubicBezTo>
                <a:cubicBezTo>
                  <a:pt x="2457233" y="2996018"/>
                  <a:pt x="2421395" y="3004733"/>
                  <a:pt x="2399160" y="3004733"/>
                </a:cubicBezTo>
                <a:cubicBezTo>
                  <a:pt x="2379775" y="3004733"/>
                  <a:pt x="2229746" y="3004733"/>
                  <a:pt x="2229746" y="3004733"/>
                </a:cubicBezTo>
                <a:cubicBezTo>
                  <a:pt x="2176478" y="3004733"/>
                  <a:pt x="2197736" y="2954397"/>
                  <a:pt x="2201646" y="2931184"/>
                </a:cubicBezTo>
                <a:cubicBezTo>
                  <a:pt x="2287819" y="2514166"/>
                  <a:pt x="2111645" y="2276172"/>
                  <a:pt x="1934493" y="2164913"/>
                </a:cubicBezTo>
                <a:cubicBezTo>
                  <a:pt x="1828936" y="2242289"/>
                  <a:pt x="1688599" y="2697996"/>
                  <a:pt x="1671169" y="2946660"/>
                </a:cubicBezTo>
                <a:cubicBezTo>
                  <a:pt x="1669214" y="2975656"/>
                  <a:pt x="1653739" y="3002778"/>
                  <a:pt x="1628571" y="3002778"/>
                </a:cubicBezTo>
                <a:cubicBezTo>
                  <a:pt x="1605277" y="3002778"/>
                  <a:pt x="1467872" y="3002778"/>
                  <a:pt x="1431058" y="3002778"/>
                </a:cubicBezTo>
                <a:cubicBezTo>
                  <a:pt x="1399130" y="3002778"/>
                  <a:pt x="1393347" y="2967022"/>
                  <a:pt x="1417537" y="2924424"/>
                </a:cubicBezTo>
                <a:cubicBezTo>
                  <a:pt x="1519185" y="2741571"/>
                  <a:pt x="1677929" y="2454219"/>
                  <a:pt x="1674997" y="2150415"/>
                </a:cubicBezTo>
                <a:cubicBezTo>
                  <a:pt x="1674997" y="2116614"/>
                  <a:pt x="1674997" y="2011137"/>
                  <a:pt x="1626616" y="1954042"/>
                </a:cubicBezTo>
                <a:cubicBezTo>
                  <a:pt x="1518208" y="1824457"/>
                  <a:pt x="1458180" y="1667667"/>
                  <a:pt x="1402062" y="1567078"/>
                </a:cubicBezTo>
                <a:cubicBezTo>
                  <a:pt x="1363374" y="1498335"/>
                  <a:pt x="1314911" y="1475122"/>
                  <a:pt x="1276223" y="1468362"/>
                </a:cubicBezTo>
                <a:cubicBezTo>
                  <a:pt x="1235580" y="1461520"/>
                  <a:pt x="1204630" y="1472190"/>
                  <a:pt x="1169769" y="1456714"/>
                </a:cubicBezTo>
                <a:cubicBezTo>
                  <a:pt x="1135887" y="1441240"/>
                  <a:pt x="1117479" y="1405402"/>
                  <a:pt x="1090357" y="1374451"/>
                </a:cubicBezTo>
                <a:cubicBezTo>
                  <a:pt x="1067144" y="1349283"/>
                  <a:pt x="1049714" y="1311572"/>
                  <a:pt x="1076836" y="1276712"/>
                </a:cubicBezTo>
                <a:cubicBezTo>
                  <a:pt x="1126194" y="1216684"/>
                  <a:pt x="1157145" y="1180928"/>
                  <a:pt x="1165860" y="1156738"/>
                </a:cubicBezTo>
                <a:cubicBezTo>
                  <a:pt x="1174575" y="1131570"/>
                  <a:pt x="1172620" y="1120901"/>
                  <a:pt x="1174575" y="1098665"/>
                </a:cubicBezTo>
                <a:cubicBezTo>
                  <a:pt x="1175552" y="1078384"/>
                  <a:pt x="1217173" y="1028049"/>
                  <a:pt x="1255861" y="982600"/>
                </a:cubicBezTo>
                <a:cubicBezTo>
                  <a:pt x="1270359" y="965171"/>
                  <a:pt x="1257816" y="935197"/>
                  <a:pt x="1231671" y="905224"/>
                </a:cubicBezTo>
                <a:cubicBezTo>
                  <a:pt x="1204548" y="875169"/>
                  <a:pt x="1127090" y="768797"/>
                  <a:pt x="1127090" y="591727"/>
                </a:cubicBezTo>
                <a:cubicBezTo>
                  <a:pt x="1127090" y="556419"/>
                  <a:pt x="1133138" y="539967"/>
                  <a:pt x="1141364" y="538266"/>
                </a:cubicBezTo>
                <a:close/>
                <a:moveTo>
                  <a:pt x="1650644" y="93748"/>
                </a:moveTo>
                <a:cubicBezTo>
                  <a:pt x="1504525" y="93748"/>
                  <a:pt x="1385447" y="210790"/>
                  <a:pt x="1385447" y="357642"/>
                </a:cubicBezTo>
                <a:cubicBezTo>
                  <a:pt x="1385447" y="503599"/>
                  <a:pt x="1504525" y="621537"/>
                  <a:pt x="1650644" y="621537"/>
                </a:cubicBezTo>
                <a:cubicBezTo>
                  <a:pt x="1796764" y="621537"/>
                  <a:pt x="1913887" y="503599"/>
                  <a:pt x="1913887" y="357642"/>
                </a:cubicBezTo>
                <a:cubicBezTo>
                  <a:pt x="1913887" y="212663"/>
                  <a:pt x="1796764" y="93748"/>
                  <a:pt x="1650644" y="93748"/>
                </a:cubicBezTo>
                <a:close/>
                <a:moveTo>
                  <a:pt x="1639079" y="0"/>
                </a:moveTo>
                <a:cubicBezTo>
                  <a:pt x="1859724" y="0"/>
                  <a:pt x="2036875" y="177884"/>
                  <a:pt x="2036875" y="399263"/>
                </a:cubicBezTo>
                <a:cubicBezTo>
                  <a:pt x="2036875" y="618686"/>
                  <a:pt x="1859724" y="798525"/>
                  <a:pt x="1639079" y="798525"/>
                </a:cubicBezTo>
                <a:cubicBezTo>
                  <a:pt x="1420307" y="798525"/>
                  <a:pt x="1241282" y="620641"/>
                  <a:pt x="1241282" y="399263"/>
                </a:cubicBezTo>
                <a:cubicBezTo>
                  <a:pt x="1241282" y="179839"/>
                  <a:pt x="1418433" y="0"/>
                  <a:pt x="1639079" y="0"/>
                </a:cubicBezTo>
                <a:close/>
              </a:path>
            </a:pathLst>
          </a:custGeom>
          <a:solidFill>
            <a:schemeClr val="bg1"/>
          </a:solidFill>
          <a:ln w="8132" cap="flat">
            <a:noFill/>
            <a:prstDash val="solid"/>
            <a:miter/>
          </a:ln>
        </p:spPr>
        <p:txBody>
          <a:bodyPr rtlCol="0" anchor="ctr"/>
          <a:lstStyle/>
          <a:p>
            <a:endParaRPr lang="en-GB" sz="1351"/>
          </a:p>
        </p:txBody>
      </p:sp>
      <p:sp>
        <p:nvSpPr>
          <p:cNvPr id="5" name="Tagline" descr="{&quot;templafy&quot;:{&quot;id&quot;:&quot;e4f6bce7-501b-43d5-add4-96cf351eca04&quot;}}" title="Form.PLogoChoice.PLogoInsertionWhite">
            <a:extLst>
              <a:ext uri="{FF2B5EF4-FFF2-40B4-BE49-F238E27FC236}">
                <a16:creationId xmlns:a16="http://schemas.microsoft.com/office/drawing/2014/main" id="{9CE848CF-6894-4564-ABE3-C9ED24818DCD}"/>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4" name="Footer Placeholder 3">
            <a:extLst>
              <a:ext uri="{FF2B5EF4-FFF2-40B4-BE49-F238E27FC236}">
                <a16:creationId xmlns:a16="http://schemas.microsoft.com/office/drawing/2014/main" id="{CADD4078-7398-DE52-A22D-F333AFB21503}"/>
              </a:ext>
            </a:extLst>
          </p:cNvPr>
          <p:cNvSpPr>
            <a:spLocks noGrp="1"/>
          </p:cNvSpPr>
          <p:nvPr>
            <p:ph type="ftr" sz="quarter" idx="17"/>
          </p:nvPr>
        </p:nvSpPr>
        <p:spPr>
          <a:xfrm>
            <a:off x="4448324" y="6717511"/>
            <a:ext cx="3295351" cy="126000"/>
          </a:xfrm>
          <a:prstGeom prst="rect">
            <a:avLst/>
          </a:prstGeom>
        </p:spPr>
        <p:txBody>
          <a:bodyPr anchor="ctr"/>
          <a:lstStyle>
            <a:lvl1pPr algn="ctr">
              <a:defRPr sz="800">
                <a:solidFill>
                  <a:schemeClr val="bg1"/>
                </a:solidFill>
              </a:defRPr>
            </a:lvl1pPr>
          </a:lstStyle>
          <a:p>
            <a:r>
              <a:rPr lang="en-US"/>
              <a:t>Confidential – for internal use only.</a:t>
            </a:r>
            <a:endParaRPr lang="en-GB"/>
          </a:p>
        </p:txBody>
      </p:sp>
    </p:spTree>
    <p:extLst>
      <p:ext uri="{BB962C8B-B14F-4D97-AF65-F5344CB8AC3E}">
        <p14:creationId xmlns:p14="http://schemas.microsoft.com/office/powerpoint/2010/main" val="39321848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3_Cover">
    <p:bg>
      <p:bgPr>
        <a:solidFill>
          <a:schemeClr val="tx2"/>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D0262CB-35CA-2AE7-A4C0-2F100428169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224000" cy="6876000"/>
          </a:xfrm>
          <a:prstGeom prst="rect">
            <a:avLst/>
          </a:prstGeom>
        </p:spPr>
      </p:pic>
      <p:sp>
        <p:nvSpPr>
          <p:cNvPr id="2" name="Title 1"/>
          <p:cNvSpPr>
            <a:spLocks noGrp="1"/>
          </p:cNvSpPr>
          <p:nvPr>
            <p:ph type="ctrTitle" hasCustomPrompt="1"/>
          </p:nvPr>
        </p:nvSpPr>
        <p:spPr>
          <a:xfrm>
            <a:off x="1004552" y="1749386"/>
            <a:ext cx="10083600" cy="660042"/>
          </a:xfrm>
        </p:spPr>
        <p:txBody>
          <a:bodyPr bIns="144000" anchor="ctr"/>
          <a:lstStyle>
            <a:lvl1pPr algn="l">
              <a:lnSpc>
                <a:spcPct val="100000"/>
              </a:lnSpc>
              <a:defRPr sz="4400">
                <a:solidFill>
                  <a:schemeClr val="bg1"/>
                </a:solidFill>
              </a:defRPr>
            </a:lvl1pPr>
          </a:lstStyle>
          <a:p>
            <a:r>
              <a:rPr lang="en-GB"/>
              <a:t>Module Title</a:t>
            </a:r>
          </a:p>
        </p:txBody>
      </p:sp>
      <p:sp>
        <p:nvSpPr>
          <p:cNvPr id="5" name="Tagline" descr="{&quot;templafy&quot;:{&quot;id&quot;:&quot;e4f6bce7-501b-43d5-add4-96cf351eca04&quot;}}" title="Form.PLogoChoice.PLogoInsertionWhite">
            <a:extLst>
              <a:ext uri="{FF2B5EF4-FFF2-40B4-BE49-F238E27FC236}">
                <a16:creationId xmlns:a16="http://schemas.microsoft.com/office/drawing/2014/main" id="{9CE848CF-6894-4564-ABE3-C9ED24818DCD}"/>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18" name="Title 1">
            <a:extLst>
              <a:ext uri="{FF2B5EF4-FFF2-40B4-BE49-F238E27FC236}">
                <a16:creationId xmlns:a16="http://schemas.microsoft.com/office/drawing/2014/main" id="{0A0CC1F0-AEC6-7146-40E9-8D9EDBAD9F5C}"/>
              </a:ext>
            </a:extLst>
          </p:cNvPr>
          <p:cNvSpPr txBox="1">
            <a:spLocks/>
          </p:cNvSpPr>
          <p:nvPr userDrawn="1"/>
        </p:nvSpPr>
        <p:spPr>
          <a:xfrm>
            <a:off x="1004552" y="1066805"/>
            <a:ext cx="8295450" cy="660042"/>
          </a:xfrm>
          <a:prstGeom prst="rect">
            <a:avLst/>
          </a:prstGeom>
        </p:spPr>
        <p:txBody>
          <a:bodyPr vert="horz" lIns="0" tIns="0" rIns="0" bIns="144000" rtlCol="0" anchor="ctr" anchorCtr="0">
            <a:noAutofit/>
          </a:bodyPr>
          <a:lstStyle>
            <a:lvl1pPr algn="l" defTabSz="914377" rtl="0" eaLnBrk="1" latinLnBrk="0" hangingPunct="1">
              <a:lnSpc>
                <a:spcPct val="100000"/>
              </a:lnSpc>
              <a:spcBef>
                <a:spcPct val="0"/>
              </a:spcBef>
              <a:buNone/>
              <a:defRPr sz="4400" kern="1200">
                <a:solidFill>
                  <a:schemeClr val="bg1"/>
                </a:solidFill>
                <a:latin typeface="+mj-lt"/>
                <a:ea typeface="+mj-ea"/>
                <a:cs typeface="+mj-cs"/>
              </a:defRPr>
            </a:lvl1pPr>
          </a:lstStyle>
          <a:p>
            <a:r>
              <a:rPr lang="en-GB" b="1"/>
              <a:t>Module 3:</a:t>
            </a:r>
          </a:p>
        </p:txBody>
      </p:sp>
      <p:sp>
        <p:nvSpPr>
          <p:cNvPr id="9" name="TextBox 8">
            <a:extLst>
              <a:ext uri="{FF2B5EF4-FFF2-40B4-BE49-F238E27FC236}">
                <a16:creationId xmlns:a16="http://schemas.microsoft.com/office/drawing/2014/main" id="{6FE220D0-2FD9-575A-B783-71C689C20B5B}"/>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©2026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3" name="Picture 2" descr="A white text on a black background&#10;&#10;AI-generated content may be incorrect.">
            <a:extLst>
              <a:ext uri="{FF2B5EF4-FFF2-40B4-BE49-F238E27FC236}">
                <a16:creationId xmlns:a16="http://schemas.microsoft.com/office/drawing/2014/main" id="{571C909D-9D28-86EC-6396-7EAD7FCC21D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03713" y="5737114"/>
            <a:ext cx="2088287" cy="1120885"/>
          </a:xfrm>
          <a:prstGeom prst="rect">
            <a:avLst/>
          </a:prstGeom>
        </p:spPr>
      </p:pic>
    </p:spTree>
    <p:extLst>
      <p:ext uri="{BB962C8B-B14F-4D97-AF65-F5344CB8AC3E}">
        <p14:creationId xmlns:p14="http://schemas.microsoft.com/office/powerpoint/2010/main" val="31920876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Cover">
    <p:bg>
      <p:bgPr>
        <a:solidFill>
          <a:schemeClr val="tx2"/>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D0262CB-35CA-2AE7-A4C0-2F100428169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224000" cy="6876000"/>
          </a:xfrm>
          <a:prstGeom prst="rect">
            <a:avLst/>
          </a:prstGeom>
        </p:spPr>
      </p:pic>
      <p:sp>
        <p:nvSpPr>
          <p:cNvPr id="2" name="Title 1"/>
          <p:cNvSpPr>
            <a:spLocks noGrp="1"/>
          </p:cNvSpPr>
          <p:nvPr>
            <p:ph type="ctrTitle" hasCustomPrompt="1"/>
          </p:nvPr>
        </p:nvSpPr>
        <p:spPr>
          <a:xfrm>
            <a:off x="1004552" y="1749386"/>
            <a:ext cx="10083600" cy="660042"/>
          </a:xfrm>
        </p:spPr>
        <p:txBody>
          <a:bodyPr bIns="144000" anchor="ctr"/>
          <a:lstStyle>
            <a:lvl1pPr algn="l">
              <a:lnSpc>
                <a:spcPct val="100000"/>
              </a:lnSpc>
              <a:defRPr sz="4400">
                <a:solidFill>
                  <a:schemeClr val="bg1"/>
                </a:solidFill>
              </a:defRPr>
            </a:lvl1pPr>
          </a:lstStyle>
          <a:p>
            <a:r>
              <a:rPr lang="en-GB"/>
              <a:t>Module Title</a:t>
            </a:r>
          </a:p>
        </p:txBody>
      </p:sp>
      <p:sp>
        <p:nvSpPr>
          <p:cNvPr id="5" name="Tagline" descr="{&quot;templafy&quot;:{&quot;id&quot;:&quot;e4f6bce7-501b-43d5-add4-96cf351eca04&quot;}}" title="Form.PLogoChoice.PLogoInsertionWhite">
            <a:extLst>
              <a:ext uri="{FF2B5EF4-FFF2-40B4-BE49-F238E27FC236}">
                <a16:creationId xmlns:a16="http://schemas.microsoft.com/office/drawing/2014/main" id="{9CE848CF-6894-4564-ABE3-C9ED24818DCD}"/>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18" name="Title 1">
            <a:extLst>
              <a:ext uri="{FF2B5EF4-FFF2-40B4-BE49-F238E27FC236}">
                <a16:creationId xmlns:a16="http://schemas.microsoft.com/office/drawing/2014/main" id="{0A0CC1F0-AEC6-7146-40E9-8D9EDBAD9F5C}"/>
              </a:ext>
            </a:extLst>
          </p:cNvPr>
          <p:cNvSpPr txBox="1">
            <a:spLocks/>
          </p:cNvSpPr>
          <p:nvPr userDrawn="1"/>
        </p:nvSpPr>
        <p:spPr>
          <a:xfrm>
            <a:off x="1004552" y="1066805"/>
            <a:ext cx="8295450" cy="660042"/>
          </a:xfrm>
          <a:prstGeom prst="rect">
            <a:avLst/>
          </a:prstGeom>
        </p:spPr>
        <p:txBody>
          <a:bodyPr vert="horz" lIns="0" tIns="0" rIns="0" bIns="144000" rtlCol="0" anchor="ctr" anchorCtr="0">
            <a:noAutofit/>
          </a:bodyPr>
          <a:lstStyle>
            <a:lvl1pPr algn="l" defTabSz="914377" rtl="0" eaLnBrk="1" latinLnBrk="0" hangingPunct="1">
              <a:lnSpc>
                <a:spcPct val="100000"/>
              </a:lnSpc>
              <a:spcBef>
                <a:spcPct val="0"/>
              </a:spcBef>
              <a:buNone/>
              <a:defRPr sz="4400" kern="1200">
                <a:solidFill>
                  <a:schemeClr val="bg1"/>
                </a:solidFill>
                <a:latin typeface="+mj-lt"/>
                <a:ea typeface="+mj-ea"/>
                <a:cs typeface="+mj-cs"/>
              </a:defRPr>
            </a:lvl1pPr>
          </a:lstStyle>
          <a:p>
            <a:r>
              <a:rPr lang="en-GB" b="1"/>
              <a:t>Module 1:</a:t>
            </a:r>
          </a:p>
        </p:txBody>
      </p:sp>
      <p:sp>
        <p:nvSpPr>
          <p:cNvPr id="23" name="TextBox 22">
            <a:extLst>
              <a:ext uri="{FF2B5EF4-FFF2-40B4-BE49-F238E27FC236}">
                <a16:creationId xmlns:a16="http://schemas.microsoft.com/office/drawing/2014/main" id="{A11A00C2-F5B9-DA80-0DC1-087D153A4732}"/>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©2026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3" name="Picture 2" descr="A white text on a black background&#10;&#10;AI-generated content may be incorrect.">
            <a:extLst>
              <a:ext uri="{FF2B5EF4-FFF2-40B4-BE49-F238E27FC236}">
                <a16:creationId xmlns:a16="http://schemas.microsoft.com/office/drawing/2014/main" id="{1D5440FF-7FB3-DFD6-FE48-4D21BAE076B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03713" y="5737114"/>
            <a:ext cx="2088287" cy="1120885"/>
          </a:xfrm>
          <a:prstGeom prst="rect">
            <a:avLst/>
          </a:prstGeom>
        </p:spPr>
      </p:pic>
    </p:spTree>
    <p:extLst>
      <p:ext uri="{BB962C8B-B14F-4D97-AF65-F5344CB8AC3E}">
        <p14:creationId xmlns:p14="http://schemas.microsoft.com/office/powerpoint/2010/main" val="30190254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432000"/>
            <a:ext cx="10896000" cy="792000"/>
          </a:xfrm>
        </p:spPr>
        <p:txBody>
          <a:bodyPr/>
          <a:lstStyle>
            <a:lvl1pPr>
              <a:lnSpc>
                <a:spcPct val="100000"/>
              </a:lnSpc>
              <a:defRPr/>
            </a:lvl1pPr>
          </a:lstStyle>
          <a:p>
            <a:r>
              <a:rPr lang="en-GB" noProof="0"/>
              <a:t>Click to add title</a:t>
            </a:r>
            <a:endParaRPr lang="en-GB"/>
          </a:p>
        </p:txBody>
      </p:sp>
      <p:sp>
        <p:nvSpPr>
          <p:cNvPr id="10" name="Text Placeholder 4">
            <a:extLst>
              <a:ext uri="{FF2B5EF4-FFF2-40B4-BE49-F238E27FC236}">
                <a16:creationId xmlns:a16="http://schemas.microsoft.com/office/drawing/2014/main" id="{C135AE9C-0192-4702-9483-2D7F66625848}"/>
              </a:ext>
            </a:extLst>
          </p:cNvPr>
          <p:cNvSpPr>
            <a:spLocks noGrp="1"/>
          </p:cNvSpPr>
          <p:nvPr>
            <p:ph type="body" sz="quarter" idx="13" hasCustomPrompt="1"/>
          </p:nvPr>
        </p:nvSpPr>
        <p:spPr>
          <a:xfrm>
            <a:off x="432000" y="6264000"/>
            <a:ext cx="9360000" cy="324000"/>
          </a:xfrm>
        </p:spPr>
        <p:txBody>
          <a:bodyPr vert="horz" lIns="0" tIns="0" rIns="0" bIns="0" rtlCol="0" anchor="b">
            <a:noAutofit/>
          </a:bodyPr>
          <a:lstStyle>
            <a:lvl1pPr marL="0" indent="0">
              <a:buNone/>
              <a:defRPr lang="en-GB" sz="700" i="0" dirty="0">
                <a:solidFill>
                  <a:schemeClr val="bg2"/>
                </a:solidFill>
              </a:defRPr>
            </a:lvl1pPr>
          </a:lstStyle>
          <a:p>
            <a:pPr marL="269993" lvl="0" indent="-269993"/>
            <a:r>
              <a:rPr lang="en-GB"/>
              <a:t>Insert notes</a:t>
            </a:r>
          </a:p>
        </p:txBody>
      </p:sp>
      <p:sp>
        <p:nvSpPr>
          <p:cNvPr id="4" name="Content Placeholder 3">
            <a:extLst>
              <a:ext uri="{FF2B5EF4-FFF2-40B4-BE49-F238E27FC236}">
                <a16:creationId xmlns:a16="http://schemas.microsoft.com/office/drawing/2014/main" id="{705DDD04-F645-2CD4-B810-B387B15165E7}"/>
              </a:ext>
            </a:extLst>
          </p:cNvPr>
          <p:cNvSpPr>
            <a:spLocks noGrp="1"/>
          </p:cNvSpPr>
          <p:nvPr>
            <p:ph sz="quarter" idx="14"/>
          </p:nvPr>
        </p:nvSpPr>
        <p:spPr>
          <a:xfrm>
            <a:off x="431800" y="1442434"/>
            <a:ext cx="11404600" cy="44043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044666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ltGray">
          <a:xfrm>
            <a:off x="0" y="0"/>
            <a:ext cx="12192000" cy="6858000"/>
          </a:xfrm>
          <a:prstGeom prst="rect">
            <a:avLst/>
          </a:prstGeom>
          <a:solidFill>
            <a:schemeClr val="tx1"/>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a:solidFill>
                <a:schemeClr val="tx1"/>
              </a:solidFill>
            </a:endParaRPr>
          </a:p>
        </p:txBody>
      </p:sp>
      <p:sp>
        <p:nvSpPr>
          <p:cNvPr id="5" name="Do not use"/>
          <p:cNvSpPr txBox="1"/>
          <p:nvPr userDrawn="1"/>
        </p:nvSpPr>
        <p:spPr bwMode="white">
          <a:xfrm>
            <a:off x="430214" y="656825"/>
            <a:ext cx="11356977" cy="2893100"/>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400" b="0" noProof="0">
                <a:solidFill>
                  <a:schemeClr val="bg1"/>
                </a:solidFill>
              </a:rPr>
              <a:t>If you see any </a:t>
            </a:r>
            <a:r>
              <a:rPr lang="en-GB" sz="4400" b="1" i="1" noProof="0">
                <a:solidFill>
                  <a:schemeClr val="bg1"/>
                </a:solidFill>
              </a:rPr>
              <a:t>layouts after this </a:t>
            </a:r>
            <a:r>
              <a:rPr lang="en-GB" sz="4400" b="0" i="0" noProof="0">
                <a:solidFill>
                  <a:schemeClr val="bg1"/>
                </a:solidFill>
              </a:rPr>
              <a:t>one</a:t>
            </a:r>
            <a:r>
              <a:rPr lang="en-GB" sz="4400" b="1" i="1" noProof="0">
                <a:solidFill>
                  <a:schemeClr val="bg1"/>
                </a:solidFill>
              </a:rPr>
              <a:t>,</a:t>
            </a:r>
            <a:br>
              <a:rPr lang="en-GB" sz="4400" b="0" i="0" noProof="0">
                <a:solidFill>
                  <a:schemeClr val="bg1"/>
                </a:solidFill>
              </a:rPr>
            </a:br>
            <a:r>
              <a:rPr lang="en-GB" sz="4400" b="0" noProof="0">
                <a:solidFill>
                  <a:schemeClr val="bg1"/>
                </a:solidFill>
              </a:rPr>
              <a:t>do not use them. These layouts </a:t>
            </a:r>
            <a:r>
              <a:rPr lang="en-GB" sz="4400" b="1" i="1" u="none" noProof="0">
                <a:solidFill>
                  <a:schemeClr val="bg1"/>
                </a:solidFill>
              </a:rPr>
              <a:t>are not </a:t>
            </a:r>
            <a:r>
              <a:rPr lang="en-GB" sz="4400" b="0" noProof="0">
                <a:solidFill>
                  <a:schemeClr val="bg1"/>
                </a:solidFill>
              </a:rPr>
              <a:t>part of our corporate template.</a:t>
            </a:r>
            <a:br>
              <a:rPr lang="en-GB" sz="2800" b="0" noProof="0">
                <a:solidFill>
                  <a:schemeClr val="bg1"/>
                </a:solidFill>
              </a:rPr>
            </a:br>
            <a:br>
              <a:rPr lang="en-GB" sz="2800" b="0" noProof="0">
                <a:solidFill>
                  <a:schemeClr val="bg1"/>
                </a:solidFill>
              </a:rPr>
            </a:br>
            <a:endParaRPr lang="en-GB" sz="2800" b="0" noProof="0">
              <a:solidFill>
                <a:schemeClr val="bg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white">
          <a:xfrm rot="8100000">
            <a:off x="10404875" y="3325227"/>
            <a:ext cx="1036788" cy="1036788"/>
            <a:chOff x="6096000" y="4963130"/>
            <a:chExt cx="1456719" cy="1456719"/>
          </a:xfrm>
          <a:solidFill>
            <a:schemeClr val="bg1"/>
          </a:solidFill>
        </p:grpSpPr>
        <p:sp>
          <p:nvSpPr>
            <p:cNvPr id="3" name="Rectangle 2">
              <a:extLst>
                <a:ext uri="{FF2B5EF4-FFF2-40B4-BE49-F238E27FC236}">
                  <a16:creationId xmlns:a16="http://schemas.microsoft.com/office/drawing/2014/main" id="{C823227E-A862-4A7F-BC20-0D107430AB2C}"/>
                </a:ext>
              </a:extLst>
            </p:cNvPr>
            <p:cNvSpPr/>
            <p:nvPr userDrawn="1"/>
          </p:nvSpPr>
          <p:spPr bwMode="white">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white">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bwMode="white">
          <a:xfrm>
            <a:off x="430213" y="2588375"/>
            <a:ext cx="10152347" cy="2215991"/>
          </a:xfrm>
          <a:prstGeom prst="rect">
            <a:avLst/>
          </a:prstGeom>
        </p:spPr>
        <p:txBody>
          <a:bodyPr wrap="square">
            <a:spAutoFit/>
          </a:bodyPr>
          <a:lstStyle/>
          <a:p>
            <a:pPr algn="ctr"/>
            <a:r>
              <a:rPr lang="en-GB" sz="13800" b="1" i="1" noProof="0">
                <a:solidFill>
                  <a:schemeClr val="bg1"/>
                </a:solidFill>
              </a:rPr>
              <a:t>Do not use </a:t>
            </a:r>
            <a:endParaRPr lang="en-GB" sz="2400" b="1" i="1"/>
          </a:p>
        </p:txBody>
      </p:sp>
      <p:sp>
        <p:nvSpPr>
          <p:cNvPr id="16" name="Do not use">
            <a:extLst>
              <a:ext uri="{FF2B5EF4-FFF2-40B4-BE49-F238E27FC236}">
                <a16:creationId xmlns:a16="http://schemas.microsoft.com/office/drawing/2014/main" id="{A8FA78FA-4D94-4717-B7C6-6F86378D6B01}"/>
              </a:ext>
            </a:extLst>
          </p:cNvPr>
          <p:cNvSpPr txBox="1"/>
          <p:nvPr userDrawn="1"/>
        </p:nvSpPr>
        <p:spPr bwMode="white">
          <a:xfrm>
            <a:off x="430214" y="5186455"/>
            <a:ext cx="11356975" cy="969496"/>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2000" b="0" noProof="0">
                <a:solidFill>
                  <a:schemeClr val="bg1"/>
                </a:solidFill>
              </a:rPr>
              <a:t>Due to PowerPoint’s standard Copy/Paste functionality extra undesirable layouts can appear.</a:t>
            </a:r>
          </a:p>
          <a:p>
            <a:pPr marL="0" marR="0" indent="0" algn="ctr" fontAlgn="auto">
              <a:lnSpc>
                <a:spcPct val="100000"/>
              </a:lnSpc>
              <a:spcBef>
                <a:spcPts val="600"/>
              </a:spcBef>
              <a:spcAft>
                <a:spcPts val="0"/>
              </a:spcAft>
              <a:buClr>
                <a:srgbClr val="003755"/>
              </a:buClr>
              <a:buSzTx/>
              <a:buFontTx/>
              <a:buNone/>
              <a:tabLst/>
            </a:pPr>
            <a:r>
              <a:rPr lang="en-GB" sz="2000" b="0" noProof="0">
                <a:solidFill>
                  <a:schemeClr val="bg1"/>
                </a:solidFill>
              </a:rPr>
              <a:t>Also notice: Layouts after this might contain potential confidential information.</a:t>
            </a:r>
            <a:br>
              <a:rPr lang="en-GB" sz="1800" b="0" noProof="0">
                <a:solidFill>
                  <a:schemeClr val="bg1"/>
                </a:solidFill>
              </a:rPr>
            </a:br>
            <a:endParaRPr lang="en-GB" sz="1800" b="0" noProof="0">
              <a:solidFill>
                <a:schemeClr val="bg1"/>
              </a:solidFill>
            </a:endParaRPr>
          </a:p>
        </p:txBody>
      </p:sp>
      <p:sp>
        <p:nvSpPr>
          <p:cNvPr id="9" name="Date Placeholder 2">
            <a:extLst>
              <a:ext uri="{FF2B5EF4-FFF2-40B4-BE49-F238E27FC236}">
                <a16:creationId xmlns:a16="http://schemas.microsoft.com/office/drawing/2014/main" id="{B12B154D-76F1-409D-A798-AA5203EE7F44}"/>
              </a:ext>
            </a:extLst>
          </p:cNvPr>
          <p:cNvSpPr>
            <a:spLocks noGrp="1"/>
          </p:cNvSpPr>
          <p:nvPr>
            <p:ph type="dt" sz="half" idx="10"/>
          </p:nvPr>
        </p:nvSpPr>
        <p:spPr bwMode="white">
          <a:xfrm>
            <a:off x="0" y="6912000"/>
            <a:ext cx="0" cy="0"/>
          </a:xfrm>
          <a:prstGeom prst="rect">
            <a:avLst/>
          </a:prstGeom>
        </p:spPr>
        <p:txBody>
          <a:bodyPr/>
          <a:lstStyle>
            <a:lvl1pPr>
              <a:defRPr>
                <a:noFill/>
              </a:defRPr>
            </a:lvl1pPr>
          </a:lstStyle>
          <a:p>
            <a:endParaRPr lang="en-GB"/>
          </a:p>
        </p:txBody>
      </p:sp>
      <p:sp>
        <p:nvSpPr>
          <p:cNvPr id="10" name="Footer Placeholder 3">
            <a:extLst>
              <a:ext uri="{FF2B5EF4-FFF2-40B4-BE49-F238E27FC236}">
                <a16:creationId xmlns:a16="http://schemas.microsoft.com/office/drawing/2014/main" id="{7D212C3A-1726-4BC5-8AF1-72D08F6358E7}"/>
              </a:ext>
            </a:extLst>
          </p:cNvPr>
          <p:cNvSpPr>
            <a:spLocks noGrp="1"/>
          </p:cNvSpPr>
          <p:nvPr>
            <p:ph type="ftr" sz="quarter" idx="11"/>
          </p:nvPr>
        </p:nvSpPr>
        <p:spPr bwMode="white">
          <a:xfrm>
            <a:off x="0" y="6912000"/>
            <a:ext cx="0" cy="0"/>
          </a:xfrm>
          <a:prstGeom prst="rect">
            <a:avLst/>
          </a:prstGeom>
        </p:spPr>
        <p:txBody>
          <a:bodyPr/>
          <a:lstStyle>
            <a:lvl1pPr>
              <a:defRPr>
                <a:noFill/>
              </a:defRPr>
            </a:lvl1pPr>
          </a:lstStyle>
          <a:p>
            <a:r>
              <a:rPr lang="en-US"/>
              <a:t>Confidential – for internal use only.</a:t>
            </a:r>
            <a:endParaRPr lang="en-GB"/>
          </a:p>
        </p:txBody>
      </p:sp>
      <p:sp>
        <p:nvSpPr>
          <p:cNvPr id="11" name="Slide Number Placeholder 4">
            <a:extLst>
              <a:ext uri="{FF2B5EF4-FFF2-40B4-BE49-F238E27FC236}">
                <a16:creationId xmlns:a16="http://schemas.microsoft.com/office/drawing/2014/main" id="{989D5CFC-5012-4F36-B4E7-CE36F67CD235}"/>
              </a:ext>
            </a:extLst>
          </p:cNvPr>
          <p:cNvSpPr>
            <a:spLocks noGrp="1"/>
          </p:cNvSpPr>
          <p:nvPr>
            <p:ph type="sldNum" sz="quarter" idx="12"/>
          </p:nvPr>
        </p:nvSpPr>
        <p:spPr bwMode="white">
          <a:xfrm flipV="1">
            <a:off x="0" y="6912000"/>
            <a:ext cx="0" cy="0"/>
          </a:xfrm>
          <a:prstGeom prst="rect">
            <a:avLst/>
          </a:prstGeom>
        </p:spPr>
        <p:txBody>
          <a:bodyPr/>
          <a:lstStyle>
            <a:lvl1pPr>
              <a:defRPr>
                <a:noFill/>
              </a:defRPr>
            </a:lvl1pPr>
          </a:lstStyle>
          <a:p>
            <a:fld id="{24C8C45C-947F-4981-8B3F-4F32E973C901}" type="slidenum">
              <a:rPr lang="en-GB" smtClean="0"/>
              <a:pPr/>
              <a:t>‹#›</a:t>
            </a:fld>
            <a:endParaRPr lang="en-GB"/>
          </a:p>
        </p:txBody>
      </p:sp>
    </p:spTree>
    <p:extLst>
      <p:ext uri="{BB962C8B-B14F-4D97-AF65-F5344CB8AC3E}">
        <p14:creationId xmlns:p14="http://schemas.microsoft.com/office/powerpoint/2010/main" val="37926262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6" name="Date Placeholder 5">
            <a:extLst>
              <a:ext uri="{FF2B5EF4-FFF2-40B4-BE49-F238E27FC236}">
                <a16:creationId xmlns:a16="http://schemas.microsoft.com/office/drawing/2014/main" id="{B83BF171-11B0-4BBC-A5E0-54E06540B5CB}"/>
              </a:ext>
            </a:extLst>
          </p:cNvPr>
          <p:cNvSpPr>
            <a:spLocks noGrp="1"/>
          </p:cNvSpPr>
          <p:nvPr>
            <p:ph type="dt" sz="half" idx="10"/>
          </p:nvPr>
        </p:nvSpPr>
        <p:spPr/>
        <p:txBody>
          <a:bodyPr/>
          <a:lstStyle/>
          <a:p>
            <a:fld id="{547AA248-E79B-425D-A481-907ECC478D31}" type="datetime3">
              <a:rPr lang="en-US" smtClean="0"/>
              <a:t>21 July 2026</a:t>
            </a:fld>
            <a:endParaRPr lang="en-GB"/>
          </a:p>
        </p:txBody>
      </p:sp>
      <p:sp>
        <p:nvSpPr>
          <p:cNvPr id="7" name="Footer Placeholder 6">
            <a:extLst>
              <a:ext uri="{FF2B5EF4-FFF2-40B4-BE49-F238E27FC236}">
                <a16:creationId xmlns:a16="http://schemas.microsoft.com/office/drawing/2014/main" id="{DD4BEBA1-3B3D-4B4B-9C17-2B3431510A67}"/>
              </a:ext>
            </a:extLst>
          </p:cNvPr>
          <p:cNvSpPr>
            <a:spLocks noGrp="1"/>
          </p:cNvSpPr>
          <p:nvPr>
            <p:ph type="ftr" sz="quarter" idx="11"/>
          </p:nvPr>
        </p:nvSpPr>
        <p:spPr/>
        <p:txBody>
          <a:bodyPr/>
          <a:lstStyle/>
          <a:p>
            <a:r>
              <a:rPr lang="en-US"/>
              <a:t>For Field Medical Employee Use in Scientific Exchange. ©2020 Novo Nordisk.</a:t>
            </a:r>
            <a:endParaRPr lang="en-GB"/>
          </a:p>
        </p:txBody>
      </p:sp>
      <p:sp>
        <p:nvSpPr>
          <p:cNvPr id="8" name="Slide Number Placeholder 7">
            <a:extLst>
              <a:ext uri="{FF2B5EF4-FFF2-40B4-BE49-F238E27FC236}">
                <a16:creationId xmlns:a16="http://schemas.microsoft.com/office/drawing/2014/main" id="{E4A63ACE-2F21-4C6E-8E2B-F2CF74469B96}"/>
              </a:ext>
            </a:extLst>
          </p:cNvPr>
          <p:cNvSpPr>
            <a:spLocks noGrp="1"/>
          </p:cNvSpPr>
          <p:nvPr>
            <p:ph type="sldNum" sz="quarter" idx="12"/>
          </p:nvPr>
        </p:nvSpPr>
        <p:spPr/>
        <p:txBody>
          <a:bodyPr/>
          <a:lstStyle/>
          <a:p>
            <a:fld id="{23AA811B-2EBD-4900-905E-5BE206449611}" type="slidenum">
              <a:rPr lang="en-GB" smtClean="0"/>
              <a:t>‹#›</a:t>
            </a:fld>
            <a:endParaRPr lang="en-GB"/>
          </a:p>
        </p:txBody>
      </p:sp>
      <p:sp>
        <p:nvSpPr>
          <p:cNvPr id="10" name="Text Placeholder 4">
            <a:extLst>
              <a:ext uri="{FF2B5EF4-FFF2-40B4-BE49-F238E27FC236}">
                <a16:creationId xmlns:a16="http://schemas.microsoft.com/office/drawing/2014/main" id="{C135AE9C-0192-4702-9483-2D7F66625848}"/>
              </a:ext>
            </a:extLst>
          </p:cNvPr>
          <p:cNvSpPr>
            <a:spLocks noGrp="1"/>
          </p:cNvSpPr>
          <p:nvPr>
            <p:ph type="body" sz="quarter" idx="13" hasCustomPrompt="1"/>
          </p:nvPr>
        </p:nvSpPr>
        <p:spPr>
          <a:xfrm>
            <a:off x="647999" y="6210000"/>
            <a:ext cx="8652000" cy="324000"/>
          </a:xfrm>
        </p:spPr>
        <p:txBody>
          <a:bodyPr vert="horz" lIns="0" tIns="0" rIns="0" bIns="0" rtlCol="0" anchor="b">
            <a:noAutofit/>
          </a:bodyPr>
          <a:lstStyle>
            <a:lvl1pPr marL="0" indent="0">
              <a:buNone/>
              <a:defRPr lang="en-GB" sz="1050" i="1" dirty="0"/>
            </a:lvl1pPr>
          </a:lstStyle>
          <a:p>
            <a:pPr marL="269993" lvl="0" indent="-269993"/>
            <a:r>
              <a:rPr lang="en-GB"/>
              <a:t>Insert notes</a:t>
            </a:r>
          </a:p>
        </p:txBody>
      </p:sp>
    </p:spTree>
    <p:extLst>
      <p:ext uri="{BB962C8B-B14F-4D97-AF65-F5344CB8AC3E}">
        <p14:creationId xmlns:p14="http://schemas.microsoft.com/office/powerpoint/2010/main" val="32487449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6" name="Date Placeholder 5">
            <a:extLst>
              <a:ext uri="{FF2B5EF4-FFF2-40B4-BE49-F238E27FC236}">
                <a16:creationId xmlns:a16="http://schemas.microsoft.com/office/drawing/2014/main" id="{B83BF171-11B0-4BBC-A5E0-54E06540B5CB}"/>
              </a:ext>
            </a:extLst>
          </p:cNvPr>
          <p:cNvSpPr>
            <a:spLocks noGrp="1"/>
          </p:cNvSpPr>
          <p:nvPr>
            <p:ph type="dt" sz="half" idx="10"/>
          </p:nvPr>
        </p:nvSpPr>
        <p:spPr/>
        <p:txBody>
          <a:bodyPr/>
          <a:lstStyle/>
          <a:p>
            <a:fld id="{547AA248-E79B-425D-A481-907ECC478D31}" type="datetime3">
              <a:rPr lang="en-US" smtClean="0"/>
              <a:t>21 July 2026</a:t>
            </a:fld>
            <a:endParaRPr lang="en-GB"/>
          </a:p>
        </p:txBody>
      </p:sp>
      <p:sp>
        <p:nvSpPr>
          <p:cNvPr id="7" name="Footer Placeholder 6">
            <a:extLst>
              <a:ext uri="{FF2B5EF4-FFF2-40B4-BE49-F238E27FC236}">
                <a16:creationId xmlns:a16="http://schemas.microsoft.com/office/drawing/2014/main" id="{DD4BEBA1-3B3D-4B4B-9C17-2B3431510A67}"/>
              </a:ext>
            </a:extLst>
          </p:cNvPr>
          <p:cNvSpPr>
            <a:spLocks noGrp="1"/>
          </p:cNvSpPr>
          <p:nvPr>
            <p:ph type="ftr" sz="quarter" idx="11"/>
          </p:nvPr>
        </p:nvSpPr>
        <p:spPr/>
        <p:txBody>
          <a:bodyPr/>
          <a:lstStyle/>
          <a:p>
            <a:r>
              <a:rPr lang="en-US"/>
              <a:t>For Field Medical Employee Use in Scientific Exchange. ©2020 Novo Nordisk.</a:t>
            </a:r>
            <a:endParaRPr lang="en-GB"/>
          </a:p>
        </p:txBody>
      </p:sp>
      <p:sp>
        <p:nvSpPr>
          <p:cNvPr id="8" name="Slide Number Placeholder 7">
            <a:extLst>
              <a:ext uri="{FF2B5EF4-FFF2-40B4-BE49-F238E27FC236}">
                <a16:creationId xmlns:a16="http://schemas.microsoft.com/office/drawing/2014/main" id="{E4A63ACE-2F21-4C6E-8E2B-F2CF74469B96}"/>
              </a:ext>
            </a:extLst>
          </p:cNvPr>
          <p:cNvSpPr>
            <a:spLocks noGrp="1"/>
          </p:cNvSpPr>
          <p:nvPr>
            <p:ph type="sldNum" sz="quarter" idx="12"/>
          </p:nvPr>
        </p:nvSpPr>
        <p:spPr/>
        <p:txBody>
          <a:bodyPr/>
          <a:lstStyle/>
          <a:p>
            <a:fld id="{23AA811B-2EBD-4900-905E-5BE206449611}" type="slidenum">
              <a:rPr lang="en-GB" smtClean="0"/>
              <a:t>‹#›</a:t>
            </a:fld>
            <a:endParaRPr lang="en-GB"/>
          </a:p>
        </p:txBody>
      </p:sp>
      <p:sp>
        <p:nvSpPr>
          <p:cNvPr id="10" name="Text Placeholder 4">
            <a:extLst>
              <a:ext uri="{FF2B5EF4-FFF2-40B4-BE49-F238E27FC236}">
                <a16:creationId xmlns:a16="http://schemas.microsoft.com/office/drawing/2014/main" id="{C135AE9C-0192-4702-9483-2D7F66625848}"/>
              </a:ext>
            </a:extLst>
          </p:cNvPr>
          <p:cNvSpPr>
            <a:spLocks noGrp="1"/>
          </p:cNvSpPr>
          <p:nvPr>
            <p:ph type="body" sz="quarter" idx="13" hasCustomPrompt="1"/>
          </p:nvPr>
        </p:nvSpPr>
        <p:spPr>
          <a:xfrm>
            <a:off x="647999" y="6210000"/>
            <a:ext cx="8652000" cy="324000"/>
          </a:xfrm>
        </p:spPr>
        <p:txBody>
          <a:bodyPr vert="horz" lIns="0" tIns="0" rIns="0" bIns="0" rtlCol="0" anchor="b">
            <a:noAutofit/>
          </a:bodyPr>
          <a:lstStyle>
            <a:lvl1pPr marL="0" indent="0">
              <a:buNone/>
              <a:defRPr lang="en-GB" sz="1050" i="1" dirty="0"/>
            </a:lvl1pPr>
          </a:lstStyle>
          <a:p>
            <a:pPr marL="269993" lvl="0" indent="-269993"/>
            <a:r>
              <a:rPr lang="en-GB"/>
              <a:t>Insert notes</a:t>
            </a:r>
          </a:p>
        </p:txBody>
      </p:sp>
    </p:spTree>
    <p:extLst>
      <p:ext uri="{BB962C8B-B14F-4D97-AF65-F5344CB8AC3E}">
        <p14:creationId xmlns:p14="http://schemas.microsoft.com/office/powerpoint/2010/main" val="13996651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over">
    <p:bg>
      <p:bgPr>
        <a:solidFill>
          <a:schemeClr val="tx2"/>
        </a:solidFill>
        <a:effectLst/>
      </p:bgPr>
    </p:bg>
    <p:spTree>
      <p:nvGrpSpPr>
        <p:cNvPr id="1" name=""/>
        <p:cNvGrpSpPr/>
        <p:nvPr/>
      </p:nvGrpSpPr>
      <p:grpSpPr>
        <a:xfrm>
          <a:off x="0" y="0"/>
          <a:ext cx="0" cy="0"/>
          <a:chOff x="0" y="0"/>
          <a:chExt cx="0" cy="0"/>
        </a:xfrm>
      </p:grpSpPr>
      <p:pic>
        <p:nvPicPr>
          <p:cNvPr id="16" name="Picture 15" descr="A blue lines in a white background&#10;&#10;AI-generated content may be incorrect.">
            <a:extLst>
              <a:ext uri="{FF2B5EF4-FFF2-40B4-BE49-F238E27FC236}">
                <a16:creationId xmlns:a16="http://schemas.microsoft.com/office/drawing/2014/main" id="{715320D8-071A-66FF-1F7D-6BD1983987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224000" cy="6876000"/>
          </a:xfrm>
          <a:prstGeom prst="rect">
            <a:avLst/>
          </a:prstGeom>
        </p:spPr>
      </p:pic>
      <p:sp>
        <p:nvSpPr>
          <p:cNvPr id="5" name="Tagline" descr="{&quot;templafy&quot;:{&quot;id&quot;:&quot;e4f6bce7-501b-43d5-add4-96cf351eca04&quot;}}" title="Form.PLogoChoice.PLogoInsertionWhite">
            <a:extLst>
              <a:ext uri="{FF2B5EF4-FFF2-40B4-BE49-F238E27FC236}">
                <a16:creationId xmlns:a16="http://schemas.microsoft.com/office/drawing/2014/main" id="{9CE848CF-6894-4564-ABE3-C9ED24818DCD}"/>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18" name="TextBox 17">
            <a:extLst>
              <a:ext uri="{FF2B5EF4-FFF2-40B4-BE49-F238E27FC236}">
                <a16:creationId xmlns:a16="http://schemas.microsoft.com/office/drawing/2014/main" id="{9980D2B6-26B9-84C3-58D8-61AD6880A052}"/>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©2026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4" name="Graphic 3">
            <a:extLst>
              <a:ext uri="{FF2B5EF4-FFF2-40B4-BE49-F238E27FC236}">
                <a16:creationId xmlns:a16="http://schemas.microsoft.com/office/drawing/2014/main" id="{A5B59C88-C8DA-8A6D-5244-FBAEC419F58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262987" y="294136"/>
            <a:ext cx="5578658" cy="2963258"/>
          </a:xfrm>
          <a:prstGeom prst="rect">
            <a:avLst/>
          </a:prstGeom>
        </p:spPr>
      </p:pic>
    </p:spTree>
    <p:extLst>
      <p:ext uri="{BB962C8B-B14F-4D97-AF65-F5344CB8AC3E}">
        <p14:creationId xmlns:p14="http://schemas.microsoft.com/office/powerpoint/2010/main" val="15932423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2_Cover">
    <p:bg>
      <p:bgPr>
        <a:solidFill>
          <a:schemeClr val="tx2"/>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D0262CB-35CA-2AE7-A4C0-2F100428169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224000" cy="6876000"/>
          </a:xfrm>
          <a:prstGeom prst="rect">
            <a:avLst/>
          </a:prstGeom>
        </p:spPr>
      </p:pic>
      <p:sp>
        <p:nvSpPr>
          <p:cNvPr id="2" name="Title 1"/>
          <p:cNvSpPr>
            <a:spLocks noGrp="1"/>
          </p:cNvSpPr>
          <p:nvPr>
            <p:ph type="ctrTitle" hasCustomPrompt="1"/>
          </p:nvPr>
        </p:nvSpPr>
        <p:spPr>
          <a:xfrm>
            <a:off x="1004552" y="1749386"/>
            <a:ext cx="10083600" cy="660042"/>
          </a:xfrm>
        </p:spPr>
        <p:txBody>
          <a:bodyPr bIns="144000" anchor="ctr"/>
          <a:lstStyle>
            <a:lvl1pPr algn="l">
              <a:lnSpc>
                <a:spcPct val="100000"/>
              </a:lnSpc>
              <a:defRPr sz="4400">
                <a:solidFill>
                  <a:schemeClr val="bg1"/>
                </a:solidFill>
              </a:defRPr>
            </a:lvl1pPr>
          </a:lstStyle>
          <a:p>
            <a:r>
              <a:rPr lang="en-GB"/>
              <a:t>Module Title</a:t>
            </a:r>
          </a:p>
        </p:txBody>
      </p:sp>
      <p:sp>
        <p:nvSpPr>
          <p:cNvPr id="5" name="Tagline" descr="{&quot;templafy&quot;:{&quot;id&quot;:&quot;e4f6bce7-501b-43d5-add4-96cf351eca04&quot;}}" title="Form.PLogoChoice.PLogoInsertionWhite">
            <a:extLst>
              <a:ext uri="{FF2B5EF4-FFF2-40B4-BE49-F238E27FC236}">
                <a16:creationId xmlns:a16="http://schemas.microsoft.com/office/drawing/2014/main" id="{9CE848CF-6894-4564-ABE3-C9ED24818DCD}"/>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18" name="Title 1">
            <a:extLst>
              <a:ext uri="{FF2B5EF4-FFF2-40B4-BE49-F238E27FC236}">
                <a16:creationId xmlns:a16="http://schemas.microsoft.com/office/drawing/2014/main" id="{0A0CC1F0-AEC6-7146-40E9-8D9EDBAD9F5C}"/>
              </a:ext>
            </a:extLst>
          </p:cNvPr>
          <p:cNvSpPr txBox="1">
            <a:spLocks/>
          </p:cNvSpPr>
          <p:nvPr userDrawn="1"/>
        </p:nvSpPr>
        <p:spPr>
          <a:xfrm>
            <a:off x="1004552" y="1066805"/>
            <a:ext cx="8295450" cy="660042"/>
          </a:xfrm>
          <a:prstGeom prst="rect">
            <a:avLst/>
          </a:prstGeom>
        </p:spPr>
        <p:txBody>
          <a:bodyPr vert="horz" lIns="0" tIns="0" rIns="0" bIns="144000" rtlCol="0" anchor="ctr" anchorCtr="0">
            <a:noAutofit/>
          </a:bodyPr>
          <a:lstStyle>
            <a:lvl1pPr algn="l" defTabSz="914377" rtl="0" eaLnBrk="1" latinLnBrk="0" hangingPunct="1">
              <a:lnSpc>
                <a:spcPct val="100000"/>
              </a:lnSpc>
              <a:spcBef>
                <a:spcPct val="0"/>
              </a:spcBef>
              <a:buNone/>
              <a:defRPr sz="4400" kern="1200">
                <a:solidFill>
                  <a:schemeClr val="bg1"/>
                </a:solidFill>
                <a:latin typeface="+mj-lt"/>
                <a:ea typeface="+mj-ea"/>
                <a:cs typeface="+mj-cs"/>
              </a:defRPr>
            </a:lvl1pPr>
          </a:lstStyle>
          <a:p>
            <a:r>
              <a:rPr lang="en-GB" b="1"/>
              <a:t>Module 2:</a:t>
            </a:r>
          </a:p>
        </p:txBody>
      </p:sp>
      <p:sp>
        <p:nvSpPr>
          <p:cNvPr id="7" name="TextBox 6">
            <a:extLst>
              <a:ext uri="{FF2B5EF4-FFF2-40B4-BE49-F238E27FC236}">
                <a16:creationId xmlns:a16="http://schemas.microsoft.com/office/drawing/2014/main" id="{F1C9014B-AE49-D86D-2979-778771441A4F}"/>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©2026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15" name="Picture 14" descr="A white text on a black background&#10;&#10;AI-generated content may be incorrect.">
            <a:extLst>
              <a:ext uri="{FF2B5EF4-FFF2-40B4-BE49-F238E27FC236}">
                <a16:creationId xmlns:a16="http://schemas.microsoft.com/office/drawing/2014/main" id="{84EF09B7-32FE-0BB0-98DC-5D5A2E09B5A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03713" y="5737114"/>
            <a:ext cx="2088287" cy="1120885"/>
          </a:xfrm>
          <a:prstGeom prst="rect">
            <a:avLst/>
          </a:prstGeom>
        </p:spPr>
      </p:pic>
    </p:spTree>
    <p:extLst>
      <p:ext uri="{BB962C8B-B14F-4D97-AF65-F5344CB8AC3E}">
        <p14:creationId xmlns:p14="http://schemas.microsoft.com/office/powerpoint/2010/main" val="33411954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4_Cover">
    <p:bg>
      <p:bgPr>
        <a:solidFill>
          <a:schemeClr val="tx2"/>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D0262CB-35CA-2AE7-A4C0-2F100428169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224000" cy="6876000"/>
          </a:xfrm>
          <a:prstGeom prst="rect">
            <a:avLst/>
          </a:prstGeom>
        </p:spPr>
      </p:pic>
      <p:sp>
        <p:nvSpPr>
          <p:cNvPr id="2" name="Title 1"/>
          <p:cNvSpPr>
            <a:spLocks noGrp="1"/>
          </p:cNvSpPr>
          <p:nvPr>
            <p:ph type="ctrTitle" hasCustomPrompt="1"/>
          </p:nvPr>
        </p:nvSpPr>
        <p:spPr>
          <a:xfrm>
            <a:off x="1004552" y="1749386"/>
            <a:ext cx="10083600" cy="660042"/>
          </a:xfrm>
        </p:spPr>
        <p:txBody>
          <a:bodyPr bIns="144000" anchor="ctr"/>
          <a:lstStyle>
            <a:lvl1pPr algn="l">
              <a:lnSpc>
                <a:spcPct val="100000"/>
              </a:lnSpc>
              <a:defRPr sz="4400">
                <a:solidFill>
                  <a:schemeClr val="bg1"/>
                </a:solidFill>
              </a:defRPr>
            </a:lvl1pPr>
          </a:lstStyle>
          <a:p>
            <a:r>
              <a:rPr lang="en-GB"/>
              <a:t>Module Title</a:t>
            </a:r>
          </a:p>
        </p:txBody>
      </p:sp>
      <p:sp>
        <p:nvSpPr>
          <p:cNvPr id="5" name="Tagline" descr="{&quot;templafy&quot;:{&quot;id&quot;:&quot;e4f6bce7-501b-43d5-add4-96cf351eca04&quot;}}" title="Form.PLogoChoice.PLogoInsertionWhite">
            <a:extLst>
              <a:ext uri="{FF2B5EF4-FFF2-40B4-BE49-F238E27FC236}">
                <a16:creationId xmlns:a16="http://schemas.microsoft.com/office/drawing/2014/main" id="{9CE848CF-6894-4564-ABE3-C9ED24818DCD}"/>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18" name="Title 1">
            <a:extLst>
              <a:ext uri="{FF2B5EF4-FFF2-40B4-BE49-F238E27FC236}">
                <a16:creationId xmlns:a16="http://schemas.microsoft.com/office/drawing/2014/main" id="{0A0CC1F0-AEC6-7146-40E9-8D9EDBAD9F5C}"/>
              </a:ext>
            </a:extLst>
          </p:cNvPr>
          <p:cNvSpPr txBox="1">
            <a:spLocks/>
          </p:cNvSpPr>
          <p:nvPr userDrawn="1"/>
        </p:nvSpPr>
        <p:spPr>
          <a:xfrm>
            <a:off x="1004552" y="1066805"/>
            <a:ext cx="8295450" cy="660042"/>
          </a:xfrm>
          <a:prstGeom prst="rect">
            <a:avLst/>
          </a:prstGeom>
        </p:spPr>
        <p:txBody>
          <a:bodyPr vert="horz" lIns="0" tIns="0" rIns="0" bIns="144000" rtlCol="0" anchor="ctr" anchorCtr="0">
            <a:noAutofit/>
          </a:bodyPr>
          <a:lstStyle>
            <a:lvl1pPr algn="l" defTabSz="914377" rtl="0" eaLnBrk="1" latinLnBrk="0" hangingPunct="1">
              <a:lnSpc>
                <a:spcPct val="100000"/>
              </a:lnSpc>
              <a:spcBef>
                <a:spcPct val="0"/>
              </a:spcBef>
              <a:buNone/>
              <a:defRPr sz="4400" kern="1200">
                <a:solidFill>
                  <a:schemeClr val="bg1"/>
                </a:solidFill>
                <a:latin typeface="+mj-lt"/>
                <a:ea typeface="+mj-ea"/>
                <a:cs typeface="+mj-cs"/>
              </a:defRPr>
            </a:lvl1pPr>
          </a:lstStyle>
          <a:p>
            <a:r>
              <a:rPr lang="en-GB" b="1"/>
              <a:t>Module 4:</a:t>
            </a:r>
          </a:p>
        </p:txBody>
      </p:sp>
      <p:sp>
        <p:nvSpPr>
          <p:cNvPr id="6" name="TextBox 5">
            <a:extLst>
              <a:ext uri="{FF2B5EF4-FFF2-40B4-BE49-F238E27FC236}">
                <a16:creationId xmlns:a16="http://schemas.microsoft.com/office/drawing/2014/main" id="{B5C82650-19BC-CD17-A0CA-BB0E75CA8E83}"/>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©2026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3" name="Picture 2" descr="A white text on a black background&#10;&#10;AI-generated content may be incorrect.">
            <a:extLst>
              <a:ext uri="{FF2B5EF4-FFF2-40B4-BE49-F238E27FC236}">
                <a16:creationId xmlns:a16="http://schemas.microsoft.com/office/drawing/2014/main" id="{AACCE5AB-31E3-C8FE-CD16-EA8C7D6388F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03713" y="5737114"/>
            <a:ext cx="2088287" cy="1120885"/>
          </a:xfrm>
          <a:prstGeom prst="rect">
            <a:avLst/>
          </a:prstGeom>
        </p:spPr>
      </p:pic>
    </p:spTree>
    <p:extLst>
      <p:ext uri="{BB962C8B-B14F-4D97-AF65-F5344CB8AC3E}">
        <p14:creationId xmlns:p14="http://schemas.microsoft.com/office/powerpoint/2010/main" val="29747881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3_Cover">
    <p:bg>
      <p:bgPr>
        <a:solidFill>
          <a:schemeClr val="tx2"/>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D0262CB-35CA-2AE7-A4C0-2F100428169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224000" cy="6876000"/>
          </a:xfrm>
          <a:prstGeom prst="rect">
            <a:avLst/>
          </a:prstGeom>
        </p:spPr>
      </p:pic>
      <p:sp>
        <p:nvSpPr>
          <p:cNvPr id="2" name="Title 1"/>
          <p:cNvSpPr>
            <a:spLocks noGrp="1"/>
          </p:cNvSpPr>
          <p:nvPr>
            <p:ph type="ctrTitle" hasCustomPrompt="1"/>
          </p:nvPr>
        </p:nvSpPr>
        <p:spPr>
          <a:xfrm>
            <a:off x="1004552" y="1749386"/>
            <a:ext cx="10083600" cy="660042"/>
          </a:xfrm>
        </p:spPr>
        <p:txBody>
          <a:bodyPr bIns="144000" anchor="ctr"/>
          <a:lstStyle>
            <a:lvl1pPr algn="l">
              <a:lnSpc>
                <a:spcPct val="100000"/>
              </a:lnSpc>
              <a:defRPr sz="4400">
                <a:solidFill>
                  <a:schemeClr val="bg1"/>
                </a:solidFill>
              </a:defRPr>
            </a:lvl1pPr>
          </a:lstStyle>
          <a:p>
            <a:r>
              <a:rPr lang="en-GB"/>
              <a:t>Module Title</a:t>
            </a:r>
          </a:p>
        </p:txBody>
      </p:sp>
      <p:sp>
        <p:nvSpPr>
          <p:cNvPr id="5" name="Tagline" descr="{&quot;templafy&quot;:{&quot;id&quot;:&quot;e4f6bce7-501b-43d5-add4-96cf351eca04&quot;}}" title="Form.PLogoChoice.PLogoInsertionWhite">
            <a:extLst>
              <a:ext uri="{FF2B5EF4-FFF2-40B4-BE49-F238E27FC236}">
                <a16:creationId xmlns:a16="http://schemas.microsoft.com/office/drawing/2014/main" id="{9CE848CF-6894-4564-ABE3-C9ED24818DCD}"/>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18" name="Title 1">
            <a:extLst>
              <a:ext uri="{FF2B5EF4-FFF2-40B4-BE49-F238E27FC236}">
                <a16:creationId xmlns:a16="http://schemas.microsoft.com/office/drawing/2014/main" id="{0A0CC1F0-AEC6-7146-40E9-8D9EDBAD9F5C}"/>
              </a:ext>
            </a:extLst>
          </p:cNvPr>
          <p:cNvSpPr txBox="1">
            <a:spLocks/>
          </p:cNvSpPr>
          <p:nvPr userDrawn="1"/>
        </p:nvSpPr>
        <p:spPr>
          <a:xfrm>
            <a:off x="1004552" y="1066805"/>
            <a:ext cx="8295450" cy="660042"/>
          </a:xfrm>
          <a:prstGeom prst="rect">
            <a:avLst/>
          </a:prstGeom>
        </p:spPr>
        <p:txBody>
          <a:bodyPr vert="horz" lIns="0" tIns="0" rIns="0" bIns="144000" rtlCol="0" anchor="ctr" anchorCtr="0">
            <a:noAutofit/>
          </a:bodyPr>
          <a:lstStyle>
            <a:lvl1pPr algn="l" defTabSz="914377" rtl="0" eaLnBrk="1" latinLnBrk="0" hangingPunct="1">
              <a:lnSpc>
                <a:spcPct val="100000"/>
              </a:lnSpc>
              <a:spcBef>
                <a:spcPct val="0"/>
              </a:spcBef>
              <a:buNone/>
              <a:defRPr sz="4400" kern="1200">
                <a:solidFill>
                  <a:schemeClr val="bg1"/>
                </a:solidFill>
                <a:latin typeface="+mj-lt"/>
                <a:ea typeface="+mj-ea"/>
                <a:cs typeface="+mj-cs"/>
              </a:defRPr>
            </a:lvl1pPr>
          </a:lstStyle>
          <a:p>
            <a:r>
              <a:rPr lang="en-GB" b="1"/>
              <a:t>Module 3:</a:t>
            </a:r>
          </a:p>
        </p:txBody>
      </p:sp>
      <p:sp>
        <p:nvSpPr>
          <p:cNvPr id="9" name="TextBox 8">
            <a:extLst>
              <a:ext uri="{FF2B5EF4-FFF2-40B4-BE49-F238E27FC236}">
                <a16:creationId xmlns:a16="http://schemas.microsoft.com/office/drawing/2014/main" id="{6FE220D0-2FD9-575A-B783-71C689C20B5B}"/>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©2026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3" name="Picture 2" descr="A white text on a black background&#10;&#10;AI-generated content may be incorrect.">
            <a:extLst>
              <a:ext uri="{FF2B5EF4-FFF2-40B4-BE49-F238E27FC236}">
                <a16:creationId xmlns:a16="http://schemas.microsoft.com/office/drawing/2014/main" id="{F02D476C-2D84-758A-2352-65AE84E9CB7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03713" y="5737114"/>
            <a:ext cx="2088287" cy="1120885"/>
          </a:xfrm>
          <a:prstGeom prst="rect">
            <a:avLst/>
          </a:prstGeom>
        </p:spPr>
      </p:pic>
    </p:spTree>
    <p:extLst>
      <p:ext uri="{BB962C8B-B14F-4D97-AF65-F5344CB8AC3E}">
        <p14:creationId xmlns:p14="http://schemas.microsoft.com/office/powerpoint/2010/main" val="21866267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1-line)">
    <p:bg>
      <p:bgPr>
        <a:solidFill>
          <a:srgbClr val="D8EAF8"/>
        </a:solidFill>
        <a:effectLst/>
      </p:bgPr>
    </p:bg>
    <p:spTree>
      <p:nvGrpSpPr>
        <p:cNvPr id="1" name=""/>
        <p:cNvGrpSpPr/>
        <p:nvPr/>
      </p:nvGrpSpPr>
      <p:grpSpPr>
        <a:xfrm>
          <a:off x="0" y="0"/>
          <a:ext cx="0" cy="0"/>
          <a:chOff x="0" y="0"/>
          <a:chExt cx="0" cy="0"/>
        </a:xfrm>
      </p:grpSpPr>
      <p:sp>
        <p:nvSpPr>
          <p:cNvPr id="210" name="Rectangle 209">
            <a:extLst>
              <a:ext uri="{FF2B5EF4-FFF2-40B4-BE49-F238E27FC236}">
                <a16:creationId xmlns:a16="http://schemas.microsoft.com/office/drawing/2014/main" id="{0B2992AB-F67A-6688-7228-633DCB0B2D4C}"/>
              </a:ext>
            </a:extLst>
          </p:cNvPr>
          <p:cNvSpPr/>
          <p:nvPr userDrawn="1"/>
        </p:nvSpPr>
        <p:spPr>
          <a:xfrm>
            <a:off x="168505" y="154113"/>
            <a:ext cx="11867920" cy="6703888"/>
          </a:xfrm>
          <a:prstGeom prst="rect">
            <a:avLst/>
          </a:prstGeom>
          <a:solidFill>
            <a:schemeClr val="bg1"/>
          </a:solidFill>
          <a:ln w="127000">
            <a:noFill/>
          </a:ln>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pis For Office"/>
              <a:ea typeface="+mn-ea"/>
              <a:cs typeface="+mn-cs"/>
            </a:endParaRPr>
          </a:p>
        </p:txBody>
      </p:sp>
      <p:sp>
        <p:nvSpPr>
          <p:cNvPr id="263" name="Freeform: Shape 26">
            <a:extLst>
              <a:ext uri="{FF2B5EF4-FFF2-40B4-BE49-F238E27FC236}">
                <a16:creationId xmlns:a16="http://schemas.microsoft.com/office/drawing/2014/main" id="{3CEAC0C8-0EBF-2CDB-D59E-8E4C9ED17A5E}"/>
              </a:ext>
            </a:extLst>
          </p:cNvPr>
          <p:cNvSpPr/>
          <p:nvPr userDrawn="1"/>
        </p:nvSpPr>
        <p:spPr>
          <a:xfrm>
            <a:off x="11282638" y="329238"/>
            <a:ext cx="610916" cy="435514"/>
          </a:xfrm>
          <a:custGeom>
            <a:avLst/>
            <a:gdLst>
              <a:gd name="connsiteX0" fmla="*/ 3724334 w 5293529"/>
              <a:gd name="connsiteY0" fmla="*/ 3284754 h 3773692"/>
              <a:gd name="connsiteX1" fmla="*/ 3564286 w 5293529"/>
              <a:gd name="connsiteY1" fmla="*/ 3490983 h 3773692"/>
              <a:gd name="connsiteX2" fmla="*/ 3731094 w 5293529"/>
              <a:gd name="connsiteY2" fmla="*/ 3713664 h 3773692"/>
              <a:gd name="connsiteX3" fmla="*/ 3819792 w 5293529"/>
              <a:gd name="connsiteY3" fmla="*/ 3673021 h 3773692"/>
              <a:gd name="connsiteX4" fmla="*/ 3820769 w 5293529"/>
              <a:gd name="connsiteY4" fmla="*/ 3673021 h 3773692"/>
              <a:gd name="connsiteX5" fmla="*/ 3820769 w 5293529"/>
              <a:gd name="connsiteY5" fmla="*/ 3317659 h 3773692"/>
              <a:gd name="connsiteX6" fmla="*/ 3724334 w 5293529"/>
              <a:gd name="connsiteY6" fmla="*/ 3284754 h 3773692"/>
              <a:gd name="connsiteX7" fmla="*/ 2874414 w 5293529"/>
              <a:gd name="connsiteY7" fmla="*/ 3278646 h 3773692"/>
              <a:gd name="connsiteX8" fmla="*/ 2787589 w 5293529"/>
              <a:gd name="connsiteY8" fmla="*/ 3312529 h 3773692"/>
              <a:gd name="connsiteX9" fmla="*/ 2740267 w 5293529"/>
              <a:gd name="connsiteY9" fmla="*/ 3497581 h 3773692"/>
              <a:gd name="connsiteX10" fmla="*/ 2787589 w 5293529"/>
              <a:gd name="connsiteY10" fmla="*/ 3681655 h 3773692"/>
              <a:gd name="connsiteX11" fmla="*/ 2874414 w 5293529"/>
              <a:gd name="connsiteY11" fmla="*/ 3714560 h 3773692"/>
              <a:gd name="connsiteX12" fmla="*/ 2963193 w 5293529"/>
              <a:gd name="connsiteY12" fmla="*/ 3681655 h 3773692"/>
              <a:gd name="connsiteX13" fmla="*/ 3010515 w 5293529"/>
              <a:gd name="connsiteY13" fmla="*/ 3497581 h 3773692"/>
              <a:gd name="connsiteX14" fmla="*/ 2963193 w 5293529"/>
              <a:gd name="connsiteY14" fmla="*/ 3312529 h 3773692"/>
              <a:gd name="connsiteX15" fmla="*/ 2874414 w 5293529"/>
              <a:gd name="connsiteY15" fmla="*/ 3278646 h 3773692"/>
              <a:gd name="connsiteX16" fmla="*/ 1638997 w 5293529"/>
              <a:gd name="connsiteY16" fmla="*/ 3278646 h 3773692"/>
              <a:gd name="connsiteX17" fmla="*/ 1549810 w 5293529"/>
              <a:gd name="connsiteY17" fmla="*/ 3312529 h 3773692"/>
              <a:gd name="connsiteX18" fmla="*/ 1502326 w 5293529"/>
              <a:gd name="connsiteY18" fmla="*/ 3497581 h 3773692"/>
              <a:gd name="connsiteX19" fmla="*/ 1549810 w 5293529"/>
              <a:gd name="connsiteY19" fmla="*/ 3681655 h 3773692"/>
              <a:gd name="connsiteX20" fmla="*/ 1638997 w 5293529"/>
              <a:gd name="connsiteY20" fmla="*/ 3714560 h 3773692"/>
              <a:gd name="connsiteX21" fmla="*/ 1726229 w 5293529"/>
              <a:gd name="connsiteY21" fmla="*/ 3681655 h 3773692"/>
              <a:gd name="connsiteX22" fmla="*/ 1773713 w 5293529"/>
              <a:gd name="connsiteY22" fmla="*/ 3497581 h 3773692"/>
              <a:gd name="connsiteX23" fmla="*/ 1726229 w 5293529"/>
              <a:gd name="connsiteY23" fmla="*/ 3312529 h 3773692"/>
              <a:gd name="connsiteX24" fmla="*/ 1638997 w 5293529"/>
              <a:gd name="connsiteY24" fmla="*/ 3278646 h 3773692"/>
              <a:gd name="connsiteX25" fmla="*/ 714389 w 5293529"/>
              <a:gd name="connsiteY25" fmla="*/ 3278646 h 3773692"/>
              <a:gd name="connsiteX26" fmla="*/ 627157 w 5293529"/>
              <a:gd name="connsiteY26" fmla="*/ 3312529 h 3773692"/>
              <a:gd name="connsiteX27" fmla="*/ 579672 w 5293529"/>
              <a:gd name="connsiteY27" fmla="*/ 3497581 h 3773692"/>
              <a:gd name="connsiteX28" fmla="*/ 627157 w 5293529"/>
              <a:gd name="connsiteY28" fmla="*/ 3681655 h 3773692"/>
              <a:gd name="connsiteX29" fmla="*/ 714389 w 5293529"/>
              <a:gd name="connsiteY29" fmla="*/ 3714560 h 3773692"/>
              <a:gd name="connsiteX30" fmla="*/ 802598 w 5293529"/>
              <a:gd name="connsiteY30" fmla="*/ 3681655 h 3773692"/>
              <a:gd name="connsiteX31" fmla="*/ 850082 w 5293529"/>
              <a:gd name="connsiteY31" fmla="*/ 3497581 h 3773692"/>
              <a:gd name="connsiteX32" fmla="*/ 802598 w 5293529"/>
              <a:gd name="connsiteY32" fmla="*/ 3312529 h 3773692"/>
              <a:gd name="connsiteX33" fmla="*/ 714389 w 5293529"/>
              <a:gd name="connsiteY33" fmla="*/ 3278646 h 3773692"/>
              <a:gd name="connsiteX34" fmla="*/ 4044917 w 5293529"/>
              <a:gd name="connsiteY34" fmla="*/ 3233767 h 3773692"/>
              <a:gd name="connsiteX35" fmla="*/ 4097696 w 5293529"/>
              <a:gd name="connsiteY35" fmla="*/ 3233767 h 3773692"/>
              <a:gd name="connsiteX36" fmla="*/ 4116918 w 5293529"/>
              <a:gd name="connsiteY36" fmla="*/ 3252093 h 3773692"/>
              <a:gd name="connsiteX37" fmla="*/ 4116918 w 5293529"/>
              <a:gd name="connsiteY37" fmla="*/ 3739728 h 3773692"/>
              <a:gd name="connsiteX38" fmla="*/ 4097777 w 5293529"/>
              <a:gd name="connsiteY38" fmla="*/ 3758054 h 3773692"/>
              <a:gd name="connsiteX39" fmla="*/ 4043043 w 5293529"/>
              <a:gd name="connsiteY39" fmla="*/ 3758054 h 3773692"/>
              <a:gd name="connsiteX40" fmla="*/ 4027650 w 5293529"/>
              <a:gd name="connsiteY40" fmla="*/ 3739728 h 3773692"/>
              <a:gd name="connsiteX41" fmla="*/ 4027650 w 5293529"/>
              <a:gd name="connsiteY41" fmla="*/ 3252093 h 3773692"/>
              <a:gd name="connsiteX42" fmla="*/ 4044917 w 5293529"/>
              <a:gd name="connsiteY42" fmla="*/ 3233767 h 3773692"/>
              <a:gd name="connsiteX43" fmla="*/ 4934502 w 5293529"/>
              <a:gd name="connsiteY43" fmla="*/ 3231242 h 3773692"/>
              <a:gd name="connsiteX44" fmla="*/ 4982068 w 5293529"/>
              <a:gd name="connsiteY44" fmla="*/ 3231242 h 3773692"/>
              <a:gd name="connsiteX45" fmla="*/ 5000475 w 5293529"/>
              <a:gd name="connsiteY45" fmla="*/ 3242808 h 3773692"/>
              <a:gd name="connsiteX46" fmla="*/ 4995588 w 5293529"/>
              <a:gd name="connsiteY46" fmla="*/ 3263088 h 3773692"/>
              <a:gd name="connsiteX47" fmla="*/ 4814120 w 5293529"/>
              <a:gd name="connsiteY47" fmla="*/ 3476729 h 3773692"/>
              <a:gd name="connsiteX48" fmla="*/ 4816075 w 5293529"/>
              <a:gd name="connsiteY48" fmla="*/ 3478684 h 3773692"/>
              <a:gd name="connsiteX49" fmla="*/ 5008213 w 5293529"/>
              <a:gd name="connsiteY49" fmla="*/ 3732967 h 3773692"/>
              <a:gd name="connsiteX50" fmla="*/ 5014973 w 5293529"/>
              <a:gd name="connsiteY50" fmla="*/ 3745511 h 3773692"/>
              <a:gd name="connsiteX51" fmla="*/ 5000475 w 5293529"/>
              <a:gd name="connsiteY51" fmla="*/ 3758135 h 3773692"/>
              <a:gd name="connsiteX52" fmla="*/ 4931570 w 5293529"/>
              <a:gd name="connsiteY52" fmla="*/ 3758135 h 3773692"/>
              <a:gd name="connsiteX53" fmla="*/ 4901515 w 5293529"/>
              <a:gd name="connsiteY53" fmla="*/ 3742660 h 3773692"/>
              <a:gd name="connsiteX54" fmla="*/ 4721024 w 5293529"/>
              <a:gd name="connsiteY54" fmla="*/ 3484548 h 3773692"/>
              <a:gd name="connsiteX55" fmla="*/ 4720047 w 5293529"/>
              <a:gd name="connsiteY55" fmla="*/ 3478766 h 3773692"/>
              <a:gd name="connsiteX56" fmla="*/ 4723956 w 5293529"/>
              <a:gd name="connsiteY56" fmla="*/ 3472982 h 3773692"/>
              <a:gd name="connsiteX57" fmla="*/ 4903470 w 5293529"/>
              <a:gd name="connsiteY57" fmla="*/ 3247695 h 3773692"/>
              <a:gd name="connsiteX58" fmla="*/ 4934502 w 5293529"/>
              <a:gd name="connsiteY58" fmla="*/ 3231242 h 3773692"/>
              <a:gd name="connsiteX59" fmla="*/ 972337 w 5293529"/>
              <a:gd name="connsiteY59" fmla="*/ 3231242 h 3773692"/>
              <a:gd name="connsiteX60" fmla="*/ 1034320 w 5293529"/>
              <a:gd name="connsiteY60" fmla="*/ 3231242 h 3773692"/>
              <a:gd name="connsiteX61" fmla="*/ 1057533 w 5293529"/>
              <a:gd name="connsiteY61" fmla="*/ 3247695 h 3773692"/>
              <a:gd name="connsiteX62" fmla="*/ 1193145 w 5293529"/>
              <a:gd name="connsiteY62" fmla="*/ 3633111 h 3773692"/>
              <a:gd name="connsiteX63" fmla="*/ 1324929 w 5293529"/>
              <a:gd name="connsiteY63" fmla="*/ 3245740 h 3773692"/>
              <a:gd name="connsiteX64" fmla="*/ 1337554 w 5293529"/>
              <a:gd name="connsiteY64" fmla="*/ 3231242 h 3773692"/>
              <a:gd name="connsiteX65" fmla="*/ 1387971 w 5293529"/>
              <a:gd name="connsiteY65" fmla="*/ 3231242 h 3773692"/>
              <a:gd name="connsiteX66" fmla="*/ 1400595 w 5293529"/>
              <a:gd name="connsiteY66" fmla="*/ 3241912 h 3773692"/>
              <a:gd name="connsiteX67" fmla="*/ 1398641 w 5293529"/>
              <a:gd name="connsiteY67" fmla="*/ 3257387 h 3773692"/>
              <a:gd name="connsiteX68" fmla="*/ 1220349 w 5293529"/>
              <a:gd name="connsiteY68" fmla="*/ 3742497 h 3773692"/>
              <a:gd name="connsiteX69" fmla="*/ 1201942 w 5293529"/>
              <a:gd name="connsiteY69" fmla="*/ 3757972 h 3773692"/>
              <a:gd name="connsiteX70" fmla="*/ 1162194 w 5293529"/>
              <a:gd name="connsiteY70" fmla="*/ 3757972 h 3773692"/>
              <a:gd name="connsiteX71" fmla="*/ 1145742 w 5293529"/>
              <a:gd name="connsiteY71" fmla="*/ 3742497 h 3773692"/>
              <a:gd name="connsiteX72" fmla="*/ 962645 w 5293529"/>
              <a:gd name="connsiteY72" fmla="*/ 3259260 h 3773692"/>
              <a:gd name="connsiteX73" fmla="*/ 958735 w 5293529"/>
              <a:gd name="connsiteY73" fmla="*/ 3244762 h 3773692"/>
              <a:gd name="connsiteX74" fmla="*/ 972337 w 5293529"/>
              <a:gd name="connsiteY74" fmla="*/ 3231242 h 3773692"/>
              <a:gd name="connsiteX75" fmla="*/ 4388794 w 5293529"/>
              <a:gd name="connsiteY75" fmla="*/ 3222446 h 3773692"/>
              <a:gd name="connsiteX76" fmla="*/ 4525465 w 5293529"/>
              <a:gd name="connsiteY76" fmla="*/ 3283451 h 3773692"/>
              <a:gd name="connsiteX77" fmla="*/ 4487673 w 5293529"/>
              <a:gd name="connsiteY77" fmla="*/ 3319289 h 3773692"/>
              <a:gd name="connsiteX78" fmla="*/ 4383011 w 5293529"/>
              <a:gd name="connsiteY78" fmla="*/ 3280519 h 3773692"/>
              <a:gd name="connsiteX79" fmla="*/ 4295779 w 5293529"/>
              <a:gd name="connsiteY79" fmla="*/ 3358058 h 3773692"/>
              <a:gd name="connsiteX80" fmla="*/ 4544850 w 5293529"/>
              <a:gd name="connsiteY80" fmla="*/ 3615763 h 3773692"/>
              <a:gd name="connsiteX81" fmla="*/ 4358739 w 5293529"/>
              <a:gd name="connsiteY81" fmla="*/ 3772715 h 3773692"/>
              <a:gd name="connsiteX82" fmla="*/ 4195923 w 5293529"/>
              <a:gd name="connsiteY82" fmla="*/ 3695175 h 3773692"/>
              <a:gd name="connsiteX83" fmla="*/ 4233715 w 5293529"/>
              <a:gd name="connsiteY83" fmla="*/ 3661293 h 3773692"/>
              <a:gd name="connsiteX84" fmla="*/ 4360694 w 5293529"/>
              <a:gd name="connsiteY84" fmla="*/ 3714560 h 3773692"/>
              <a:gd name="connsiteX85" fmla="*/ 4464379 w 5293529"/>
              <a:gd name="connsiteY85" fmla="*/ 3625455 h 3773692"/>
              <a:gd name="connsiteX86" fmla="*/ 4351979 w 5293529"/>
              <a:gd name="connsiteY86" fmla="*/ 3523726 h 3773692"/>
              <a:gd name="connsiteX87" fmla="*/ 4215308 w 5293529"/>
              <a:gd name="connsiteY87" fmla="*/ 3366774 h 3773692"/>
              <a:gd name="connsiteX88" fmla="*/ 4388794 w 5293529"/>
              <a:gd name="connsiteY88" fmla="*/ 3222446 h 3773692"/>
              <a:gd name="connsiteX89" fmla="*/ 3332238 w 5293529"/>
              <a:gd name="connsiteY89" fmla="*/ 3219514 h 3773692"/>
              <a:gd name="connsiteX90" fmla="*/ 3464837 w 5293529"/>
              <a:gd name="connsiteY90" fmla="*/ 3272619 h 3773692"/>
              <a:gd name="connsiteX91" fmla="*/ 3420447 w 5293529"/>
              <a:gd name="connsiteY91" fmla="*/ 3317008 h 3773692"/>
              <a:gd name="connsiteX92" fmla="*/ 3311061 w 5293529"/>
              <a:gd name="connsiteY92" fmla="*/ 3269687 h 3773692"/>
              <a:gd name="connsiteX93" fmla="*/ 3259748 w 5293529"/>
              <a:gd name="connsiteY93" fmla="*/ 3315053 h 3773692"/>
              <a:gd name="connsiteX94" fmla="*/ 3259748 w 5293529"/>
              <a:gd name="connsiteY94" fmla="*/ 3738751 h 3773692"/>
              <a:gd name="connsiteX95" fmla="*/ 3241341 w 5293529"/>
              <a:gd name="connsiteY95" fmla="*/ 3755122 h 3773692"/>
              <a:gd name="connsiteX96" fmla="*/ 3190028 w 5293529"/>
              <a:gd name="connsiteY96" fmla="*/ 3755122 h 3773692"/>
              <a:gd name="connsiteX97" fmla="*/ 3169666 w 5293529"/>
              <a:gd name="connsiteY97" fmla="*/ 3738751 h 3773692"/>
              <a:gd name="connsiteX98" fmla="*/ 3169666 w 5293529"/>
              <a:gd name="connsiteY98" fmla="*/ 3276447 h 3773692"/>
              <a:gd name="connsiteX99" fmla="*/ 3217069 w 5293529"/>
              <a:gd name="connsiteY99" fmla="*/ 3234989 h 3773692"/>
              <a:gd name="connsiteX100" fmla="*/ 3332238 w 5293529"/>
              <a:gd name="connsiteY100" fmla="*/ 3219514 h 3773692"/>
              <a:gd name="connsiteX101" fmla="*/ 2874495 w 5293529"/>
              <a:gd name="connsiteY101" fmla="*/ 3219514 h 3773692"/>
              <a:gd name="connsiteX102" fmla="*/ 3005709 w 5293529"/>
              <a:gd name="connsiteY102" fmla="*/ 3257306 h 3773692"/>
              <a:gd name="connsiteX103" fmla="*/ 3103204 w 5293529"/>
              <a:gd name="connsiteY103" fmla="*/ 3497581 h 3773692"/>
              <a:gd name="connsiteX104" fmla="*/ 3005709 w 5293529"/>
              <a:gd name="connsiteY104" fmla="*/ 3736878 h 3773692"/>
              <a:gd name="connsiteX105" fmla="*/ 2874495 w 5293529"/>
              <a:gd name="connsiteY105" fmla="*/ 3773692 h 3773692"/>
              <a:gd name="connsiteX106" fmla="*/ 2743281 w 5293529"/>
              <a:gd name="connsiteY106" fmla="*/ 3736878 h 3773692"/>
              <a:gd name="connsiteX107" fmla="*/ 2646764 w 5293529"/>
              <a:gd name="connsiteY107" fmla="*/ 3497581 h 3773692"/>
              <a:gd name="connsiteX108" fmla="*/ 2743281 w 5293529"/>
              <a:gd name="connsiteY108" fmla="*/ 3257306 h 3773692"/>
              <a:gd name="connsiteX109" fmla="*/ 2874495 w 5293529"/>
              <a:gd name="connsiteY109" fmla="*/ 3219514 h 3773692"/>
              <a:gd name="connsiteX110" fmla="*/ 2364299 w 5293529"/>
              <a:gd name="connsiteY110" fmla="*/ 3219514 h 3773692"/>
              <a:gd name="connsiteX111" fmla="*/ 2567596 w 5293529"/>
              <a:gd name="connsiteY111" fmla="*/ 3387054 h 3773692"/>
              <a:gd name="connsiteX112" fmla="*/ 2567596 w 5293529"/>
              <a:gd name="connsiteY112" fmla="*/ 3737692 h 3773692"/>
              <a:gd name="connsiteX113" fmla="*/ 2557985 w 5293529"/>
              <a:gd name="connsiteY113" fmla="*/ 3757973 h 3773692"/>
              <a:gd name="connsiteX114" fmla="*/ 2502111 w 5293529"/>
              <a:gd name="connsiteY114" fmla="*/ 3757973 h 3773692"/>
              <a:gd name="connsiteX115" fmla="*/ 2478979 w 5293529"/>
              <a:gd name="connsiteY115" fmla="*/ 3737611 h 3773692"/>
              <a:gd name="connsiteX116" fmla="*/ 2478979 w 5293529"/>
              <a:gd name="connsiteY116" fmla="*/ 3398620 h 3773692"/>
              <a:gd name="connsiteX117" fmla="*/ 2361448 w 5293529"/>
              <a:gd name="connsiteY117" fmla="*/ 3274655 h 3773692"/>
              <a:gd name="connsiteX118" fmla="*/ 2252551 w 5293529"/>
              <a:gd name="connsiteY118" fmla="*/ 3320185 h 3773692"/>
              <a:gd name="connsiteX119" fmla="*/ 2252551 w 5293529"/>
              <a:gd name="connsiteY119" fmla="*/ 3737611 h 3773692"/>
              <a:gd name="connsiteX120" fmla="*/ 2231375 w 5293529"/>
              <a:gd name="connsiteY120" fmla="*/ 3757973 h 3773692"/>
              <a:gd name="connsiteX121" fmla="*/ 2181283 w 5293529"/>
              <a:gd name="connsiteY121" fmla="*/ 3757973 h 3773692"/>
              <a:gd name="connsiteX122" fmla="*/ 2161980 w 5293529"/>
              <a:gd name="connsiteY122" fmla="*/ 3739565 h 3773692"/>
              <a:gd name="connsiteX123" fmla="*/ 2161980 w 5293529"/>
              <a:gd name="connsiteY123" fmla="*/ 3286302 h 3773692"/>
              <a:gd name="connsiteX124" fmla="*/ 2207266 w 5293529"/>
              <a:gd name="connsiteY124" fmla="*/ 3244682 h 3773692"/>
              <a:gd name="connsiteX125" fmla="*/ 2364299 w 5293529"/>
              <a:gd name="connsiteY125" fmla="*/ 3219514 h 3773692"/>
              <a:gd name="connsiteX126" fmla="*/ 1637124 w 5293529"/>
              <a:gd name="connsiteY126" fmla="*/ 3219514 h 3773692"/>
              <a:gd name="connsiteX127" fmla="*/ 1768908 w 5293529"/>
              <a:gd name="connsiteY127" fmla="*/ 3257306 h 3773692"/>
              <a:gd name="connsiteX128" fmla="*/ 1866810 w 5293529"/>
              <a:gd name="connsiteY128" fmla="*/ 3497581 h 3773692"/>
              <a:gd name="connsiteX129" fmla="*/ 1768908 w 5293529"/>
              <a:gd name="connsiteY129" fmla="*/ 3736878 h 3773692"/>
              <a:gd name="connsiteX130" fmla="*/ 1637124 w 5293529"/>
              <a:gd name="connsiteY130" fmla="*/ 3773692 h 3773692"/>
              <a:gd name="connsiteX131" fmla="*/ 1505339 w 5293529"/>
              <a:gd name="connsiteY131" fmla="*/ 3736878 h 3773692"/>
              <a:gd name="connsiteX132" fmla="*/ 1408415 w 5293529"/>
              <a:gd name="connsiteY132" fmla="*/ 3497581 h 3773692"/>
              <a:gd name="connsiteX133" fmla="*/ 1505339 w 5293529"/>
              <a:gd name="connsiteY133" fmla="*/ 3257306 h 3773692"/>
              <a:gd name="connsiteX134" fmla="*/ 1637124 w 5293529"/>
              <a:gd name="connsiteY134" fmla="*/ 3219514 h 3773692"/>
              <a:gd name="connsiteX135" fmla="*/ 714470 w 5293529"/>
              <a:gd name="connsiteY135" fmla="*/ 3219514 h 3773692"/>
              <a:gd name="connsiteX136" fmla="*/ 846254 w 5293529"/>
              <a:gd name="connsiteY136" fmla="*/ 3257306 h 3773692"/>
              <a:gd name="connsiteX137" fmla="*/ 943179 w 5293529"/>
              <a:gd name="connsiteY137" fmla="*/ 3497581 h 3773692"/>
              <a:gd name="connsiteX138" fmla="*/ 846254 w 5293529"/>
              <a:gd name="connsiteY138" fmla="*/ 3736878 h 3773692"/>
              <a:gd name="connsiteX139" fmla="*/ 714470 w 5293529"/>
              <a:gd name="connsiteY139" fmla="*/ 3773692 h 3773692"/>
              <a:gd name="connsiteX140" fmla="*/ 582686 w 5293529"/>
              <a:gd name="connsiteY140" fmla="*/ 3736878 h 3773692"/>
              <a:gd name="connsiteX141" fmla="*/ 484784 w 5293529"/>
              <a:gd name="connsiteY141" fmla="*/ 3497581 h 3773692"/>
              <a:gd name="connsiteX142" fmla="*/ 582686 w 5293529"/>
              <a:gd name="connsiteY142" fmla="*/ 3257306 h 3773692"/>
              <a:gd name="connsiteX143" fmla="*/ 714470 w 5293529"/>
              <a:gd name="connsiteY143" fmla="*/ 3219514 h 3773692"/>
              <a:gd name="connsiteX144" fmla="*/ 203297 w 5293529"/>
              <a:gd name="connsiteY144" fmla="*/ 3219514 h 3773692"/>
              <a:gd name="connsiteX145" fmla="*/ 407571 w 5293529"/>
              <a:gd name="connsiteY145" fmla="*/ 3387054 h 3773692"/>
              <a:gd name="connsiteX146" fmla="*/ 407571 w 5293529"/>
              <a:gd name="connsiteY146" fmla="*/ 3737692 h 3773692"/>
              <a:gd name="connsiteX147" fmla="*/ 396819 w 5293529"/>
              <a:gd name="connsiteY147" fmla="*/ 3757973 h 3773692"/>
              <a:gd name="connsiteX148" fmla="*/ 340701 w 5293529"/>
              <a:gd name="connsiteY148" fmla="*/ 3757973 h 3773692"/>
              <a:gd name="connsiteX149" fmla="*/ 317488 w 5293529"/>
              <a:gd name="connsiteY149" fmla="*/ 3737611 h 3773692"/>
              <a:gd name="connsiteX150" fmla="*/ 317488 w 5293529"/>
              <a:gd name="connsiteY150" fmla="*/ 3398620 h 3773692"/>
              <a:gd name="connsiteX151" fmla="*/ 199387 w 5293529"/>
              <a:gd name="connsiteY151" fmla="*/ 3274655 h 3773692"/>
              <a:gd name="connsiteX152" fmla="*/ 90001 w 5293529"/>
              <a:gd name="connsiteY152" fmla="*/ 3320185 h 3773692"/>
              <a:gd name="connsiteX153" fmla="*/ 90001 w 5293529"/>
              <a:gd name="connsiteY153" fmla="*/ 3737611 h 3773692"/>
              <a:gd name="connsiteX154" fmla="*/ 68743 w 5293529"/>
              <a:gd name="connsiteY154" fmla="*/ 3757973 h 3773692"/>
              <a:gd name="connsiteX155" fmla="*/ 18407 w 5293529"/>
              <a:gd name="connsiteY155" fmla="*/ 3757973 h 3773692"/>
              <a:gd name="connsiteX156" fmla="*/ 0 w 5293529"/>
              <a:gd name="connsiteY156" fmla="*/ 3739565 h 3773692"/>
              <a:gd name="connsiteX157" fmla="*/ 0 w 5293529"/>
              <a:gd name="connsiteY157" fmla="*/ 3286302 h 3773692"/>
              <a:gd name="connsiteX158" fmla="*/ 45530 w 5293529"/>
              <a:gd name="connsiteY158" fmla="*/ 3244682 h 3773692"/>
              <a:gd name="connsiteX159" fmla="*/ 203297 w 5293529"/>
              <a:gd name="connsiteY159" fmla="*/ 3219514 h 3773692"/>
              <a:gd name="connsiteX160" fmla="*/ 3838118 w 5293529"/>
              <a:gd name="connsiteY160" fmla="*/ 3043502 h 3773692"/>
              <a:gd name="connsiteX161" fmla="*/ 3888290 w 5293529"/>
              <a:gd name="connsiteY161" fmla="*/ 3043502 h 3773692"/>
              <a:gd name="connsiteX162" fmla="*/ 3907594 w 5293529"/>
              <a:gd name="connsiteY162" fmla="*/ 3063864 h 3773692"/>
              <a:gd name="connsiteX163" fmla="*/ 3907594 w 5293529"/>
              <a:gd name="connsiteY163" fmla="*/ 3702017 h 3773692"/>
              <a:gd name="connsiteX164" fmla="*/ 3728162 w 5293529"/>
              <a:gd name="connsiteY164" fmla="*/ 3773529 h 3773692"/>
              <a:gd name="connsiteX165" fmla="*/ 3472575 w 5293529"/>
              <a:gd name="connsiteY165" fmla="*/ 3497580 h 3773692"/>
              <a:gd name="connsiteX166" fmla="*/ 3709836 w 5293529"/>
              <a:gd name="connsiteY166" fmla="*/ 3222608 h 3773692"/>
              <a:gd name="connsiteX167" fmla="*/ 3819792 w 5293529"/>
              <a:gd name="connsiteY167" fmla="*/ 3250708 h 3773692"/>
              <a:gd name="connsiteX168" fmla="*/ 3819792 w 5293529"/>
              <a:gd name="connsiteY168" fmla="*/ 3066715 h 3773692"/>
              <a:gd name="connsiteX169" fmla="*/ 3838118 w 5293529"/>
              <a:gd name="connsiteY169" fmla="*/ 3043502 h 3773692"/>
              <a:gd name="connsiteX170" fmla="*/ 4634688 w 5293529"/>
              <a:gd name="connsiteY170" fmla="*/ 3041629 h 3773692"/>
              <a:gd name="connsiteX171" fmla="*/ 4688037 w 5293529"/>
              <a:gd name="connsiteY171" fmla="*/ 3041629 h 3773692"/>
              <a:gd name="connsiteX172" fmla="*/ 4706445 w 5293529"/>
              <a:gd name="connsiteY172" fmla="*/ 3056127 h 3773692"/>
              <a:gd name="connsiteX173" fmla="*/ 4706445 w 5293529"/>
              <a:gd name="connsiteY173" fmla="*/ 3742578 h 3773692"/>
              <a:gd name="connsiteX174" fmla="*/ 4688037 w 5293529"/>
              <a:gd name="connsiteY174" fmla="*/ 3757076 h 3773692"/>
              <a:gd name="connsiteX175" fmla="*/ 4634688 w 5293529"/>
              <a:gd name="connsiteY175" fmla="*/ 3757076 h 3773692"/>
              <a:gd name="connsiteX176" fmla="*/ 4618154 w 5293529"/>
              <a:gd name="connsiteY176" fmla="*/ 3741601 h 3773692"/>
              <a:gd name="connsiteX177" fmla="*/ 4618154 w 5293529"/>
              <a:gd name="connsiteY177" fmla="*/ 3058082 h 3773692"/>
              <a:gd name="connsiteX178" fmla="*/ 4634688 w 5293529"/>
              <a:gd name="connsiteY178" fmla="*/ 3041629 h 3773692"/>
              <a:gd name="connsiteX179" fmla="*/ 4074727 w 5293529"/>
              <a:gd name="connsiteY179" fmla="*/ 3035765 h 3773692"/>
              <a:gd name="connsiteX180" fmla="*/ 4127506 w 5293529"/>
              <a:gd name="connsiteY180" fmla="*/ 3086019 h 3773692"/>
              <a:gd name="connsiteX181" fmla="*/ 4072772 w 5293529"/>
              <a:gd name="connsiteY181" fmla="*/ 3142952 h 3773692"/>
              <a:gd name="connsiteX182" fmla="*/ 4019016 w 5293529"/>
              <a:gd name="connsiteY182" fmla="*/ 3089847 h 3773692"/>
              <a:gd name="connsiteX183" fmla="*/ 4074727 w 5293529"/>
              <a:gd name="connsiteY183" fmla="*/ 3035765 h 3773692"/>
              <a:gd name="connsiteX184" fmla="*/ 5090721 w 5293529"/>
              <a:gd name="connsiteY184" fmla="*/ 2888260 h 3773692"/>
              <a:gd name="connsiteX185" fmla="*/ 5090721 w 5293529"/>
              <a:gd name="connsiteY185" fmla="*/ 2940551 h 3773692"/>
              <a:gd name="connsiteX186" fmla="*/ 5125500 w 5293529"/>
              <a:gd name="connsiteY186" fmla="*/ 2940551 h 3773692"/>
              <a:gd name="connsiteX187" fmla="*/ 5166061 w 5293529"/>
              <a:gd name="connsiteY187" fmla="*/ 2914405 h 3773692"/>
              <a:gd name="connsiteX188" fmla="*/ 5122567 w 5293529"/>
              <a:gd name="connsiteY188" fmla="*/ 2888260 h 3773692"/>
              <a:gd name="connsiteX189" fmla="*/ 5090721 w 5293529"/>
              <a:gd name="connsiteY189" fmla="*/ 2888260 h 3773692"/>
              <a:gd name="connsiteX190" fmla="*/ 5063680 w 5293529"/>
              <a:gd name="connsiteY190" fmla="*/ 2863988 h 3773692"/>
              <a:gd name="connsiteX191" fmla="*/ 5125500 w 5293529"/>
              <a:gd name="connsiteY191" fmla="*/ 2863988 h 3773692"/>
              <a:gd name="connsiteX192" fmla="*/ 5182514 w 5293529"/>
              <a:gd name="connsiteY192" fmla="*/ 2877591 h 3773692"/>
              <a:gd name="connsiteX193" fmla="*/ 5198966 w 5293529"/>
              <a:gd name="connsiteY193" fmla="*/ 2911473 h 3773692"/>
              <a:gd name="connsiteX194" fmla="*/ 5172474 w 5293529"/>
              <a:gd name="connsiteY194" fmla="*/ 2955227 h 3773692"/>
              <a:gd name="connsiteX195" fmla="*/ 5151671 w 5293529"/>
              <a:gd name="connsiteY195" fmla="*/ 2960419 h 3773692"/>
              <a:gd name="connsiteX196" fmla="*/ 5149690 w 5293529"/>
              <a:gd name="connsiteY196" fmla="*/ 2958958 h 3773692"/>
              <a:gd name="connsiteX197" fmla="*/ 5149690 w 5293529"/>
              <a:gd name="connsiteY197" fmla="*/ 2960913 h 3773692"/>
              <a:gd name="connsiteX198" fmla="*/ 5151671 w 5293529"/>
              <a:gd name="connsiteY198" fmla="*/ 2960419 h 3773692"/>
              <a:gd name="connsiteX199" fmla="*/ 5165114 w 5293529"/>
              <a:gd name="connsiteY199" fmla="*/ 2970330 h 3773692"/>
              <a:gd name="connsiteX200" fmla="*/ 5189274 w 5293529"/>
              <a:gd name="connsiteY200" fmla="*/ 3003510 h 3773692"/>
              <a:gd name="connsiteX201" fmla="*/ 5210532 w 5293529"/>
              <a:gd name="connsiteY201" fmla="*/ 3038371 h 3773692"/>
              <a:gd name="connsiteX202" fmla="*/ 5176731 w 5293529"/>
              <a:gd name="connsiteY202" fmla="*/ 3038371 h 3773692"/>
              <a:gd name="connsiteX203" fmla="*/ 5161256 w 5293529"/>
              <a:gd name="connsiteY203" fmla="*/ 3011248 h 3773692"/>
              <a:gd name="connsiteX204" fmla="*/ 5109128 w 5293529"/>
              <a:gd name="connsiteY204" fmla="*/ 2964741 h 3773692"/>
              <a:gd name="connsiteX205" fmla="*/ 5092676 w 5293529"/>
              <a:gd name="connsiteY205" fmla="*/ 2964741 h 3773692"/>
              <a:gd name="connsiteX206" fmla="*/ 5092676 w 5293529"/>
              <a:gd name="connsiteY206" fmla="*/ 3039348 h 3773692"/>
              <a:gd name="connsiteX207" fmla="*/ 5063680 w 5293529"/>
              <a:gd name="connsiteY207" fmla="*/ 3039348 h 3773692"/>
              <a:gd name="connsiteX208" fmla="*/ 5132260 w 5293529"/>
              <a:gd name="connsiteY208" fmla="*/ 2815608 h 3773692"/>
              <a:gd name="connsiteX209" fmla="*/ 4998032 w 5293529"/>
              <a:gd name="connsiteY209" fmla="*/ 2950243 h 3773692"/>
              <a:gd name="connsiteX210" fmla="*/ 5132260 w 5293529"/>
              <a:gd name="connsiteY210" fmla="*/ 3086833 h 3773692"/>
              <a:gd name="connsiteX211" fmla="*/ 5267465 w 5293529"/>
              <a:gd name="connsiteY211" fmla="*/ 2950243 h 3773692"/>
              <a:gd name="connsiteX212" fmla="*/ 5132260 w 5293529"/>
              <a:gd name="connsiteY212" fmla="*/ 2815608 h 3773692"/>
              <a:gd name="connsiteX213" fmla="*/ 5132260 w 5293529"/>
              <a:gd name="connsiteY213" fmla="*/ 2787508 h 3773692"/>
              <a:gd name="connsiteX214" fmla="*/ 5293529 w 5293529"/>
              <a:gd name="connsiteY214" fmla="*/ 2950243 h 3773692"/>
              <a:gd name="connsiteX215" fmla="*/ 5132260 w 5293529"/>
              <a:gd name="connsiteY215" fmla="*/ 3112978 h 3773692"/>
              <a:gd name="connsiteX216" fmla="*/ 4970991 w 5293529"/>
              <a:gd name="connsiteY216" fmla="*/ 2950243 h 3773692"/>
              <a:gd name="connsiteX217" fmla="*/ 5132260 w 5293529"/>
              <a:gd name="connsiteY217" fmla="*/ 2787508 h 3773692"/>
              <a:gd name="connsiteX218" fmla="*/ 3521882 w 5293529"/>
              <a:gd name="connsiteY218" fmla="*/ 1731870 h 3773692"/>
              <a:gd name="connsiteX219" fmla="*/ 3513299 w 5293529"/>
              <a:gd name="connsiteY219" fmla="*/ 1740971 h 3773692"/>
              <a:gd name="connsiteX220" fmla="*/ 3483326 w 5293529"/>
              <a:gd name="connsiteY220" fmla="*/ 2098939 h 3773692"/>
              <a:gd name="connsiteX221" fmla="*/ 3531707 w 5293529"/>
              <a:gd name="connsiteY221" fmla="*/ 2354363 h 3773692"/>
              <a:gd name="connsiteX222" fmla="*/ 3561680 w 5293529"/>
              <a:gd name="connsiteY222" fmla="*/ 2360146 h 3773692"/>
              <a:gd name="connsiteX223" fmla="*/ 3535535 w 5293529"/>
              <a:gd name="connsiteY223" fmla="*/ 1738039 h 3773692"/>
              <a:gd name="connsiteX224" fmla="*/ 3521882 w 5293529"/>
              <a:gd name="connsiteY224" fmla="*/ 1731870 h 3773692"/>
              <a:gd name="connsiteX225" fmla="*/ 2399078 w 5293529"/>
              <a:gd name="connsiteY225" fmla="*/ 1361664 h 3773692"/>
              <a:gd name="connsiteX226" fmla="*/ 2416508 w 5293529"/>
              <a:gd name="connsiteY226" fmla="*/ 1600635 h 3773692"/>
              <a:gd name="connsiteX227" fmla="*/ 2465866 w 5293529"/>
              <a:gd name="connsiteY227" fmla="*/ 1656753 h 3773692"/>
              <a:gd name="connsiteX228" fmla="*/ 2834667 w 5293529"/>
              <a:gd name="connsiteY228" fmla="*/ 1622870 h 3773692"/>
              <a:gd name="connsiteX229" fmla="*/ 2847292 w 5293529"/>
              <a:gd name="connsiteY229" fmla="*/ 1377139 h 3773692"/>
              <a:gd name="connsiteX230" fmla="*/ 2399078 w 5293529"/>
              <a:gd name="connsiteY230" fmla="*/ 1361664 h 3773692"/>
              <a:gd name="connsiteX231" fmla="*/ 3181232 w 5293529"/>
              <a:gd name="connsiteY231" fmla="*/ 1337473 h 3773692"/>
              <a:gd name="connsiteX232" fmla="*/ 3073720 w 5293529"/>
              <a:gd name="connsiteY232" fmla="*/ 1351971 h 3773692"/>
              <a:gd name="connsiteX233" fmla="*/ 3136680 w 5293529"/>
              <a:gd name="connsiteY233" fmla="*/ 1554209 h 3773692"/>
              <a:gd name="connsiteX234" fmla="*/ 3214137 w 5293529"/>
              <a:gd name="connsiteY234" fmla="*/ 1498091 h 3773692"/>
              <a:gd name="connsiteX235" fmla="*/ 3181232 w 5293529"/>
              <a:gd name="connsiteY235" fmla="*/ 1337473 h 3773692"/>
              <a:gd name="connsiteX236" fmla="*/ 2027427 w 5293529"/>
              <a:gd name="connsiteY236" fmla="*/ 1281436 h 3773692"/>
              <a:gd name="connsiteX237" fmla="*/ 1976114 w 5293529"/>
              <a:gd name="connsiteY237" fmla="*/ 1551358 h 3773692"/>
              <a:gd name="connsiteX238" fmla="*/ 2039074 w 5293529"/>
              <a:gd name="connsiteY238" fmla="*/ 1600716 h 3773692"/>
              <a:gd name="connsiteX239" fmla="*/ 2170695 w 5293529"/>
              <a:gd name="connsiteY239" fmla="*/ 1320125 h 3773692"/>
              <a:gd name="connsiteX240" fmla="*/ 2027427 w 5293529"/>
              <a:gd name="connsiteY240" fmla="*/ 1281436 h 3773692"/>
              <a:gd name="connsiteX241" fmla="*/ 1861627 w 5293529"/>
              <a:gd name="connsiteY241" fmla="*/ 1228363 h 3773692"/>
              <a:gd name="connsiteX242" fmla="*/ 1826166 w 5293529"/>
              <a:gd name="connsiteY242" fmla="*/ 1251463 h 3773692"/>
              <a:gd name="connsiteX243" fmla="*/ 1629630 w 5293529"/>
              <a:gd name="connsiteY243" fmla="*/ 1719713 h 3773692"/>
              <a:gd name="connsiteX244" fmla="*/ 1853207 w 5293529"/>
              <a:gd name="connsiteY244" fmla="*/ 1989635 h 3773692"/>
              <a:gd name="connsiteX245" fmla="*/ 2138767 w 5293529"/>
              <a:gd name="connsiteY245" fmla="*/ 2194723 h 3773692"/>
              <a:gd name="connsiteX246" fmla="*/ 2163935 w 5293529"/>
              <a:gd name="connsiteY246" fmla="*/ 2187963 h 3773692"/>
              <a:gd name="connsiteX247" fmla="*/ 2751508 w 5293529"/>
              <a:gd name="connsiteY247" fmla="*/ 1870638 h 3773692"/>
              <a:gd name="connsiteX248" fmla="*/ 3321650 w 5293529"/>
              <a:gd name="connsiteY248" fmla="*/ 1997372 h 3773692"/>
              <a:gd name="connsiteX249" fmla="*/ 3418411 w 5293529"/>
              <a:gd name="connsiteY249" fmla="*/ 1597784 h 3773692"/>
              <a:gd name="connsiteX250" fmla="*/ 3245170 w 5293529"/>
              <a:gd name="connsiteY250" fmla="*/ 1329736 h 3773692"/>
              <a:gd name="connsiteX251" fmla="*/ 3215196 w 5293529"/>
              <a:gd name="connsiteY251" fmla="*/ 1586137 h 3773692"/>
              <a:gd name="connsiteX252" fmla="*/ 3068996 w 5293529"/>
              <a:gd name="connsiteY252" fmla="*/ 1560969 h 3773692"/>
              <a:gd name="connsiteX253" fmla="*/ 2999275 w 5293529"/>
              <a:gd name="connsiteY253" fmla="*/ 1361664 h 3773692"/>
              <a:gd name="connsiteX254" fmla="*/ 2916034 w 5293529"/>
              <a:gd name="connsiteY254" fmla="*/ 1371356 h 3773692"/>
              <a:gd name="connsiteX255" fmla="*/ 2891844 w 5293529"/>
              <a:gd name="connsiteY255" fmla="*/ 1675160 h 3773692"/>
              <a:gd name="connsiteX256" fmla="*/ 2458210 w 5293529"/>
              <a:gd name="connsiteY256" fmla="*/ 1729324 h 3773692"/>
              <a:gd name="connsiteX257" fmla="*/ 2359494 w 5293529"/>
              <a:gd name="connsiteY257" fmla="*/ 1667423 h 3773692"/>
              <a:gd name="connsiteX258" fmla="*/ 2331394 w 5293529"/>
              <a:gd name="connsiteY258" fmla="*/ 1352053 h 3773692"/>
              <a:gd name="connsiteX259" fmla="*/ 2240416 w 5293529"/>
              <a:gd name="connsiteY259" fmla="*/ 1335600 h 3773692"/>
              <a:gd name="connsiteX260" fmla="*/ 2047789 w 5293529"/>
              <a:gd name="connsiteY260" fmla="*/ 1672310 h 3773692"/>
              <a:gd name="connsiteX261" fmla="*/ 1890022 w 5293529"/>
              <a:gd name="connsiteY261" fmla="*/ 1590046 h 3773692"/>
              <a:gd name="connsiteX262" fmla="*/ 1952982 w 5293529"/>
              <a:gd name="connsiteY262" fmla="*/ 1258223 h 3773692"/>
              <a:gd name="connsiteX263" fmla="*/ 1861627 w 5293529"/>
              <a:gd name="connsiteY263" fmla="*/ 1228363 h 3773692"/>
              <a:gd name="connsiteX264" fmla="*/ 1399134 w 5293529"/>
              <a:gd name="connsiteY264" fmla="*/ 1118588 h 3773692"/>
              <a:gd name="connsiteX265" fmla="*/ 1426089 w 5293529"/>
              <a:gd name="connsiteY265" fmla="*/ 1125706 h 3773692"/>
              <a:gd name="connsiteX266" fmla="*/ 1309210 w 5293529"/>
              <a:gd name="connsiteY266" fmla="*/ 1182557 h 3773692"/>
              <a:gd name="connsiteX267" fmla="*/ 1399134 w 5293529"/>
              <a:gd name="connsiteY267" fmla="*/ 1118588 h 3773692"/>
              <a:gd name="connsiteX268" fmla="*/ 1371072 w 5293529"/>
              <a:gd name="connsiteY268" fmla="*/ 997014 h 3773692"/>
              <a:gd name="connsiteX269" fmla="*/ 1337228 w 5293529"/>
              <a:gd name="connsiteY269" fmla="*/ 1015343 h 3773692"/>
              <a:gd name="connsiteX270" fmla="*/ 1249101 w 5293529"/>
              <a:gd name="connsiteY270" fmla="*/ 1124647 h 3773692"/>
              <a:gd name="connsiteX271" fmla="*/ 1228738 w 5293529"/>
              <a:gd name="connsiteY271" fmla="*/ 1209761 h 3773692"/>
              <a:gd name="connsiteX272" fmla="*/ 1172620 w 5293529"/>
              <a:gd name="connsiteY272" fmla="*/ 1285264 h 3773692"/>
              <a:gd name="connsiteX273" fmla="*/ 1192005 w 5293529"/>
              <a:gd name="connsiteY273" fmla="*/ 1377139 h 3773692"/>
              <a:gd name="connsiteX274" fmla="*/ 1395301 w 5293529"/>
              <a:gd name="connsiteY274" fmla="*/ 1435212 h 3773692"/>
              <a:gd name="connsiteX275" fmla="*/ 1537593 w 5293529"/>
              <a:gd name="connsiteY275" fmla="*/ 1660663 h 3773692"/>
              <a:gd name="connsiteX276" fmla="*/ 1724437 w 5293529"/>
              <a:gd name="connsiteY276" fmla="*/ 1252359 h 3773692"/>
              <a:gd name="connsiteX277" fmla="*/ 1559910 w 5293529"/>
              <a:gd name="connsiteY277" fmla="*/ 1078221 h 3773692"/>
              <a:gd name="connsiteX278" fmla="*/ 1371072 w 5293529"/>
              <a:gd name="connsiteY278" fmla="*/ 997014 h 3773692"/>
              <a:gd name="connsiteX279" fmla="*/ 1141364 w 5293529"/>
              <a:gd name="connsiteY279" fmla="*/ 538266 h 3773692"/>
              <a:gd name="connsiteX280" fmla="*/ 1168711 w 5293529"/>
              <a:gd name="connsiteY280" fmla="*/ 573319 h 3773692"/>
              <a:gd name="connsiteX281" fmla="*/ 1458180 w 5293529"/>
              <a:gd name="connsiteY281" fmla="*/ 879976 h 3773692"/>
              <a:gd name="connsiteX282" fmla="*/ 1951842 w 5293529"/>
              <a:gd name="connsiteY282" fmla="*/ 790951 h 3773692"/>
              <a:gd name="connsiteX283" fmla="*/ 1971227 w 5293529"/>
              <a:gd name="connsiteY283" fmla="*/ 843160 h 3773692"/>
              <a:gd name="connsiteX284" fmla="*/ 1727287 w 5293529"/>
              <a:gd name="connsiteY284" fmla="*/ 1038556 h 3773692"/>
              <a:gd name="connsiteX285" fmla="*/ 1730219 w 5293529"/>
              <a:gd name="connsiteY285" fmla="*/ 1081153 h 3773692"/>
              <a:gd name="connsiteX286" fmla="*/ 2670140 w 5293529"/>
              <a:gd name="connsiteY286" fmla="*/ 1296912 h 3773692"/>
              <a:gd name="connsiteX287" fmla="*/ 3249975 w 5293529"/>
              <a:gd name="connsiteY287" fmla="*/ 1252441 h 3773692"/>
              <a:gd name="connsiteX288" fmla="*/ 3637183 w 5293529"/>
              <a:gd name="connsiteY288" fmla="*/ 1503955 h 3773692"/>
              <a:gd name="connsiteX289" fmla="*/ 3670170 w 5293529"/>
              <a:gd name="connsiteY289" fmla="*/ 2709725 h 3773692"/>
              <a:gd name="connsiteX290" fmla="*/ 3632378 w 5293529"/>
              <a:gd name="connsiteY290" fmla="*/ 2765843 h 3773692"/>
              <a:gd name="connsiteX291" fmla="*/ 3486177 w 5293529"/>
              <a:gd name="connsiteY291" fmla="*/ 2803554 h 3773692"/>
              <a:gd name="connsiteX292" fmla="*/ 3447489 w 5293529"/>
              <a:gd name="connsiteY292" fmla="*/ 2939981 h 3773692"/>
              <a:gd name="connsiteX293" fmla="*/ 3397153 w 5293529"/>
              <a:gd name="connsiteY293" fmla="*/ 3001882 h 3773692"/>
              <a:gd name="connsiteX294" fmla="*/ 3235477 w 5293529"/>
              <a:gd name="connsiteY294" fmla="*/ 3001882 h 3773692"/>
              <a:gd name="connsiteX295" fmla="*/ 3218047 w 5293529"/>
              <a:gd name="connsiteY295" fmla="*/ 2932243 h 3773692"/>
              <a:gd name="connsiteX296" fmla="*/ 3288745 w 5293529"/>
              <a:gd name="connsiteY296" fmla="*/ 2107980 h 3773692"/>
              <a:gd name="connsiteX297" fmla="*/ 3214219 w 5293529"/>
              <a:gd name="connsiteY297" fmla="*/ 2335304 h 3773692"/>
              <a:gd name="connsiteX298" fmla="*/ 2825056 w 5293529"/>
              <a:gd name="connsiteY298" fmla="*/ 2961239 h 3773692"/>
              <a:gd name="connsiteX299" fmla="*/ 2759245 w 5293529"/>
              <a:gd name="connsiteY299" fmla="*/ 3002860 h 3773692"/>
              <a:gd name="connsiteX300" fmla="*/ 2580139 w 5293529"/>
              <a:gd name="connsiteY300" fmla="*/ 3002860 h 3773692"/>
              <a:gd name="connsiteX301" fmla="*/ 2562709 w 5293529"/>
              <a:gd name="connsiteY301" fmla="*/ 2931266 h 3773692"/>
              <a:gd name="connsiteX302" fmla="*/ 2993492 w 5293529"/>
              <a:gd name="connsiteY302" fmla="*/ 2268516 h 3773692"/>
              <a:gd name="connsiteX303" fmla="*/ 2736032 w 5293529"/>
              <a:gd name="connsiteY303" fmla="*/ 2066278 h 3773692"/>
              <a:gd name="connsiteX304" fmla="*/ 2273321 w 5293529"/>
              <a:gd name="connsiteY304" fmla="*/ 2247176 h 3773692"/>
              <a:gd name="connsiteX305" fmla="*/ 2454300 w 5293529"/>
              <a:gd name="connsiteY305" fmla="*/ 2955375 h 3773692"/>
              <a:gd name="connsiteX306" fmla="*/ 2399160 w 5293529"/>
              <a:gd name="connsiteY306" fmla="*/ 3004733 h 3773692"/>
              <a:gd name="connsiteX307" fmla="*/ 2229746 w 5293529"/>
              <a:gd name="connsiteY307" fmla="*/ 3004733 h 3773692"/>
              <a:gd name="connsiteX308" fmla="*/ 2201646 w 5293529"/>
              <a:gd name="connsiteY308" fmla="*/ 2931184 h 3773692"/>
              <a:gd name="connsiteX309" fmla="*/ 1934493 w 5293529"/>
              <a:gd name="connsiteY309" fmla="*/ 2164913 h 3773692"/>
              <a:gd name="connsiteX310" fmla="*/ 1671169 w 5293529"/>
              <a:gd name="connsiteY310" fmla="*/ 2946660 h 3773692"/>
              <a:gd name="connsiteX311" fmla="*/ 1628571 w 5293529"/>
              <a:gd name="connsiteY311" fmla="*/ 3002778 h 3773692"/>
              <a:gd name="connsiteX312" fmla="*/ 1431058 w 5293529"/>
              <a:gd name="connsiteY312" fmla="*/ 3002778 h 3773692"/>
              <a:gd name="connsiteX313" fmla="*/ 1417537 w 5293529"/>
              <a:gd name="connsiteY313" fmla="*/ 2924424 h 3773692"/>
              <a:gd name="connsiteX314" fmla="*/ 1674997 w 5293529"/>
              <a:gd name="connsiteY314" fmla="*/ 2150415 h 3773692"/>
              <a:gd name="connsiteX315" fmla="*/ 1626616 w 5293529"/>
              <a:gd name="connsiteY315" fmla="*/ 1954042 h 3773692"/>
              <a:gd name="connsiteX316" fmla="*/ 1402062 w 5293529"/>
              <a:gd name="connsiteY316" fmla="*/ 1567078 h 3773692"/>
              <a:gd name="connsiteX317" fmla="*/ 1276223 w 5293529"/>
              <a:gd name="connsiteY317" fmla="*/ 1468362 h 3773692"/>
              <a:gd name="connsiteX318" fmla="*/ 1169769 w 5293529"/>
              <a:gd name="connsiteY318" fmla="*/ 1456714 h 3773692"/>
              <a:gd name="connsiteX319" fmla="*/ 1090357 w 5293529"/>
              <a:gd name="connsiteY319" fmla="*/ 1374451 h 3773692"/>
              <a:gd name="connsiteX320" fmla="*/ 1076836 w 5293529"/>
              <a:gd name="connsiteY320" fmla="*/ 1276712 h 3773692"/>
              <a:gd name="connsiteX321" fmla="*/ 1165860 w 5293529"/>
              <a:gd name="connsiteY321" fmla="*/ 1156738 h 3773692"/>
              <a:gd name="connsiteX322" fmla="*/ 1174575 w 5293529"/>
              <a:gd name="connsiteY322" fmla="*/ 1098665 h 3773692"/>
              <a:gd name="connsiteX323" fmla="*/ 1255861 w 5293529"/>
              <a:gd name="connsiteY323" fmla="*/ 982600 h 3773692"/>
              <a:gd name="connsiteX324" fmla="*/ 1231671 w 5293529"/>
              <a:gd name="connsiteY324" fmla="*/ 905224 h 3773692"/>
              <a:gd name="connsiteX325" fmla="*/ 1127090 w 5293529"/>
              <a:gd name="connsiteY325" fmla="*/ 591727 h 3773692"/>
              <a:gd name="connsiteX326" fmla="*/ 1141364 w 5293529"/>
              <a:gd name="connsiteY326" fmla="*/ 538266 h 3773692"/>
              <a:gd name="connsiteX327" fmla="*/ 1650644 w 5293529"/>
              <a:gd name="connsiteY327" fmla="*/ 93748 h 3773692"/>
              <a:gd name="connsiteX328" fmla="*/ 1385447 w 5293529"/>
              <a:gd name="connsiteY328" fmla="*/ 357642 h 3773692"/>
              <a:gd name="connsiteX329" fmla="*/ 1650644 w 5293529"/>
              <a:gd name="connsiteY329" fmla="*/ 621537 h 3773692"/>
              <a:gd name="connsiteX330" fmla="*/ 1913887 w 5293529"/>
              <a:gd name="connsiteY330" fmla="*/ 357642 h 3773692"/>
              <a:gd name="connsiteX331" fmla="*/ 1650644 w 5293529"/>
              <a:gd name="connsiteY331" fmla="*/ 93748 h 3773692"/>
              <a:gd name="connsiteX332" fmla="*/ 1639079 w 5293529"/>
              <a:gd name="connsiteY332" fmla="*/ 0 h 3773692"/>
              <a:gd name="connsiteX333" fmla="*/ 2036875 w 5293529"/>
              <a:gd name="connsiteY333" fmla="*/ 399263 h 3773692"/>
              <a:gd name="connsiteX334" fmla="*/ 1639079 w 5293529"/>
              <a:gd name="connsiteY334" fmla="*/ 798525 h 3773692"/>
              <a:gd name="connsiteX335" fmla="*/ 1241282 w 5293529"/>
              <a:gd name="connsiteY335" fmla="*/ 399263 h 3773692"/>
              <a:gd name="connsiteX336" fmla="*/ 1639079 w 5293529"/>
              <a:gd name="connsiteY336" fmla="*/ 0 h 3773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5293529" h="3773692">
                <a:moveTo>
                  <a:pt x="3724334" y="3284754"/>
                </a:moveTo>
                <a:cubicBezTo>
                  <a:pt x="3631808" y="3284754"/>
                  <a:pt x="3564286" y="3367017"/>
                  <a:pt x="3564286" y="3490983"/>
                </a:cubicBezTo>
                <a:cubicBezTo>
                  <a:pt x="3564286" y="3631319"/>
                  <a:pt x="3633681" y="3713664"/>
                  <a:pt x="3731094" y="3713664"/>
                </a:cubicBezTo>
                <a:cubicBezTo>
                  <a:pt x="3776379" y="3713664"/>
                  <a:pt x="3819792" y="3699166"/>
                  <a:pt x="3819792" y="3673021"/>
                </a:cubicBezTo>
                <a:lnTo>
                  <a:pt x="3820769" y="3673021"/>
                </a:lnTo>
                <a:cubicBezTo>
                  <a:pt x="3820769" y="3673021"/>
                  <a:pt x="3820769" y="3673021"/>
                  <a:pt x="3820769" y="3317659"/>
                </a:cubicBezTo>
                <a:cubicBezTo>
                  <a:pt x="3800488" y="3301207"/>
                  <a:pt x="3776379" y="3284754"/>
                  <a:pt x="3724334" y="3284754"/>
                </a:cubicBezTo>
                <a:close/>
                <a:moveTo>
                  <a:pt x="2874414" y="3278646"/>
                </a:moveTo>
                <a:cubicBezTo>
                  <a:pt x="2840694" y="3278646"/>
                  <a:pt x="2814630" y="3286384"/>
                  <a:pt x="2787589" y="3312529"/>
                </a:cubicBezTo>
                <a:cubicBezTo>
                  <a:pt x="2759571" y="3339651"/>
                  <a:pt x="2740267" y="3401634"/>
                  <a:pt x="2740267" y="3497581"/>
                </a:cubicBezTo>
                <a:cubicBezTo>
                  <a:pt x="2740267" y="3594423"/>
                  <a:pt x="2759571" y="3654533"/>
                  <a:pt x="2787589" y="3681655"/>
                </a:cubicBezTo>
                <a:cubicBezTo>
                  <a:pt x="2814549" y="3707800"/>
                  <a:pt x="2838739" y="3714560"/>
                  <a:pt x="2874414" y="3714560"/>
                </a:cubicBezTo>
                <a:cubicBezTo>
                  <a:pt x="2910088" y="3714560"/>
                  <a:pt x="2936152" y="3707800"/>
                  <a:pt x="2963193" y="3681655"/>
                </a:cubicBezTo>
                <a:cubicBezTo>
                  <a:pt x="2992189" y="3654533"/>
                  <a:pt x="3010515" y="3592550"/>
                  <a:pt x="3010515" y="3497581"/>
                </a:cubicBezTo>
                <a:cubicBezTo>
                  <a:pt x="3010515" y="3399761"/>
                  <a:pt x="2992189" y="3339651"/>
                  <a:pt x="2963193" y="3312529"/>
                </a:cubicBezTo>
                <a:cubicBezTo>
                  <a:pt x="2936152" y="3286384"/>
                  <a:pt x="2910088" y="3278646"/>
                  <a:pt x="2874414" y="3278646"/>
                </a:cubicBezTo>
                <a:close/>
                <a:moveTo>
                  <a:pt x="1638997" y="3278646"/>
                </a:moveTo>
                <a:cubicBezTo>
                  <a:pt x="1603078" y="3278646"/>
                  <a:pt x="1576933" y="3286384"/>
                  <a:pt x="1549810" y="3312529"/>
                </a:cubicBezTo>
                <a:cubicBezTo>
                  <a:pt x="1521710" y="3339651"/>
                  <a:pt x="1502326" y="3401634"/>
                  <a:pt x="1502326" y="3497581"/>
                </a:cubicBezTo>
                <a:cubicBezTo>
                  <a:pt x="1502326" y="3594423"/>
                  <a:pt x="1521710" y="3654533"/>
                  <a:pt x="1549810" y="3681655"/>
                </a:cubicBezTo>
                <a:cubicBezTo>
                  <a:pt x="1578888" y="3707800"/>
                  <a:pt x="1603159" y="3714560"/>
                  <a:pt x="1638997" y="3714560"/>
                </a:cubicBezTo>
                <a:cubicBezTo>
                  <a:pt x="1672961" y="3714560"/>
                  <a:pt x="1699106" y="3707800"/>
                  <a:pt x="1726229" y="3681655"/>
                </a:cubicBezTo>
                <a:cubicBezTo>
                  <a:pt x="1755306" y="3654533"/>
                  <a:pt x="1773713" y="3592550"/>
                  <a:pt x="1773713" y="3497581"/>
                </a:cubicBezTo>
                <a:cubicBezTo>
                  <a:pt x="1773713" y="3399761"/>
                  <a:pt x="1755306" y="3339651"/>
                  <a:pt x="1726229" y="3312529"/>
                </a:cubicBezTo>
                <a:cubicBezTo>
                  <a:pt x="1699106" y="3286384"/>
                  <a:pt x="1674916" y="3278646"/>
                  <a:pt x="1638997" y="3278646"/>
                </a:cubicBezTo>
                <a:close/>
                <a:moveTo>
                  <a:pt x="714389" y="3278646"/>
                </a:moveTo>
                <a:cubicBezTo>
                  <a:pt x="679528" y="3278646"/>
                  <a:pt x="654279" y="3286384"/>
                  <a:pt x="627157" y="3312529"/>
                </a:cubicBezTo>
                <a:cubicBezTo>
                  <a:pt x="598079" y="3339651"/>
                  <a:pt x="579672" y="3401634"/>
                  <a:pt x="579672" y="3497581"/>
                </a:cubicBezTo>
                <a:cubicBezTo>
                  <a:pt x="579672" y="3594423"/>
                  <a:pt x="598079" y="3654533"/>
                  <a:pt x="627157" y="3681655"/>
                </a:cubicBezTo>
                <a:cubicBezTo>
                  <a:pt x="654279" y="3707800"/>
                  <a:pt x="678551" y="3714560"/>
                  <a:pt x="714389" y="3714560"/>
                </a:cubicBezTo>
                <a:cubicBezTo>
                  <a:pt x="750226" y="3714560"/>
                  <a:pt x="775475" y="3707800"/>
                  <a:pt x="802598" y="3681655"/>
                </a:cubicBezTo>
                <a:cubicBezTo>
                  <a:pt x="831675" y="3654533"/>
                  <a:pt x="850082" y="3592550"/>
                  <a:pt x="850082" y="3497581"/>
                </a:cubicBezTo>
                <a:cubicBezTo>
                  <a:pt x="850082" y="3399761"/>
                  <a:pt x="830779" y="3339651"/>
                  <a:pt x="802598" y="3312529"/>
                </a:cubicBezTo>
                <a:cubicBezTo>
                  <a:pt x="774498" y="3286384"/>
                  <a:pt x="750226" y="3278646"/>
                  <a:pt x="714389" y="3278646"/>
                </a:cubicBezTo>
                <a:close/>
                <a:moveTo>
                  <a:pt x="4044917" y="3233767"/>
                </a:moveTo>
                <a:cubicBezTo>
                  <a:pt x="4044917" y="3233767"/>
                  <a:pt x="4044917" y="3233767"/>
                  <a:pt x="4097696" y="3233767"/>
                </a:cubicBezTo>
                <a:cubicBezTo>
                  <a:pt x="4113089" y="3233767"/>
                  <a:pt x="4116918" y="3236618"/>
                  <a:pt x="4116918" y="3252093"/>
                </a:cubicBezTo>
                <a:cubicBezTo>
                  <a:pt x="4116918" y="3252093"/>
                  <a:pt x="4116918" y="3252093"/>
                  <a:pt x="4116918" y="3739728"/>
                </a:cubicBezTo>
                <a:cubicBezTo>
                  <a:pt x="4116918" y="3757077"/>
                  <a:pt x="4113089" y="3757077"/>
                  <a:pt x="4097777" y="3758054"/>
                </a:cubicBezTo>
                <a:cubicBezTo>
                  <a:pt x="4097777" y="3758054"/>
                  <a:pt x="4097777" y="3758054"/>
                  <a:pt x="4043043" y="3758054"/>
                </a:cubicBezTo>
                <a:cubicBezTo>
                  <a:pt x="4027650" y="3758054"/>
                  <a:pt x="4027650" y="3754226"/>
                  <a:pt x="4027650" y="3739728"/>
                </a:cubicBezTo>
                <a:cubicBezTo>
                  <a:pt x="4027650" y="3739728"/>
                  <a:pt x="4027650" y="3739728"/>
                  <a:pt x="4027650" y="3252093"/>
                </a:cubicBezTo>
                <a:cubicBezTo>
                  <a:pt x="4027650" y="3239550"/>
                  <a:pt x="4027650" y="3233767"/>
                  <a:pt x="4044917" y="3233767"/>
                </a:cubicBezTo>
                <a:close/>
                <a:moveTo>
                  <a:pt x="4934502" y="3231242"/>
                </a:moveTo>
                <a:cubicBezTo>
                  <a:pt x="4934502" y="3231242"/>
                  <a:pt x="4934502" y="3231242"/>
                  <a:pt x="4982068" y="3231242"/>
                </a:cubicBezTo>
                <a:cubicBezTo>
                  <a:pt x="4995588" y="3231242"/>
                  <a:pt x="5000475" y="3234093"/>
                  <a:pt x="5000475" y="3242808"/>
                </a:cubicBezTo>
                <a:cubicBezTo>
                  <a:pt x="5000475" y="3248591"/>
                  <a:pt x="4999498" y="3253396"/>
                  <a:pt x="4995588" y="3263088"/>
                </a:cubicBezTo>
                <a:cubicBezTo>
                  <a:pt x="4951932" y="3348121"/>
                  <a:pt x="4882048" y="3426475"/>
                  <a:pt x="4814120" y="3476729"/>
                </a:cubicBezTo>
                <a:cubicBezTo>
                  <a:pt x="4814120" y="3476729"/>
                  <a:pt x="4814120" y="3476729"/>
                  <a:pt x="4816075" y="3478684"/>
                </a:cubicBezTo>
                <a:cubicBezTo>
                  <a:pt x="4816075" y="3478684"/>
                  <a:pt x="4816075" y="3478684"/>
                  <a:pt x="5008213" y="3732967"/>
                </a:cubicBezTo>
                <a:cubicBezTo>
                  <a:pt x="5012041" y="3736796"/>
                  <a:pt x="5014973" y="3741682"/>
                  <a:pt x="5014973" y="3745511"/>
                </a:cubicBezTo>
                <a:cubicBezTo>
                  <a:pt x="5014973" y="3757076"/>
                  <a:pt x="5005281" y="3757076"/>
                  <a:pt x="5000475" y="3758135"/>
                </a:cubicBezTo>
                <a:cubicBezTo>
                  <a:pt x="5000475" y="3758135"/>
                  <a:pt x="5000475" y="3758135"/>
                  <a:pt x="4931570" y="3758135"/>
                </a:cubicBezTo>
                <a:cubicBezTo>
                  <a:pt x="4916094" y="3758135"/>
                  <a:pt x="4912185" y="3758135"/>
                  <a:pt x="4901515" y="3742660"/>
                </a:cubicBezTo>
                <a:cubicBezTo>
                  <a:pt x="4901515" y="3742660"/>
                  <a:pt x="4901515" y="3742660"/>
                  <a:pt x="4721024" y="3484548"/>
                </a:cubicBezTo>
                <a:cubicBezTo>
                  <a:pt x="4721024" y="3482593"/>
                  <a:pt x="4720047" y="3479743"/>
                  <a:pt x="4720047" y="3478766"/>
                </a:cubicBezTo>
                <a:cubicBezTo>
                  <a:pt x="4720047" y="3478766"/>
                  <a:pt x="4721024" y="3475915"/>
                  <a:pt x="4723956" y="3472982"/>
                </a:cubicBezTo>
                <a:cubicBezTo>
                  <a:pt x="4799622" y="3428511"/>
                  <a:pt x="4874392" y="3334682"/>
                  <a:pt x="4903470" y="3247695"/>
                </a:cubicBezTo>
                <a:cubicBezTo>
                  <a:pt x="4909252" y="3230265"/>
                  <a:pt x="4916094" y="3231242"/>
                  <a:pt x="4934502" y="3231242"/>
                </a:cubicBezTo>
                <a:close/>
                <a:moveTo>
                  <a:pt x="972337" y="3231242"/>
                </a:moveTo>
                <a:cubicBezTo>
                  <a:pt x="972337" y="3231242"/>
                  <a:pt x="972337" y="3231242"/>
                  <a:pt x="1034320" y="3231242"/>
                </a:cubicBezTo>
                <a:cubicBezTo>
                  <a:pt x="1049795" y="3231242"/>
                  <a:pt x="1051750" y="3233197"/>
                  <a:pt x="1057533" y="3247695"/>
                </a:cubicBezTo>
                <a:cubicBezTo>
                  <a:pt x="1057533" y="3247695"/>
                  <a:pt x="1057533" y="3247695"/>
                  <a:pt x="1193145" y="3633111"/>
                </a:cubicBezTo>
                <a:cubicBezTo>
                  <a:pt x="1193145" y="3633111"/>
                  <a:pt x="1193145" y="3633111"/>
                  <a:pt x="1324929" y="3245740"/>
                </a:cubicBezTo>
                <a:cubicBezTo>
                  <a:pt x="1329816" y="3236047"/>
                  <a:pt x="1330794" y="3233197"/>
                  <a:pt x="1337554" y="3231242"/>
                </a:cubicBezTo>
                <a:cubicBezTo>
                  <a:pt x="1337554" y="3231242"/>
                  <a:pt x="1337554" y="3231242"/>
                  <a:pt x="1387971" y="3231242"/>
                </a:cubicBezTo>
                <a:cubicBezTo>
                  <a:pt x="1392858" y="3231242"/>
                  <a:pt x="1400595" y="3231242"/>
                  <a:pt x="1400595" y="3241912"/>
                </a:cubicBezTo>
                <a:cubicBezTo>
                  <a:pt x="1400595" y="3244762"/>
                  <a:pt x="1400595" y="3245740"/>
                  <a:pt x="1398641" y="3257387"/>
                </a:cubicBezTo>
                <a:cubicBezTo>
                  <a:pt x="1398641" y="3257387"/>
                  <a:pt x="1398641" y="3257387"/>
                  <a:pt x="1220349" y="3742497"/>
                </a:cubicBezTo>
                <a:cubicBezTo>
                  <a:pt x="1216439" y="3756017"/>
                  <a:pt x="1213589" y="3757972"/>
                  <a:pt x="1201942" y="3757972"/>
                </a:cubicBezTo>
                <a:cubicBezTo>
                  <a:pt x="1201942" y="3757972"/>
                  <a:pt x="1201942" y="3757972"/>
                  <a:pt x="1162194" y="3757972"/>
                </a:cubicBezTo>
                <a:cubicBezTo>
                  <a:pt x="1153479" y="3757972"/>
                  <a:pt x="1151525" y="3754144"/>
                  <a:pt x="1145742" y="3742497"/>
                </a:cubicBezTo>
                <a:cubicBezTo>
                  <a:pt x="1145742" y="3742497"/>
                  <a:pt x="1145742" y="3742497"/>
                  <a:pt x="962645" y="3259260"/>
                </a:cubicBezTo>
                <a:cubicBezTo>
                  <a:pt x="959712" y="3253477"/>
                  <a:pt x="958735" y="3248672"/>
                  <a:pt x="958735" y="3244762"/>
                </a:cubicBezTo>
                <a:cubicBezTo>
                  <a:pt x="958735" y="3231242"/>
                  <a:pt x="968427" y="3231242"/>
                  <a:pt x="972337" y="3231242"/>
                </a:cubicBezTo>
                <a:close/>
                <a:moveTo>
                  <a:pt x="4388794" y="3222446"/>
                </a:moveTo>
                <a:cubicBezTo>
                  <a:pt x="4459573" y="3222446"/>
                  <a:pt x="4525465" y="3244682"/>
                  <a:pt x="4525465" y="3283451"/>
                </a:cubicBezTo>
                <a:cubicBezTo>
                  <a:pt x="4525465" y="3310574"/>
                  <a:pt x="4503148" y="3319289"/>
                  <a:pt x="4487673" y="3319289"/>
                </a:cubicBezTo>
                <a:cubicBezTo>
                  <a:pt x="4457618" y="3319289"/>
                  <a:pt x="4442143" y="3280519"/>
                  <a:pt x="4383011" y="3280519"/>
                </a:cubicBezTo>
                <a:cubicBezTo>
                  <a:pt x="4325834" y="3280519"/>
                  <a:pt x="4295779" y="3319289"/>
                  <a:pt x="4295779" y="3358058"/>
                </a:cubicBezTo>
                <a:cubicBezTo>
                  <a:pt x="4295779" y="3471435"/>
                  <a:pt x="4544850" y="3444313"/>
                  <a:pt x="4544850" y="3615763"/>
                </a:cubicBezTo>
                <a:cubicBezTo>
                  <a:pt x="4544850" y="3725230"/>
                  <a:pt x="4450777" y="3773692"/>
                  <a:pt x="4358739" y="3772715"/>
                </a:cubicBezTo>
                <a:cubicBezTo>
                  <a:pt x="4277372" y="3772715"/>
                  <a:pt x="4195923" y="3736796"/>
                  <a:pt x="4195923" y="3695175"/>
                </a:cubicBezTo>
                <a:cubicBezTo>
                  <a:pt x="4195923" y="3669031"/>
                  <a:pt x="4217263" y="3661293"/>
                  <a:pt x="4233715" y="3661293"/>
                </a:cubicBezTo>
                <a:cubicBezTo>
                  <a:pt x="4268657" y="3661293"/>
                  <a:pt x="4288938" y="3714560"/>
                  <a:pt x="4360694" y="3714560"/>
                </a:cubicBezTo>
                <a:cubicBezTo>
                  <a:pt x="4431392" y="3714560"/>
                  <a:pt x="4464379" y="3667076"/>
                  <a:pt x="4464379" y="3625455"/>
                </a:cubicBezTo>
                <a:cubicBezTo>
                  <a:pt x="4464379" y="3571210"/>
                  <a:pt x="4410134" y="3547916"/>
                  <a:pt x="4351979" y="3523726"/>
                </a:cubicBezTo>
                <a:cubicBezTo>
                  <a:pt x="4277372" y="3491716"/>
                  <a:pt x="4215308" y="3454901"/>
                  <a:pt x="4215308" y="3366774"/>
                </a:cubicBezTo>
                <a:cubicBezTo>
                  <a:pt x="4215308" y="3272863"/>
                  <a:pt x="4297653" y="3222446"/>
                  <a:pt x="4388794" y="3222446"/>
                </a:cubicBezTo>
                <a:close/>
                <a:moveTo>
                  <a:pt x="3332238" y="3219514"/>
                </a:moveTo>
                <a:cubicBezTo>
                  <a:pt x="3402936" y="3219514"/>
                  <a:pt x="3464837" y="3234989"/>
                  <a:pt x="3464837" y="3272619"/>
                </a:cubicBezTo>
                <a:cubicBezTo>
                  <a:pt x="3464837" y="3302510"/>
                  <a:pt x="3445452" y="3317986"/>
                  <a:pt x="3420447" y="3317008"/>
                </a:cubicBezTo>
                <a:cubicBezTo>
                  <a:pt x="3385587" y="3317008"/>
                  <a:pt x="3375895" y="3269687"/>
                  <a:pt x="3311061" y="3269687"/>
                </a:cubicBezTo>
                <a:cubicBezTo>
                  <a:pt x="3281007" y="3269687"/>
                  <a:pt x="3259748" y="3288013"/>
                  <a:pt x="3259748" y="3315053"/>
                </a:cubicBezTo>
                <a:cubicBezTo>
                  <a:pt x="3259748" y="3315053"/>
                  <a:pt x="3259748" y="3315053"/>
                  <a:pt x="3259748" y="3738751"/>
                </a:cubicBezTo>
                <a:cubicBezTo>
                  <a:pt x="3259748" y="3754145"/>
                  <a:pt x="3253884" y="3755122"/>
                  <a:pt x="3241341" y="3755122"/>
                </a:cubicBezTo>
                <a:cubicBezTo>
                  <a:pt x="3241341" y="3755122"/>
                  <a:pt x="3241341" y="3755122"/>
                  <a:pt x="3190028" y="3755122"/>
                </a:cubicBezTo>
                <a:cubicBezTo>
                  <a:pt x="3175449" y="3755122"/>
                  <a:pt x="3169666" y="3754226"/>
                  <a:pt x="3169666" y="3738751"/>
                </a:cubicBezTo>
                <a:cubicBezTo>
                  <a:pt x="3169666" y="3738751"/>
                  <a:pt x="3169666" y="3738751"/>
                  <a:pt x="3169666" y="3276447"/>
                </a:cubicBezTo>
                <a:cubicBezTo>
                  <a:pt x="3169666" y="3260075"/>
                  <a:pt x="3182209" y="3243704"/>
                  <a:pt x="3217069" y="3234989"/>
                </a:cubicBezTo>
                <a:cubicBezTo>
                  <a:pt x="3244192" y="3228229"/>
                  <a:pt x="3278075" y="3219514"/>
                  <a:pt x="3332238" y="3219514"/>
                </a:cubicBezTo>
                <a:close/>
                <a:moveTo>
                  <a:pt x="2874495" y="3219514"/>
                </a:moveTo>
                <a:cubicBezTo>
                  <a:pt x="2920758" y="3219514"/>
                  <a:pt x="2969057" y="3231161"/>
                  <a:pt x="3005709" y="3257306"/>
                </a:cubicBezTo>
                <a:cubicBezTo>
                  <a:pt x="3064597" y="3298031"/>
                  <a:pt x="3103204" y="3375489"/>
                  <a:pt x="3103204" y="3497581"/>
                </a:cubicBezTo>
                <a:cubicBezTo>
                  <a:pt x="3103204" y="3618695"/>
                  <a:pt x="3064597" y="3696153"/>
                  <a:pt x="3005709" y="3736878"/>
                </a:cubicBezTo>
                <a:cubicBezTo>
                  <a:pt x="2970035" y="3761068"/>
                  <a:pt x="2921817" y="3773692"/>
                  <a:pt x="2874495" y="3773692"/>
                </a:cubicBezTo>
                <a:cubicBezTo>
                  <a:pt x="2828232" y="3773692"/>
                  <a:pt x="2778956" y="3762045"/>
                  <a:pt x="2743281" y="3736878"/>
                </a:cubicBezTo>
                <a:cubicBezTo>
                  <a:pt x="2685371" y="3696234"/>
                  <a:pt x="2646764" y="3618695"/>
                  <a:pt x="2646764" y="3497581"/>
                </a:cubicBezTo>
                <a:cubicBezTo>
                  <a:pt x="2646764" y="3375489"/>
                  <a:pt x="2685371" y="3298031"/>
                  <a:pt x="2743281" y="3257306"/>
                </a:cubicBezTo>
                <a:cubicBezTo>
                  <a:pt x="2780910" y="3233116"/>
                  <a:pt x="2829128" y="3219514"/>
                  <a:pt x="2874495" y="3219514"/>
                </a:cubicBezTo>
                <a:close/>
                <a:moveTo>
                  <a:pt x="2364299" y="3219514"/>
                </a:moveTo>
                <a:cubicBezTo>
                  <a:pt x="2565641" y="3219514"/>
                  <a:pt x="2567596" y="3326049"/>
                  <a:pt x="2567596" y="3387054"/>
                </a:cubicBezTo>
                <a:cubicBezTo>
                  <a:pt x="2567596" y="3387054"/>
                  <a:pt x="2567596" y="3387054"/>
                  <a:pt x="2567596" y="3737692"/>
                </a:cubicBezTo>
                <a:cubicBezTo>
                  <a:pt x="2567596" y="3746407"/>
                  <a:pt x="2567596" y="3756100"/>
                  <a:pt x="2557985" y="3757973"/>
                </a:cubicBezTo>
                <a:cubicBezTo>
                  <a:pt x="2557985" y="3757973"/>
                  <a:pt x="2557985" y="3757973"/>
                  <a:pt x="2502111" y="3757973"/>
                </a:cubicBezTo>
                <a:cubicBezTo>
                  <a:pt x="2484762" y="3757973"/>
                  <a:pt x="2478979" y="3756018"/>
                  <a:pt x="2478979" y="3737611"/>
                </a:cubicBezTo>
                <a:cubicBezTo>
                  <a:pt x="2478979" y="3737611"/>
                  <a:pt x="2478979" y="3737611"/>
                  <a:pt x="2478979" y="3398620"/>
                </a:cubicBezTo>
                <a:cubicBezTo>
                  <a:pt x="2478979" y="3351136"/>
                  <a:pt x="2478979" y="3274655"/>
                  <a:pt x="2361448" y="3274655"/>
                </a:cubicBezTo>
                <a:cubicBezTo>
                  <a:pt x="2291077" y="3274655"/>
                  <a:pt x="2252551" y="3297868"/>
                  <a:pt x="2252551" y="3320185"/>
                </a:cubicBezTo>
                <a:cubicBezTo>
                  <a:pt x="2252551" y="3320185"/>
                  <a:pt x="2252551" y="3320185"/>
                  <a:pt x="2252551" y="3737611"/>
                </a:cubicBezTo>
                <a:cubicBezTo>
                  <a:pt x="2252551" y="3756018"/>
                  <a:pt x="2245791" y="3757973"/>
                  <a:pt x="2231375" y="3757973"/>
                </a:cubicBezTo>
                <a:cubicBezTo>
                  <a:pt x="2231375" y="3757973"/>
                  <a:pt x="2231375" y="3757973"/>
                  <a:pt x="2181283" y="3757973"/>
                </a:cubicBezTo>
                <a:cubicBezTo>
                  <a:pt x="2165808" y="3757973"/>
                  <a:pt x="2161980" y="3756018"/>
                  <a:pt x="2161980" y="3739565"/>
                </a:cubicBezTo>
                <a:cubicBezTo>
                  <a:pt x="2161980" y="3739565"/>
                  <a:pt x="2161980" y="3739565"/>
                  <a:pt x="2161980" y="3286302"/>
                </a:cubicBezTo>
                <a:cubicBezTo>
                  <a:pt x="2161980" y="3268872"/>
                  <a:pt x="2172568" y="3256329"/>
                  <a:pt x="2207266" y="3244682"/>
                </a:cubicBezTo>
                <a:cubicBezTo>
                  <a:pt x="2235203" y="3235967"/>
                  <a:pt x="2287248" y="3219514"/>
                  <a:pt x="2364299" y="3219514"/>
                </a:cubicBezTo>
                <a:close/>
                <a:moveTo>
                  <a:pt x="1637124" y="3219514"/>
                </a:moveTo>
                <a:cubicBezTo>
                  <a:pt x="1684608" y="3219514"/>
                  <a:pt x="1734048" y="3231161"/>
                  <a:pt x="1768908" y="3257306"/>
                </a:cubicBezTo>
                <a:cubicBezTo>
                  <a:pt x="1828040" y="3298031"/>
                  <a:pt x="1866810" y="3375489"/>
                  <a:pt x="1866810" y="3497581"/>
                </a:cubicBezTo>
                <a:cubicBezTo>
                  <a:pt x="1866810" y="3618695"/>
                  <a:pt x="1828040" y="3696153"/>
                  <a:pt x="1768908" y="3736878"/>
                </a:cubicBezTo>
                <a:cubicBezTo>
                  <a:pt x="1732093" y="3761068"/>
                  <a:pt x="1684608" y="3773692"/>
                  <a:pt x="1637124" y="3773692"/>
                </a:cubicBezTo>
                <a:cubicBezTo>
                  <a:pt x="1590616" y="3773692"/>
                  <a:pt x="1541177" y="3762045"/>
                  <a:pt x="1505339" y="3736878"/>
                </a:cubicBezTo>
                <a:cubicBezTo>
                  <a:pt x="1447185" y="3696234"/>
                  <a:pt x="1408415" y="3618695"/>
                  <a:pt x="1408415" y="3497581"/>
                </a:cubicBezTo>
                <a:cubicBezTo>
                  <a:pt x="1408415" y="3375489"/>
                  <a:pt x="1447185" y="3298031"/>
                  <a:pt x="1505339" y="3257306"/>
                </a:cubicBezTo>
                <a:cubicBezTo>
                  <a:pt x="1543132" y="3233116"/>
                  <a:pt x="1590616" y="3219514"/>
                  <a:pt x="1637124" y="3219514"/>
                </a:cubicBezTo>
                <a:close/>
                <a:moveTo>
                  <a:pt x="714470" y="3219514"/>
                </a:moveTo>
                <a:cubicBezTo>
                  <a:pt x="761955" y="3219514"/>
                  <a:pt x="808462" y="3231161"/>
                  <a:pt x="846254" y="3257306"/>
                </a:cubicBezTo>
                <a:cubicBezTo>
                  <a:pt x="904409" y="3298031"/>
                  <a:pt x="943179" y="3375489"/>
                  <a:pt x="943179" y="3497581"/>
                </a:cubicBezTo>
                <a:cubicBezTo>
                  <a:pt x="943179" y="3618695"/>
                  <a:pt x="904409" y="3696153"/>
                  <a:pt x="846254" y="3736878"/>
                </a:cubicBezTo>
                <a:cubicBezTo>
                  <a:pt x="808462" y="3761068"/>
                  <a:pt x="761955" y="3773692"/>
                  <a:pt x="714470" y="3773692"/>
                </a:cubicBezTo>
                <a:cubicBezTo>
                  <a:pt x="666985" y="3773692"/>
                  <a:pt x="618523" y="3762045"/>
                  <a:pt x="582686" y="3736878"/>
                </a:cubicBezTo>
                <a:cubicBezTo>
                  <a:pt x="523554" y="3696234"/>
                  <a:pt x="484784" y="3618695"/>
                  <a:pt x="484784" y="3497581"/>
                </a:cubicBezTo>
                <a:cubicBezTo>
                  <a:pt x="484784" y="3375489"/>
                  <a:pt x="523554" y="3298031"/>
                  <a:pt x="582686" y="3257306"/>
                </a:cubicBezTo>
                <a:cubicBezTo>
                  <a:pt x="619500" y="3233116"/>
                  <a:pt x="667963" y="3219514"/>
                  <a:pt x="714470" y="3219514"/>
                </a:cubicBezTo>
                <a:close/>
                <a:moveTo>
                  <a:pt x="203297" y="3219514"/>
                </a:moveTo>
                <a:cubicBezTo>
                  <a:pt x="406593" y="3219514"/>
                  <a:pt x="407571" y="3326049"/>
                  <a:pt x="407571" y="3387054"/>
                </a:cubicBezTo>
                <a:cubicBezTo>
                  <a:pt x="407571" y="3387054"/>
                  <a:pt x="407571" y="3387054"/>
                  <a:pt x="407571" y="3737692"/>
                </a:cubicBezTo>
                <a:cubicBezTo>
                  <a:pt x="407571" y="3746407"/>
                  <a:pt x="406593" y="3756100"/>
                  <a:pt x="396819" y="3757973"/>
                </a:cubicBezTo>
                <a:cubicBezTo>
                  <a:pt x="396819" y="3757973"/>
                  <a:pt x="396819" y="3757973"/>
                  <a:pt x="340701" y="3757973"/>
                </a:cubicBezTo>
                <a:cubicBezTo>
                  <a:pt x="323271" y="3757973"/>
                  <a:pt x="317488" y="3756018"/>
                  <a:pt x="317488" y="3737611"/>
                </a:cubicBezTo>
                <a:cubicBezTo>
                  <a:pt x="317488" y="3737611"/>
                  <a:pt x="317488" y="3737611"/>
                  <a:pt x="317488" y="3398620"/>
                </a:cubicBezTo>
                <a:cubicBezTo>
                  <a:pt x="317488" y="3351136"/>
                  <a:pt x="317488" y="3274655"/>
                  <a:pt x="199387" y="3274655"/>
                </a:cubicBezTo>
                <a:cubicBezTo>
                  <a:pt x="128689" y="3274655"/>
                  <a:pt x="90001" y="3297868"/>
                  <a:pt x="90001" y="3320185"/>
                </a:cubicBezTo>
                <a:cubicBezTo>
                  <a:pt x="90001" y="3320185"/>
                  <a:pt x="90001" y="3320185"/>
                  <a:pt x="90001" y="3737611"/>
                </a:cubicBezTo>
                <a:cubicBezTo>
                  <a:pt x="90001" y="3756018"/>
                  <a:pt x="83241" y="3757973"/>
                  <a:pt x="68743" y="3757973"/>
                </a:cubicBezTo>
                <a:cubicBezTo>
                  <a:pt x="68743" y="3757973"/>
                  <a:pt x="68743" y="3757973"/>
                  <a:pt x="18407" y="3757973"/>
                </a:cubicBezTo>
                <a:cubicBezTo>
                  <a:pt x="3910" y="3757973"/>
                  <a:pt x="0" y="3756018"/>
                  <a:pt x="0" y="3739565"/>
                </a:cubicBezTo>
                <a:cubicBezTo>
                  <a:pt x="0" y="3739565"/>
                  <a:pt x="0" y="3739565"/>
                  <a:pt x="0" y="3286302"/>
                </a:cubicBezTo>
                <a:cubicBezTo>
                  <a:pt x="0" y="3268872"/>
                  <a:pt x="11647" y="3256329"/>
                  <a:pt x="45530" y="3244682"/>
                </a:cubicBezTo>
                <a:cubicBezTo>
                  <a:pt x="74526" y="3235967"/>
                  <a:pt x="125839" y="3219514"/>
                  <a:pt x="203297" y="3219514"/>
                </a:cubicBezTo>
                <a:close/>
                <a:moveTo>
                  <a:pt x="3838118" y="3043502"/>
                </a:moveTo>
                <a:cubicBezTo>
                  <a:pt x="3838118" y="3043502"/>
                  <a:pt x="3838118" y="3043502"/>
                  <a:pt x="3888290" y="3043502"/>
                </a:cubicBezTo>
                <a:cubicBezTo>
                  <a:pt x="3901811" y="3043502"/>
                  <a:pt x="3907594" y="3044479"/>
                  <a:pt x="3907594" y="3063864"/>
                </a:cubicBezTo>
                <a:cubicBezTo>
                  <a:pt x="3907594" y="3063864"/>
                  <a:pt x="3907594" y="3063864"/>
                  <a:pt x="3907594" y="3702017"/>
                </a:cubicBezTo>
                <a:cubicBezTo>
                  <a:pt x="3907594" y="3736877"/>
                  <a:pt x="3802443" y="3773692"/>
                  <a:pt x="3728162" y="3773529"/>
                </a:cubicBezTo>
                <a:cubicBezTo>
                  <a:pt x="3573816" y="3773529"/>
                  <a:pt x="3472575" y="3683528"/>
                  <a:pt x="3472575" y="3497580"/>
                </a:cubicBezTo>
                <a:cubicBezTo>
                  <a:pt x="3472575" y="3372719"/>
                  <a:pt x="3552639" y="3222608"/>
                  <a:pt x="3709836" y="3222608"/>
                </a:cubicBezTo>
                <a:cubicBezTo>
                  <a:pt x="3757076" y="3222608"/>
                  <a:pt x="3787945" y="3234256"/>
                  <a:pt x="3819792" y="3250708"/>
                </a:cubicBezTo>
                <a:cubicBezTo>
                  <a:pt x="3819792" y="3250708"/>
                  <a:pt x="3819792" y="3250708"/>
                  <a:pt x="3819792" y="3066715"/>
                </a:cubicBezTo>
                <a:cubicBezTo>
                  <a:pt x="3819792" y="3049285"/>
                  <a:pt x="3820769" y="3043502"/>
                  <a:pt x="3838118" y="3043502"/>
                </a:cubicBezTo>
                <a:close/>
                <a:moveTo>
                  <a:pt x="4634688" y="3041629"/>
                </a:moveTo>
                <a:cubicBezTo>
                  <a:pt x="4634688" y="3041629"/>
                  <a:pt x="4634688" y="3041629"/>
                  <a:pt x="4688037" y="3041629"/>
                </a:cubicBezTo>
                <a:cubicBezTo>
                  <a:pt x="4699684" y="3041629"/>
                  <a:pt x="4706445" y="3041629"/>
                  <a:pt x="4706445" y="3056127"/>
                </a:cubicBezTo>
                <a:cubicBezTo>
                  <a:pt x="4706445" y="3056127"/>
                  <a:pt x="4706445" y="3056127"/>
                  <a:pt x="4706445" y="3742578"/>
                </a:cubicBezTo>
                <a:cubicBezTo>
                  <a:pt x="4706445" y="3757076"/>
                  <a:pt x="4700580" y="3757076"/>
                  <a:pt x="4688037" y="3757076"/>
                </a:cubicBezTo>
                <a:cubicBezTo>
                  <a:pt x="4688037" y="3757076"/>
                  <a:pt x="4688037" y="3757076"/>
                  <a:pt x="4634688" y="3757076"/>
                </a:cubicBezTo>
                <a:cubicBezTo>
                  <a:pt x="4621086" y="3757076"/>
                  <a:pt x="4618154" y="3755122"/>
                  <a:pt x="4618154" y="3741601"/>
                </a:cubicBezTo>
                <a:cubicBezTo>
                  <a:pt x="4618154" y="3741601"/>
                  <a:pt x="4618154" y="3741601"/>
                  <a:pt x="4618154" y="3058082"/>
                </a:cubicBezTo>
                <a:cubicBezTo>
                  <a:pt x="4618154" y="3043584"/>
                  <a:pt x="4624018" y="3041629"/>
                  <a:pt x="4634688" y="3041629"/>
                </a:cubicBezTo>
                <a:close/>
                <a:moveTo>
                  <a:pt x="4074727" y="3035765"/>
                </a:moveTo>
                <a:cubicBezTo>
                  <a:pt x="4101605" y="3035765"/>
                  <a:pt x="4125551" y="3056046"/>
                  <a:pt x="4127506" y="3086019"/>
                </a:cubicBezTo>
                <a:cubicBezTo>
                  <a:pt x="4128483" y="3114933"/>
                  <a:pt x="4107307" y="3141974"/>
                  <a:pt x="4072772" y="3142952"/>
                </a:cubicBezTo>
                <a:cubicBezTo>
                  <a:pt x="4039215" y="3142952"/>
                  <a:pt x="4019016" y="3118843"/>
                  <a:pt x="4019016" y="3089847"/>
                </a:cubicBezTo>
                <a:cubicBezTo>
                  <a:pt x="4019016" y="3058978"/>
                  <a:pt x="4042066" y="3035765"/>
                  <a:pt x="4074727" y="3035765"/>
                </a:cubicBezTo>
                <a:close/>
                <a:moveTo>
                  <a:pt x="5090721" y="2888260"/>
                </a:moveTo>
                <a:lnTo>
                  <a:pt x="5090721" y="2940551"/>
                </a:lnTo>
                <a:cubicBezTo>
                  <a:pt x="5090721" y="2940551"/>
                  <a:pt x="5090721" y="2940551"/>
                  <a:pt x="5125500" y="2940551"/>
                </a:cubicBezTo>
                <a:cubicBezTo>
                  <a:pt x="5138043" y="2940551"/>
                  <a:pt x="5166061" y="2940551"/>
                  <a:pt x="5166061" y="2914405"/>
                </a:cubicBezTo>
                <a:cubicBezTo>
                  <a:pt x="5166061" y="2888260"/>
                  <a:pt x="5139020" y="2888260"/>
                  <a:pt x="5122567" y="2888260"/>
                </a:cubicBezTo>
                <a:cubicBezTo>
                  <a:pt x="5122567" y="2888260"/>
                  <a:pt x="5122567" y="2888260"/>
                  <a:pt x="5090721" y="2888260"/>
                </a:cubicBezTo>
                <a:close/>
                <a:moveTo>
                  <a:pt x="5063680" y="2863988"/>
                </a:moveTo>
                <a:cubicBezTo>
                  <a:pt x="5063680" y="2863988"/>
                  <a:pt x="5063680" y="2863988"/>
                  <a:pt x="5125500" y="2863988"/>
                </a:cubicBezTo>
                <a:cubicBezTo>
                  <a:pt x="5144885" y="2863988"/>
                  <a:pt x="5168016" y="2863988"/>
                  <a:pt x="5182514" y="2877591"/>
                </a:cubicBezTo>
                <a:cubicBezTo>
                  <a:pt x="5192206" y="2884351"/>
                  <a:pt x="5198966" y="2896975"/>
                  <a:pt x="5198966" y="2911473"/>
                </a:cubicBezTo>
                <a:cubicBezTo>
                  <a:pt x="5198966" y="2926745"/>
                  <a:pt x="5191361" y="2945820"/>
                  <a:pt x="5172474" y="2955227"/>
                </a:cubicBezTo>
                <a:lnTo>
                  <a:pt x="5151671" y="2960419"/>
                </a:lnTo>
                <a:lnTo>
                  <a:pt x="5149690" y="2958958"/>
                </a:lnTo>
                <a:cubicBezTo>
                  <a:pt x="5149690" y="2960913"/>
                  <a:pt x="5149690" y="2960913"/>
                  <a:pt x="5149690" y="2960913"/>
                </a:cubicBezTo>
                <a:lnTo>
                  <a:pt x="5151671" y="2960419"/>
                </a:lnTo>
                <a:lnTo>
                  <a:pt x="5165114" y="2970330"/>
                </a:lnTo>
                <a:cubicBezTo>
                  <a:pt x="5171152" y="2976632"/>
                  <a:pt x="5178645" y="2986569"/>
                  <a:pt x="5189274" y="3003510"/>
                </a:cubicBezTo>
                <a:cubicBezTo>
                  <a:pt x="5189274" y="3003510"/>
                  <a:pt x="5189274" y="3003510"/>
                  <a:pt x="5210532" y="3038371"/>
                </a:cubicBezTo>
                <a:cubicBezTo>
                  <a:pt x="5210532" y="3038371"/>
                  <a:pt x="5210532" y="3038371"/>
                  <a:pt x="5176731" y="3038371"/>
                </a:cubicBezTo>
                <a:cubicBezTo>
                  <a:pt x="5176731" y="3038371"/>
                  <a:pt x="5176731" y="3038371"/>
                  <a:pt x="5161256" y="3011248"/>
                </a:cubicBezTo>
                <a:cubicBezTo>
                  <a:pt x="5140975" y="2973456"/>
                  <a:pt x="5132341" y="2964741"/>
                  <a:pt x="5109128" y="2964741"/>
                </a:cubicBezTo>
                <a:cubicBezTo>
                  <a:pt x="5109128" y="2964741"/>
                  <a:pt x="5109128" y="2964741"/>
                  <a:pt x="5092676" y="2964741"/>
                </a:cubicBezTo>
                <a:cubicBezTo>
                  <a:pt x="5092676" y="2964741"/>
                  <a:pt x="5092676" y="2964741"/>
                  <a:pt x="5092676" y="3039348"/>
                </a:cubicBezTo>
                <a:cubicBezTo>
                  <a:pt x="5092676" y="3039348"/>
                  <a:pt x="5092676" y="3039348"/>
                  <a:pt x="5063680" y="3039348"/>
                </a:cubicBezTo>
                <a:close/>
                <a:moveTo>
                  <a:pt x="5132260" y="2815608"/>
                </a:moveTo>
                <a:cubicBezTo>
                  <a:pt x="5056920" y="2815608"/>
                  <a:pt x="4997055" y="2875636"/>
                  <a:pt x="4998032" y="2950243"/>
                </a:cubicBezTo>
                <a:cubicBezTo>
                  <a:pt x="4998032" y="3024850"/>
                  <a:pt x="5057897" y="3086833"/>
                  <a:pt x="5132260" y="3086833"/>
                </a:cubicBezTo>
                <a:cubicBezTo>
                  <a:pt x="5207600" y="3086833"/>
                  <a:pt x="5267465" y="3024850"/>
                  <a:pt x="5267465" y="2950243"/>
                </a:cubicBezTo>
                <a:cubicBezTo>
                  <a:pt x="5267465" y="2875636"/>
                  <a:pt x="5206623" y="2815608"/>
                  <a:pt x="5132260" y="2815608"/>
                </a:cubicBezTo>
                <a:close/>
                <a:moveTo>
                  <a:pt x="5132260" y="2787508"/>
                </a:moveTo>
                <a:cubicBezTo>
                  <a:pt x="5221121" y="2787508"/>
                  <a:pt x="5293529" y="2861138"/>
                  <a:pt x="5293529" y="2950243"/>
                </a:cubicBezTo>
                <a:cubicBezTo>
                  <a:pt x="5293529" y="3039348"/>
                  <a:pt x="5222098" y="3112978"/>
                  <a:pt x="5132260" y="3112978"/>
                </a:cubicBezTo>
                <a:cubicBezTo>
                  <a:pt x="5043399" y="3112978"/>
                  <a:pt x="4970991" y="3041303"/>
                  <a:pt x="4970991" y="2950243"/>
                </a:cubicBezTo>
                <a:cubicBezTo>
                  <a:pt x="4970991" y="2860161"/>
                  <a:pt x="5043399" y="2787508"/>
                  <a:pt x="5132260" y="2787508"/>
                </a:cubicBezTo>
                <a:close/>
                <a:moveTo>
                  <a:pt x="3521882" y="1731870"/>
                </a:moveTo>
                <a:cubicBezTo>
                  <a:pt x="3517412" y="1732236"/>
                  <a:pt x="3513788" y="1735148"/>
                  <a:pt x="3513299" y="1740971"/>
                </a:cubicBezTo>
                <a:cubicBezTo>
                  <a:pt x="3502711" y="1879353"/>
                  <a:pt x="3472656" y="2044776"/>
                  <a:pt x="3483326" y="2098939"/>
                </a:cubicBezTo>
                <a:cubicBezTo>
                  <a:pt x="3493019" y="2156035"/>
                  <a:pt x="3524947" y="2294417"/>
                  <a:pt x="3531707" y="2354363"/>
                </a:cubicBezTo>
                <a:cubicBezTo>
                  <a:pt x="3537490" y="2401766"/>
                  <a:pt x="3558748" y="2383359"/>
                  <a:pt x="3561680" y="2360146"/>
                </a:cubicBezTo>
                <a:cubicBezTo>
                  <a:pt x="3574305" y="2267294"/>
                  <a:pt x="3594585" y="1799940"/>
                  <a:pt x="3535535" y="1738039"/>
                </a:cubicBezTo>
                <a:cubicBezTo>
                  <a:pt x="3531666" y="1733682"/>
                  <a:pt x="3526352" y="1731503"/>
                  <a:pt x="3521882" y="1731870"/>
                </a:cubicBezTo>
                <a:close/>
                <a:moveTo>
                  <a:pt x="2399078" y="1361664"/>
                </a:moveTo>
                <a:cubicBezTo>
                  <a:pt x="2403884" y="1433257"/>
                  <a:pt x="2404861" y="1541584"/>
                  <a:pt x="2416508" y="1600635"/>
                </a:cubicBezTo>
                <a:cubicBezTo>
                  <a:pt x="2427178" y="1650970"/>
                  <a:pt x="2446481" y="1653821"/>
                  <a:pt x="2465866" y="1656753"/>
                </a:cubicBezTo>
                <a:cubicBezTo>
                  <a:pt x="2535586" y="1667341"/>
                  <a:pt x="2780422" y="1678011"/>
                  <a:pt x="2834667" y="1622870"/>
                </a:cubicBezTo>
                <a:cubicBezTo>
                  <a:pt x="2868550" y="1588988"/>
                  <a:pt x="2871482" y="1469013"/>
                  <a:pt x="2847292" y="1377139"/>
                </a:cubicBezTo>
                <a:cubicBezTo>
                  <a:pt x="2699217" y="1385854"/>
                  <a:pt x="2548211" y="1382026"/>
                  <a:pt x="2399078" y="1361664"/>
                </a:cubicBezTo>
                <a:close/>
                <a:moveTo>
                  <a:pt x="3181232" y="1337473"/>
                </a:moveTo>
                <a:cubicBezTo>
                  <a:pt x="3143521" y="1341383"/>
                  <a:pt x="3107684" y="1346188"/>
                  <a:pt x="3073720" y="1351971"/>
                </a:cubicBezTo>
                <a:cubicBezTo>
                  <a:pt x="3112489" y="1408089"/>
                  <a:pt x="3134725" y="1470968"/>
                  <a:pt x="3136680" y="1554209"/>
                </a:cubicBezTo>
                <a:cubicBezTo>
                  <a:pt x="3148327" y="1559014"/>
                  <a:pt x="3202490" y="1536779"/>
                  <a:pt x="3214137" y="1498091"/>
                </a:cubicBezTo>
                <a:cubicBezTo>
                  <a:pt x="3225785" y="1459402"/>
                  <a:pt x="3222853" y="1414850"/>
                  <a:pt x="3181232" y="1337473"/>
                </a:cubicBezTo>
                <a:close/>
                <a:moveTo>
                  <a:pt x="2027427" y="1281436"/>
                </a:moveTo>
                <a:cubicBezTo>
                  <a:pt x="2015779" y="1373311"/>
                  <a:pt x="1996476" y="1485547"/>
                  <a:pt x="1976114" y="1551358"/>
                </a:cubicBezTo>
                <a:cubicBezTo>
                  <a:pt x="1955752" y="1617087"/>
                  <a:pt x="2012847" y="1611305"/>
                  <a:pt x="2039074" y="1600716"/>
                </a:cubicBezTo>
                <a:cubicBezTo>
                  <a:pt x="2072957" y="1587114"/>
                  <a:pt x="2137790" y="1528145"/>
                  <a:pt x="2170695" y="1320125"/>
                </a:cubicBezTo>
                <a:cubicBezTo>
                  <a:pt x="2123292" y="1308559"/>
                  <a:pt x="2074830" y="1295934"/>
                  <a:pt x="2027427" y="1281436"/>
                </a:cubicBezTo>
                <a:close/>
                <a:moveTo>
                  <a:pt x="1861627" y="1228363"/>
                </a:moveTo>
                <a:cubicBezTo>
                  <a:pt x="1845287" y="1227273"/>
                  <a:pt x="1838262" y="1235011"/>
                  <a:pt x="1826166" y="1251463"/>
                </a:cubicBezTo>
                <a:cubicBezTo>
                  <a:pt x="1649992" y="1491412"/>
                  <a:pt x="1614155" y="1621974"/>
                  <a:pt x="1629630" y="1719713"/>
                </a:cubicBezTo>
                <a:cubicBezTo>
                  <a:pt x="1645105" y="1817452"/>
                  <a:pt x="1728346" y="1916087"/>
                  <a:pt x="1853207" y="1989635"/>
                </a:cubicBezTo>
                <a:cubicBezTo>
                  <a:pt x="1977091" y="2061228"/>
                  <a:pt x="2054549" y="2102849"/>
                  <a:pt x="2138767" y="2194723"/>
                </a:cubicBezTo>
                <a:cubicBezTo>
                  <a:pt x="2149437" y="2205393"/>
                  <a:pt x="2161003" y="2208244"/>
                  <a:pt x="2163935" y="2187963"/>
                </a:cubicBezTo>
                <a:cubicBezTo>
                  <a:pt x="2207510" y="1906475"/>
                  <a:pt x="2443712" y="1864855"/>
                  <a:pt x="2751508" y="1870638"/>
                </a:cubicBezTo>
                <a:cubicBezTo>
                  <a:pt x="3185142" y="1877398"/>
                  <a:pt x="3268383" y="2019608"/>
                  <a:pt x="3321650" y="1997372"/>
                </a:cubicBezTo>
                <a:cubicBezTo>
                  <a:pt x="3373859" y="1972205"/>
                  <a:pt x="3408719" y="1752618"/>
                  <a:pt x="3418411" y="1597784"/>
                </a:cubicBezTo>
                <a:cubicBezTo>
                  <a:pt x="3429081" y="1440995"/>
                  <a:pt x="3438774" y="1314260"/>
                  <a:pt x="3245170" y="1329736"/>
                </a:cubicBezTo>
                <a:cubicBezTo>
                  <a:pt x="3291677" y="1423565"/>
                  <a:pt x="3299415" y="1527086"/>
                  <a:pt x="3215196" y="1586137"/>
                </a:cubicBezTo>
                <a:cubicBezTo>
                  <a:pt x="3130001" y="1645107"/>
                  <a:pt x="3068996" y="1616110"/>
                  <a:pt x="3068996" y="1560969"/>
                </a:cubicBezTo>
                <a:cubicBezTo>
                  <a:pt x="3068996" y="1511611"/>
                  <a:pt x="3061258" y="1433257"/>
                  <a:pt x="2999275" y="1361664"/>
                </a:cubicBezTo>
                <a:cubicBezTo>
                  <a:pt x="2970279" y="1365573"/>
                  <a:pt x="2946008" y="1368425"/>
                  <a:pt x="2916034" y="1371356"/>
                </a:cubicBezTo>
                <a:cubicBezTo>
                  <a:pt x="2934442" y="1455574"/>
                  <a:pt x="2956677" y="1611305"/>
                  <a:pt x="2891844" y="1675160"/>
                </a:cubicBezTo>
                <a:cubicBezTo>
                  <a:pt x="2827988" y="1738039"/>
                  <a:pt x="2646031" y="1743822"/>
                  <a:pt x="2458210" y="1729324"/>
                </a:cubicBezTo>
                <a:cubicBezTo>
                  <a:pt x="2422454" y="1726473"/>
                  <a:pt x="2377901" y="1711894"/>
                  <a:pt x="2359494" y="1667423"/>
                </a:cubicBezTo>
                <a:cubicBezTo>
                  <a:pt x="2349801" y="1646165"/>
                  <a:pt x="2335304" y="1592001"/>
                  <a:pt x="2331394" y="1352053"/>
                </a:cubicBezTo>
                <a:cubicBezTo>
                  <a:pt x="2298489" y="1347247"/>
                  <a:pt x="2272344" y="1343338"/>
                  <a:pt x="2240416" y="1335600"/>
                </a:cubicBezTo>
                <a:cubicBezTo>
                  <a:pt x="2206533" y="1566833"/>
                  <a:pt x="2129075" y="1652029"/>
                  <a:pt x="2047789" y="1672310"/>
                </a:cubicBezTo>
                <a:cubicBezTo>
                  <a:pt x="1965525" y="1692591"/>
                  <a:pt x="1872592" y="1673287"/>
                  <a:pt x="1890022" y="1590046"/>
                </a:cubicBezTo>
                <a:cubicBezTo>
                  <a:pt x="1905579" y="1508842"/>
                  <a:pt x="1946222" y="1417863"/>
                  <a:pt x="1952982" y="1258223"/>
                </a:cubicBezTo>
                <a:cubicBezTo>
                  <a:pt x="1903624" y="1239368"/>
                  <a:pt x="1877968" y="1229452"/>
                  <a:pt x="1861627" y="1228363"/>
                </a:cubicBezTo>
                <a:close/>
                <a:moveTo>
                  <a:pt x="1399134" y="1118588"/>
                </a:moveTo>
                <a:cubicBezTo>
                  <a:pt x="1413653" y="1118712"/>
                  <a:pt x="1424399" y="1121125"/>
                  <a:pt x="1426089" y="1125706"/>
                </a:cubicBezTo>
                <a:cubicBezTo>
                  <a:pt x="1432850" y="1143055"/>
                  <a:pt x="1350749" y="1243237"/>
                  <a:pt x="1309210" y="1182557"/>
                </a:cubicBezTo>
                <a:cubicBezTo>
                  <a:pt x="1278056" y="1138453"/>
                  <a:pt x="1355575" y="1118218"/>
                  <a:pt x="1399134" y="1118588"/>
                </a:cubicBezTo>
                <a:close/>
                <a:moveTo>
                  <a:pt x="1371072" y="997014"/>
                </a:moveTo>
                <a:cubicBezTo>
                  <a:pt x="1359077" y="999506"/>
                  <a:pt x="1348367" y="1005671"/>
                  <a:pt x="1337228" y="1015343"/>
                </a:cubicBezTo>
                <a:cubicBezTo>
                  <a:pt x="1297481" y="1051099"/>
                  <a:pt x="1255861" y="1106240"/>
                  <a:pt x="1249101" y="1124647"/>
                </a:cubicBezTo>
                <a:cubicBezTo>
                  <a:pt x="1241363" y="1142973"/>
                  <a:pt x="1246169" y="1186548"/>
                  <a:pt x="1228738" y="1209761"/>
                </a:cubicBezTo>
                <a:cubicBezTo>
                  <a:pt x="1213263" y="1232078"/>
                  <a:pt x="1172620" y="1285264"/>
                  <a:pt x="1172620" y="1285264"/>
                </a:cubicBezTo>
                <a:cubicBezTo>
                  <a:pt x="1138737" y="1328758"/>
                  <a:pt x="1154213" y="1331690"/>
                  <a:pt x="1192005" y="1377139"/>
                </a:cubicBezTo>
                <a:cubicBezTo>
                  <a:pt x="1225888" y="1418759"/>
                  <a:pt x="1304323" y="1363618"/>
                  <a:pt x="1395301" y="1435212"/>
                </a:cubicBezTo>
                <a:cubicBezTo>
                  <a:pt x="1441727" y="1472027"/>
                  <a:pt x="1496950" y="1606499"/>
                  <a:pt x="1537593" y="1660663"/>
                </a:cubicBezTo>
                <a:cubicBezTo>
                  <a:pt x="1567566" y="1468117"/>
                  <a:pt x="1688599" y="1311410"/>
                  <a:pt x="1724437" y="1252359"/>
                </a:cubicBezTo>
                <a:cubicBezTo>
                  <a:pt x="1782591" y="1160485"/>
                  <a:pt x="1730301" y="1181743"/>
                  <a:pt x="1559910" y="1078221"/>
                </a:cubicBezTo>
                <a:cubicBezTo>
                  <a:pt x="1454597" y="1015119"/>
                  <a:pt x="1407056" y="989539"/>
                  <a:pt x="1371072" y="997014"/>
                </a:cubicBezTo>
                <a:close/>
                <a:moveTo>
                  <a:pt x="1141364" y="538266"/>
                </a:moveTo>
                <a:cubicBezTo>
                  <a:pt x="1149591" y="536566"/>
                  <a:pt x="1159996" y="549618"/>
                  <a:pt x="1168711" y="573319"/>
                </a:cubicBezTo>
                <a:cubicBezTo>
                  <a:pt x="1186141" y="620724"/>
                  <a:pt x="1261644" y="810336"/>
                  <a:pt x="1458180" y="879976"/>
                </a:cubicBezTo>
                <a:cubicBezTo>
                  <a:pt x="1653658" y="950591"/>
                  <a:pt x="1828936" y="893495"/>
                  <a:pt x="1951842" y="790951"/>
                </a:cubicBezTo>
                <a:cubicBezTo>
                  <a:pt x="1997372" y="754137"/>
                  <a:pt x="2012847" y="775476"/>
                  <a:pt x="1971227" y="843160"/>
                </a:cubicBezTo>
                <a:cubicBezTo>
                  <a:pt x="1916982" y="932102"/>
                  <a:pt x="1828936" y="982437"/>
                  <a:pt x="1727287" y="1038556"/>
                </a:cubicBezTo>
                <a:cubicBezTo>
                  <a:pt x="1707007" y="1050203"/>
                  <a:pt x="1682816" y="1059895"/>
                  <a:pt x="1730219" y="1081153"/>
                </a:cubicBezTo>
                <a:cubicBezTo>
                  <a:pt x="2001200" y="1207888"/>
                  <a:pt x="2355503" y="1296912"/>
                  <a:pt x="2670140" y="1296912"/>
                </a:cubicBezTo>
                <a:cubicBezTo>
                  <a:pt x="2903410" y="1296912"/>
                  <a:pt x="3129919" y="1261156"/>
                  <a:pt x="3249975" y="1252441"/>
                </a:cubicBezTo>
                <a:cubicBezTo>
                  <a:pt x="3365144" y="1243725"/>
                  <a:pt x="3584893" y="1251463"/>
                  <a:pt x="3637183" y="1503955"/>
                </a:cubicBezTo>
                <a:cubicBezTo>
                  <a:pt x="3674976" y="1683876"/>
                  <a:pt x="3672043" y="2208244"/>
                  <a:pt x="3670170" y="2709725"/>
                </a:cubicBezTo>
                <a:cubicBezTo>
                  <a:pt x="3670170" y="2744585"/>
                  <a:pt x="3673021" y="2765843"/>
                  <a:pt x="3632378" y="2765843"/>
                </a:cubicBezTo>
                <a:cubicBezTo>
                  <a:pt x="3502630" y="2764866"/>
                  <a:pt x="3497824" y="2770649"/>
                  <a:pt x="3486177" y="2803554"/>
                </a:cubicBezTo>
                <a:cubicBezTo>
                  <a:pt x="3466873" y="2856740"/>
                  <a:pt x="3461987" y="2883863"/>
                  <a:pt x="3447489" y="2939981"/>
                </a:cubicBezTo>
                <a:cubicBezTo>
                  <a:pt x="3435841" y="2985429"/>
                  <a:pt x="3427127" y="3001882"/>
                  <a:pt x="3397153" y="3001882"/>
                </a:cubicBezTo>
                <a:cubicBezTo>
                  <a:pt x="3363271" y="3001882"/>
                  <a:pt x="3249975" y="3001882"/>
                  <a:pt x="3235477" y="3001882"/>
                </a:cubicBezTo>
                <a:cubicBezTo>
                  <a:pt x="3209332" y="3001882"/>
                  <a:pt x="3196789" y="2971909"/>
                  <a:pt x="3218047" y="2932243"/>
                </a:cubicBezTo>
                <a:cubicBezTo>
                  <a:pt x="3426231" y="2557822"/>
                  <a:pt x="3409778" y="2267620"/>
                  <a:pt x="3288745" y="2107980"/>
                </a:cubicBezTo>
                <a:cubicBezTo>
                  <a:pt x="3250057" y="2255973"/>
                  <a:pt x="3233604" y="2320806"/>
                  <a:pt x="3214219" y="2335304"/>
                </a:cubicBezTo>
                <a:cubicBezTo>
                  <a:pt x="2963519" y="2524917"/>
                  <a:pt x="2835726" y="2929311"/>
                  <a:pt x="2825056" y="2961239"/>
                </a:cubicBezTo>
                <a:cubicBezTo>
                  <a:pt x="2813490" y="2991213"/>
                  <a:pt x="2797934" y="3002860"/>
                  <a:pt x="2759245" y="3002860"/>
                </a:cubicBezTo>
                <a:cubicBezTo>
                  <a:pt x="2733100" y="3002860"/>
                  <a:pt x="2605307" y="3002860"/>
                  <a:pt x="2580139" y="3002860"/>
                </a:cubicBezTo>
                <a:cubicBezTo>
                  <a:pt x="2528826" y="3002860"/>
                  <a:pt x="2531758" y="2966126"/>
                  <a:pt x="2562709" y="2931266"/>
                </a:cubicBezTo>
                <a:cubicBezTo>
                  <a:pt x="2841509" y="2633244"/>
                  <a:pt x="2912206" y="2521985"/>
                  <a:pt x="2993492" y="2268516"/>
                </a:cubicBezTo>
                <a:cubicBezTo>
                  <a:pt x="3076815" y="2014070"/>
                  <a:pt x="2883210" y="1933761"/>
                  <a:pt x="2736032" y="2066278"/>
                </a:cubicBezTo>
                <a:cubicBezTo>
                  <a:pt x="2352734" y="1891163"/>
                  <a:pt x="2251085" y="2119465"/>
                  <a:pt x="2273321" y="2247176"/>
                </a:cubicBezTo>
                <a:cubicBezTo>
                  <a:pt x="2309077" y="2449414"/>
                  <a:pt x="2445585" y="2792803"/>
                  <a:pt x="2454300" y="2955375"/>
                </a:cubicBezTo>
                <a:cubicBezTo>
                  <a:pt x="2457233" y="2996018"/>
                  <a:pt x="2421395" y="3004733"/>
                  <a:pt x="2399160" y="3004733"/>
                </a:cubicBezTo>
                <a:cubicBezTo>
                  <a:pt x="2379775" y="3004733"/>
                  <a:pt x="2229746" y="3004733"/>
                  <a:pt x="2229746" y="3004733"/>
                </a:cubicBezTo>
                <a:cubicBezTo>
                  <a:pt x="2176478" y="3004733"/>
                  <a:pt x="2197736" y="2954397"/>
                  <a:pt x="2201646" y="2931184"/>
                </a:cubicBezTo>
                <a:cubicBezTo>
                  <a:pt x="2287819" y="2514166"/>
                  <a:pt x="2111645" y="2276172"/>
                  <a:pt x="1934493" y="2164913"/>
                </a:cubicBezTo>
                <a:cubicBezTo>
                  <a:pt x="1828936" y="2242289"/>
                  <a:pt x="1688599" y="2697996"/>
                  <a:pt x="1671169" y="2946660"/>
                </a:cubicBezTo>
                <a:cubicBezTo>
                  <a:pt x="1669214" y="2975656"/>
                  <a:pt x="1653739" y="3002778"/>
                  <a:pt x="1628571" y="3002778"/>
                </a:cubicBezTo>
                <a:cubicBezTo>
                  <a:pt x="1605277" y="3002778"/>
                  <a:pt x="1467872" y="3002778"/>
                  <a:pt x="1431058" y="3002778"/>
                </a:cubicBezTo>
                <a:cubicBezTo>
                  <a:pt x="1399130" y="3002778"/>
                  <a:pt x="1393347" y="2967022"/>
                  <a:pt x="1417537" y="2924424"/>
                </a:cubicBezTo>
                <a:cubicBezTo>
                  <a:pt x="1519185" y="2741571"/>
                  <a:pt x="1677929" y="2454219"/>
                  <a:pt x="1674997" y="2150415"/>
                </a:cubicBezTo>
                <a:cubicBezTo>
                  <a:pt x="1674997" y="2116614"/>
                  <a:pt x="1674997" y="2011137"/>
                  <a:pt x="1626616" y="1954042"/>
                </a:cubicBezTo>
                <a:cubicBezTo>
                  <a:pt x="1518208" y="1824457"/>
                  <a:pt x="1458180" y="1667667"/>
                  <a:pt x="1402062" y="1567078"/>
                </a:cubicBezTo>
                <a:cubicBezTo>
                  <a:pt x="1363374" y="1498335"/>
                  <a:pt x="1314911" y="1475122"/>
                  <a:pt x="1276223" y="1468362"/>
                </a:cubicBezTo>
                <a:cubicBezTo>
                  <a:pt x="1235580" y="1461520"/>
                  <a:pt x="1204630" y="1472190"/>
                  <a:pt x="1169769" y="1456714"/>
                </a:cubicBezTo>
                <a:cubicBezTo>
                  <a:pt x="1135887" y="1441240"/>
                  <a:pt x="1117479" y="1405402"/>
                  <a:pt x="1090357" y="1374451"/>
                </a:cubicBezTo>
                <a:cubicBezTo>
                  <a:pt x="1067144" y="1349283"/>
                  <a:pt x="1049714" y="1311572"/>
                  <a:pt x="1076836" y="1276712"/>
                </a:cubicBezTo>
                <a:cubicBezTo>
                  <a:pt x="1126194" y="1216684"/>
                  <a:pt x="1157145" y="1180928"/>
                  <a:pt x="1165860" y="1156738"/>
                </a:cubicBezTo>
                <a:cubicBezTo>
                  <a:pt x="1174575" y="1131570"/>
                  <a:pt x="1172620" y="1120901"/>
                  <a:pt x="1174575" y="1098665"/>
                </a:cubicBezTo>
                <a:cubicBezTo>
                  <a:pt x="1175552" y="1078384"/>
                  <a:pt x="1217173" y="1028049"/>
                  <a:pt x="1255861" y="982600"/>
                </a:cubicBezTo>
                <a:cubicBezTo>
                  <a:pt x="1270359" y="965171"/>
                  <a:pt x="1257816" y="935197"/>
                  <a:pt x="1231671" y="905224"/>
                </a:cubicBezTo>
                <a:cubicBezTo>
                  <a:pt x="1204548" y="875169"/>
                  <a:pt x="1127090" y="768797"/>
                  <a:pt x="1127090" y="591727"/>
                </a:cubicBezTo>
                <a:cubicBezTo>
                  <a:pt x="1127090" y="556419"/>
                  <a:pt x="1133138" y="539967"/>
                  <a:pt x="1141364" y="538266"/>
                </a:cubicBezTo>
                <a:close/>
                <a:moveTo>
                  <a:pt x="1650644" y="93748"/>
                </a:moveTo>
                <a:cubicBezTo>
                  <a:pt x="1504525" y="93748"/>
                  <a:pt x="1385447" y="210790"/>
                  <a:pt x="1385447" y="357642"/>
                </a:cubicBezTo>
                <a:cubicBezTo>
                  <a:pt x="1385447" y="503599"/>
                  <a:pt x="1504525" y="621537"/>
                  <a:pt x="1650644" y="621537"/>
                </a:cubicBezTo>
                <a:cubicBezTo>
                  <a:pt x="1796764" y="621537"/>
                  <a:pt x="1913887" y="503599"/>
                  <a:pt x="1913887" y="357642"/>
                </a:cubicBezTo>
                <a:cubicBezTo>
                  <a:pt x="1913887" y="212663"/>
                  <a:pt x="1796764" y="93748"/>
                  <a:pt x="1650644" y="93748"/>
                </a:cubicBezTo>
                <a:close/>
                <a:moveTo>
                  <a:pt x="1639079" y="0"/>
                </a:moveTo>
                <a:cubicBezTo>
                  <a:pt x="1859724" y="0"/>
                  <a:pt x="2036875" y="177884"/>
                  <a:pt x="2036875" y="399263"/>
                </a:cubicBezTo>
                <a:cubicBezTo>
                  <a:pt x="2036875" y="618686"/>
                  <a:pt x="1859724" y="798525"/>
                  <a:pt x="1639079" y="798525"/>
                </a:cubicBezTo>
                <a:cubicBezTo>
                  <a:pt x="1420307" y="798525"/>
                  <a:pt x="1241282" y="620641"/>
                  <a:pt x="1241282" y="399263"/>
                </a:cubicBezTo>
                <a:cubicBezTo>
                  <a:pt x="1241282" y="179839"/>
                  <a:pt x="1418433" y="0"/>
                  <a:pt x="1639079" y="0"/>
                </a:cubicBezTo>
                <a:close/>
              </a:path>
            </a:pathLst>
          </a:custGeom>
          <a:solidFill>
            <a:schemeClr val="tx2"/>
          </a:solidFill>
          <a:ln w="81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1" b="0" i="0" u="none" strike="noStrike" kern="1200" cap="none" spc="0" normalizeH="0" baseline="0" noProof="0">
              <a:ln>
                <a:noFill/>
              </a:ln>
              <a:solidFill>
                <a:srgbClr val="000000"/>
              </a:solidFill>
              <a:effectLst/>
              <a:uLnTx/>
              <a:uFillTx/>
              <a:latin typeface="Apis For Office"/>
              <a:ea typeface="+mn-ea"/>
              <a:cs typeface="+mn-cs"/>
            </a:endParaRPr>
          </a:p>
        </p:txBody>
      </p:sp>
      <p:sp>
        <p:nvSpPr>
          <p:cNvPr id="290" name="Footer Placeholder 2">
            <a:extLst>
              <a:ext uri="{FF2B5EF4-FFF2-40B4-BE49-F238E27FC236}">
                <a16:creationId xmlns:a16="http://schemas.microsoft.com/office/drawing/2014/main" id="{88886D50-60AA-7F2E-0F5B-48D77E8CFDBB}"/>
              </a:ext>
            </a:extLst>
          </p:cNvPr>
          <p:cNvSpPr txBox="1">
            <a:spLocks/>
          </p:cNvSpPr>
          <p:nvPr userDrawn="1"/>
        </p:nvSpPr>
        <p:spPr>
          <a:xfrm>
            <a:off x="313089" y="6717361"/>
            <a:ext cx="3295351" cy="126000"/>
          </a:xfrm>
          <a:prstGeom prst="rect">
            <a:avLst/>
          </a:prstGeom>
        </p:spPr>
        <p:txBody>
          <a:bodyPr vert="horz" lIns="0" tIns="0" rIns="0" bIns="0" rtlCol="0" anchor="t"/>
          <a:lstStyle>
            <a:defPPr>
              <a:defRPr lang="en-US"/>
            </a:defPPr>
            <a:lvl1pPr marL="0" algn="l" defTabSz="1219170" rtl="0" eaLnBrk="1" latinLnBrk="0" hangingPunct="1">
              <a:defRPr sz="700" kern="1200">
                <a:solidFill>
                  <a:schemeClr val="tx2"/>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pis For Office"/>
                <a:ea typeface="+mn-ea"/>
                <a:cs typeface="+mn-cs"/>
              </a:rPr>
              <a:t>For liver health educational purposes only. ©2025 Novo Nordisk.</a:t>
            </a:r>
            <a:endParaRPr kumimoji="0" lang="en-GB" sz="700" b="0" i="0" u="none" strike="noStrike" kern="1200" cap="none" spc="0" normalizeH="0" baseline="0" noProof="0">
              <a:ln>
                <a:noFill/>
              </a:ln>
              <a:solidFill>
                <a:srgbClr val="001965"/>
              </a:solidFill>
              <a:effectLst/>
              <a:uLnTx/>
              <a:uFillTx/>
              <a:latin typeface="Apis For Office"/>
              <a:ea typeface="+mn-ea"/>
              <a:cs typeface="+mn-cs"/>
            </a:endParaRPr>
          </a:p>
        </p:txBody>
      </p:sp>
      <p:sp>
        <p:nvSpPr>
          <p:cNvPr id="11" name="Text Placeholder 4">
            <a:extLst>
              <a:ext uri="{FF2B5EF4-FFF2-40B4-BE49-F238E27FC236}">
                <a16:creationId xmlns:a16="http://schemas.microsoft.com/office/drawing/2014/main" id="{C16868FC-B7DE-4736-A8C4-5762DBFD1FC2}"/>
              </a:ext>
            </a:extLst>
          </p:cNvPr>
          <p:cNvSpPr>
            <a:spLocks noGrp="1"/>
          </p:cNvSpPr>
          <p:nvPr>
            <p:ph type="body" sz="quarter" idx="13" hasCustomPrompt="1"/>
          </p:nvPr>
        </p:nvSpPr>
        <p:spPr>
          <a:xfrm>
            <a:off x="325901" y="6180486"/>
            <a:ext cx="10675971" cy="324000"/>
          </a:xfrm>
        </p:spPr>
        <p:txBody>
          <a:bodyPr anchor="b"/>
          <a:lstStyle>
            <a:lvl1pPr marL="0" indent="0">
              <a:spcBef>
                <a:spcPts val="0"/>
              </a:spcBef>
              <a:spcAft>
                <a:spcPts val="0"/>
              </a:spcAft>
              <a:buNone/>
              <a:defRPr sz="600" i="1">
                <a:solidFill>
                  <a:schemeClr val="accent6"/>
                </a:solidFill>
              </a:defRPr>
            </a:lvl1pPr>
          </a:lstStyle>
          <a:p>
            <a:pPr lvl="0"/>
            <a:r>
              <a:rPr lang="en-GB"/>
              <a:t>Insert notes</a:t>
            </a:r>
          </a:p>
        </p:txBody>
      </p:sp>
      <p:sp>
        <p:nvSpPr>
          <p:cNvPr id="2" name="Title 1"/>
          <p:cNvSpPr>
            <a:spLocks noGrp="1"/>
          </p:cNvSpPr>
          <p:nvPr>
            <p:ph type="title" hasCustomPrompt="1"/>
          </p:nvPr>
        </p:nvSpPr>
        <p:spPr>
          <a:xfrm>
            <a:off x="325901" y="546995"/>
            <a:ext cx="10413817" cy="369332"/>
          </a:xfrm>
        </p:spPr>
        <p:txBody>
          <a:bodyPr wrap="square" tIns="0" rIns="0" bIns="0">
            <a:spAutoFit/>
          </a:bodyPr>
          <a:lstStyle>
            <a:lvl1pPr>
              <a:defRPr sz="2400"/>
            </a:lvl1pPr>
          </a:lstStyle>
          <a:p>
            <a:r>
              <a:rPr lang="en-GB" noProof="0"/>
              <a:t>Click to add title (1-line)</a:t>
            </a:r>
          </a:p>
        </p:txBody>
      </p:sp>
      <p:sp>
        <p:nvSpPr>
          <p:cNvPr id="3" name="Content Placeholder 2"/>
          <p:cNvSpPr>
            <a:spLocks noGrp="1"/>
          </p:cNvSpPr>
          <p:nvPr>
            <p:ph idx="1" hasCustomPrompt="1"/>
          </p:nvPr>
        </p:nvSpPr>
        <p:spPr>
          <a:xfrm>
            <a:off x="325901" y="1089025"/>
            <a:ext cx="11590831" cy="4716463"/>
          </a:xfrm>
        </p:spPr>
        <p:txBody>
          <a:bodyPr tIns="0" rIns="0" bIns="0"/>
          <a:lstStyle>
            <a:lvl1pPr>
              <a:defRPr sz="1600"/>
            </a:lvl1pPr>
            <a:lvl2pPr>
              <a:defRPr sz="1400"/>
            </a:lvl2pPr>
            <a:lvl3pPr>
              <a:defRPr sz="1100"/>
            </a:lvl3pPr>
            <a:lvl4pPr>
              <a:defRPr sz="1400"/>
            </a:lvl4pPr>
            <a:lvl5pPr>
              <a:defRPr sz="1400"/>
            </a:lvl5pPr>
          </a:lstStyle>
          <a:p>
            <a:pPr lvl="0"/>
            <a:r>
              <a:rPr lang="en-GB" noProof="0"/>
              <a:t>Click to add text</a:t>
            </a:r>
          </a:p>
          <a:p>
            <a:pPr lvl="1"/>
            <a:r>
              <a:rPr lang="en-GB" noProof="0"/>
              <a:t>Second level</a:t>
            </a:r>
          </a:p>
          <a:p>
            <a:pPr lvl="2"/>
            <a:r>
              <a:rPr lang="en-GB" noProof="0"/>
              <a:t>Third level</a:t>
            </a:r>
          </a:p>
          <a:p>
            <a:pPr lvl="3"/>
            <a:r>
              <a:rPr lang="en-GB" noProof="0"/>
              <a:t>Fourth level</a:t>
            </a:r>
          </a:p>
          <a:p>
            <a:pPr lvl="4"/>
            <a:r>
              <a:rPr lang="en-GB" noProof="0"/>
              <a:t>Fifth level</a:t>
            </a:r>
          </a:p>
        </p:txBody>
      </p:sp>
    </p:spTree>
    <p:extLst>
      <p:ext uri="{BB962C8B-B14F-4D97-AF65-F5344CB8AC3E}">
        <p14:creationId xmlns:p14="http://schemas.microsoft.com/office/powerpoint/2010/main" val="35013032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686">
          <p15:clr>
            <a:srgbClr val="FBAE40"/>
          </p15:clr>
        </p15:guide>
        <p15:guide id="2" pos="3840">
          <p15:clr>
            <a:srgbClr val="FBAE40"/>
          </p15:clr>
        </p15:guide>
        <p15:guide id="3" pos="98">
          <p15:clr>
            <a:srgbClr val="FBAE40"/>
          </p15:clr>
        </p15:guide>
        <p15:guide id="4" pos="7582">
          <p15:clr>
            <a:srgbClr val="FBAE40"/>
          </p15:clr>
        </p15:guide>
        <p15:guide id="5" pos="7491">
          <p15:clr>
            <a:srgbClr val="FBAE40"/>
          </p15:clr>
        </p15:guide>
        <p15:guide id="6" pos="189">
          <p15:clr>
            <a:srgbClr val="FBAE40"/>
          </p15:clr>
        </p15:guide>
        <p15:guide id="7" orient="horz" pos="255">
          <p15:clr>
            <a:srgbClr val="FBAE40"/>
          </p15:clr>
        </p15:guide>
        <p15:guide id="8" orient="horz" pos="527">
          <p15:clr>
            <a:srgbClr val="FBAE40"/>
          </p15:clr>
        </p15:guide>
        <p15:guide id="9" orient="horz" pos="3657">
          <p15:clr>
            <a:srgbClr val="FBAE40"/>
          </p15:clr>
        </p15:guide>
        <p15:guide id="10" orient="horz" pos="4110">
          <p15:clr>
            <a:srgbClr val="FBAE40"/>
          </p15:clr>
        </p15:guide>
        <p15:guide id="11" orient="horz" pos="2160">
          <p15:clr>
            <a:srgbClr val="A4A3A4"/>
          </p15:clr>
        </p15:guide>
        <p15:guide id="12" pos="3885">
          <p15:clr>
            <a:srgbClr val="A4A3A4"/>
          </p15:clr>
        </p15:guide>
        <p15:guide id="13" pos="3795">
          <p15:clr>
            <a:srgbClr val="A4A3A4"/>
          </p15:clr>
        </p15:guide>
        <p15:guide id="14" pos="2003">
          <p15:clr>
            <a:srgbClr val="A4A3A4"/>
          </p15:clr>
        </p15:guide>
        <p15:guide id="15" pos="5677">
          <p15:clr>
            <a:srgbClr val="A4A3A4"/>
          </p15:clr>
        </p15:guide>
        <p15:guide id="16" pos="2048">
          <p15:clr>
            <a:srgbClr val="A4A3A4"/>
          </p15:clr>
        </p15:guide>
        <p15:guide id="17" pos="1958">
          <p15:clr>
            <a:srgbClr val="A4A3A4"/>
          </p15:clr>
        </p15:guide>
        <p15:guide id="18" pos="5722">
          <p15:clr>
            <a:srgbClr val="A4A3A4"/>
          </p15:clr>
        </p15:guide>
        <p15:guide id="19" pos="5632">
          <p15:clr>
            <a:srgbClr val="A4A3A4"/>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Cover">
    <p:bg>
      <p:bgPr>
        <a:solidFill>
          <a:schemeClr val="tx2"/>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D0262CB-35CA-2AE7-A4C0-2F100428169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224000" cy="6876000"/>
          </a:xfrm>
          <a:prstGeom prst="rect">
            <a:avLst/>
          </a:prstGeom>
        </p:spPr>
      </p:pic>
      <p:sp>
        <p:nvSpPr>
          <p:cNvPr id="2" name="Title 1"/>
          <p:cNvSpPr>
            <a:spLocks noGrp="1"/>
          </p:cNvSpPr>
          <p:nvPr>
            <p:ph type="ctrTitle" hasCustomPrompt="1"/>
          </p:nvPr>
        </p:nvSpPr>
        <p:spPr>
          <a:xfrm>
            <a:off x="1004552" y="1749386"/>
            <a:ext cx="10083600" cy="660042"/>
          </a:xfrm>
        </p:spPr>
        <p:txBody>
          <a:bodyPr bIns="144000" anchor="ctr"/>
          <a:lstStyle>
            <a:lvl1pPr algn="l">
              <a:lnSpc>
                <a:spcPct val="100000"/>
              </a:lnSpc>
              <a:defRPr sz="4400">
                <a:solidFill>
                  <a:schemeClr val="bg1"/>
                </a:solidFill>
              </a:defRPr>
            </a:lvl1pPr>
          </a:lstStyle>
          <a:p>
            <a:r>
              <a:rPr lang="en-GB"/>
              <a:t>Module Title</a:t>
            </a:r>
          </a:p>
        </p:txBody>
      </p:sp>
      <p:sp>
        <p:nvSpPr>
          <p:cNvPr id="5" name="Tagline" descr="{&quot;templafy&quot;:{&quot;id&quot;:&quot;e4f6bce7-501b-43d5-add4-96cf351eca04&quot;}}" title="Form.PLogoChoice.PLogoInsertionWhite">
            <a:extLst>
              <a:ext uri="{FF2B5EF4-FFF2-40B4-BE49-F238E27FC236}">
                <a16:creationId xmlns:a16="http://schemas.microsoft.com/office/drawing/2014/main" id="{9CE848CF-6894-4564-ABE3-C9ED24818DCD}"/>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18" name="Title 1">
            <a:extLst>
              <a:ext uri="{FF2B5EF4-FFF2-40B4-BE49-F238E27FC236}">
                <a16:creationId xmlns:a16="http://schemas.microsoft.com/office/drawing/2014/main" id="{0A0CC1F0-AEC6-7146-40E9-8D9EDBAD9F5C}"/>
              </a:ext>
            </a:extLst>
          </p:cNvPr>
          <p:cNvSpPr txBox="1">
            <a:spLocks/>
          </p:cNvSpPr>
          <p:nvPr userDrawn="1"/>
        </p:nvSpPr>
        <p:spPr>
          <a:xfrm>
            <a:off x="1004552" y="1066805"/>
            <a:ext cx="8295450" cy="660042"/>
          </a:xfrm>
          <a:prstGeom prst="rect">
            <a:avLst/>
          </a:prstGeom>
        </p:spPr>
        <p:txBody>
          <a:bodyPr vert="horz" lIns="0" tIns="0" rIns="0" bIns="144000" rtlCol="0" anchor="ctr" anchorCtr="0">
            <a:noAutofit/>
          </a:bodyPr>
          <a:lstStyle>
            <a:lvl1pPr algn="l" defTabSz="914377" rtl="0" eaLnBrk="1" latinLnBrk="0" hangingPunct="1">
              <a:lnSpc>
                <a:spcPct val="100000"/>
              </a:lnSpc>
              <a:spcBef>
                <a:spcPct val="0"/>
              </a:spcBef>
              <a:buNone/>
              <a:defRPr sz="4400" kern="1200">
                <a:solidFill>
                  <a:schemeClr val="bg1"/>
                </a:solidFill>
                <a:latin typeface="+mj-lt"/>
                <a:ea typeface="+mj-ea"/>
                <a:cs typeface="+mj-cs"/>
              </a:defRPr>
            </a:lvl1pPr>
          </a:lstStyle>
          <a:p>
            <a:r>
              <a:rPr lang="en-GB" b="1"/>
              <a:t>Module 1:</a:t>
            </a:r>
          </a:p>
        </p:txBody>
      </p:sp>
      <p:sp>
        <p:nvSpPr>
          <p:cNvPr id="23" name="TextBox 22">
            <a:extLst>
              <a:ext uri="{FF2B5EF4-FFF2-40B4-BE49-F238E27FC236}">
                <a16:creationId xmlns:a16="http://schemas.microsoft.com/office/drawing/2014/main" id="{A11A00C2-F5B9-DA80-0DC1-087D153A4732}"/>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©2026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3" name="Picture 2" descr="A white text on a black background&#10;&#10;AI-generated content may be incorrect.">
            <a:extLst>
              <a:ext uri="{FF2B5EF4-FFF2-40B4-BE49-F238E27FC236}">
                <a16:creationId xmlns:a16="http://schemas.microsoft.com/office/drawing/2014/main" id="{60A256A4-9989-7A92-7B45-C9016FF1F6A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03713" y="5737114"/>
            <a:ext cx="2088287" cy="1120885"/>
          </a:xfrm>
          <a:prstGeom prst="rect">
            <a:avLst/>
          </a:prstGeom>
        </p:spPr>
      </p:pic>
    </p:spTree>
    <p:extLst>
      <p:ext uri="{BB962C8B-B14F-4D97-AF65-F5344CB8AC3E}">
        <p14:creationId xmlns:p14="http://schemas.microsoft.com/office/powerpoint/2010/main" val="30038963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432000"/>
            <a:ext cx="10896000" cy="792000"/>
          </a:xfrm>
        </p:spPr>
        <p:txBody>
          <a:bodyPr/>
          <a:lstStyle>
            <a:lvl1pPr>
              <a:lnSpc>
                <a:spcPct val="100000"/>
              </a:lnSpc>
              <a:defRPr/>
            </a:lvl1pPr>
          </a:lstStyle>
          <a:p>
            <a:r>
              <a:rPr lang="en-GB" noProof="0"/>
              <a:t>Click to add title</a:t>
            </a:r>
            <a:endParaRPr lang="en-GB"/>
          </a:p>
        </p:txBody>
      </p:sp>
      <p:sp>
        <p:nvSpPr>
          <p:cNvPr id="10" name="Text Placeholder 4">
            <a:extLst>
              <a:ext uri="{FF2B5EF4-FFF2-40B4-BE49-F238E27FC236}">
                <a16:creationId xmlns:a16="http://schemas.microsoft.com/office/drawing/2014/main" id="{C135AE9C-0192-4702-9483-2D7F66625848}"/>
              </a:ext>
            </a:extLst>
          </p:cNvPr>
          <p:cNvSpPr>
            <a:spLocks noGrp="1"/>
          </p:cNvSpPr>
          <p:nvPr>
            <p:ph type="body" sz="quarter" idx="13" hasCustomPrompt="1"/>
          </p:nvPr>
        </p:nvSpPr>
        <p:spPr>
          <a:xfrm>
            <a:off x="432000" y="6264000"/>
            <a:ext cx="9360000" cy="324000"/>
          </a:xfrm>
        </p:spPr>
        <p:txBody>
          <a:bodyPr vert="horz" lIns="0" tIns="0" rIns="0" bIns="0" rtlCol="0" anchor="b">
            <a:noAutofit/>
          </a:bodyPr>
          <a:lstStyle>
            <a:lvl1pPr marL="0" indent="0">
              <a:buNone/>
              <a:defRPr lang="en-GB" sz="700" i="0" dirty="0">
                <a:solidFill>
                  <a:schemeClr val="bg2"/>
                </a:solidFill>
              </a:defRPr>
            </a:lvl1pPr>
          </a:lstStyle>
          <a:p>
            <a:pPr marL="269993" lvl="0" indent="-269993"/>
            <a:r>
              <a:rPr lang="en-GB"/>
              <a:t>Insert notes</a:t>
            </a:r>
          </a:p>
        </p:txBody>
      </p:sp>
      <p:sp>
        <p:nvSpPr>
          <p:cNvPr id="4" name="Content Placeholder 3">
            <a:extLst>
              <a:ext uri="{FF2B5EF4-FFF2-40B4-BE49-F238E27FC236}">
                <a16:creationId xmlns:a16="http://schemas.microsoft.com/office/drawing/2014/main" id="{705DDD04-F645-2CD4-B810-B387B15165E7}"/>
              </a:ext>
            </a:extLst>
          </p:cNvPr>
          <p:cNvSpPr>
            <a:spLocks noGrp="1"/>
          </p:cNvSpPr>
          <p:nvPr>
            <p:ph sz="quarter" idx="14"/>
          </p:nvPr>
        </p:nvSpPr>
        <p:spPr>
          <a:xfrm>
            <a:off x="431800" y="1442434"/>
            <a:ext cx="11404600" cy="44043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144145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ltGray">
          <a:xfrm>
            <a:off x="0" y="0"/>
            <a:ext cx="12192000" cy="6858000"/>
          </a:xfrm>
          <a:prstGeom prst="rect">
            <a:avLst/>
          </a:prstGeom>
          <a:solidFill>
            <a:schemeClr val="tx1"/>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a:solidFill>
                <a:schemeClr val="tx1"/>
              </a:solidFill>
            </a:endParaRPr>
          </a:p>
        </p:txBody>
      </p:sp>
      <p:sp>
        <p:nvSpPr>
          <p:cNvPr id="5" name="Do not use"/>
          <p:cNvSpPr txBox="1"/>
          <p:nvPr userDrawn="1"/>
        </p:nvSpPr>
        <p:spPr bwMode="white">
          <a:xfrm>
            <a:off x="430214" y="656825"/>
            <a:ext cx="11356977" cy="2893100"/>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400" b="0" noProof="0">
                <a:solidFill>
                  <a:schemeClr val="bg1"/>
                </a:solidFill>
              </a:rPr>
              <a:t>If you see any </a:t>
            </a:r>
            <a:r>
              <a:rPr lang="en-GB" sz="4400" b="1" i="1" noProof="0">
                <a:solidFill>
                  <a:schemeClr val="bg1"/>
                </a:solidFill>
              </a:rPr>
              <a:t>layouts after this </a:t>
            </a:r>
            <a:r>
              <a:rPr lang="en-GB" sz="4400" b="0" i="0" noProof="0">
                <a:solidFill>
                  <a:schemeClr val="bg1"/>
                </a:solidFill>
              </a:rPr>
              <a:t>one</a:t>
            </a:r>
            <a:r>
              <a:rPr lang="en-GB" sz="4400" b="1" i="1" noProof="0">
                <a:solidFill>
                  <a:schemeClr val="bg1"/>
                </a:solidFill>
              </a:rPr>
              <a:t>,</a:t>
            </a:r>
            <a:br>
              <a:rPr lang="en-GB" sz="4400" b="0" i="0" noProof="0">
                <a:solidFill>
                  <a:schemeClr val="bg1"/>
                </a:solidFill>
              </a:rPr>
            </a:br>
            <a:r>
              <a:rPr lang="en-GB" sz="4400" b="0" noProof="0">
                <a:solidFill>
                  <a:schemeClr val="bg1"/>
                </a:solidFill>
              </a:rPr>
              <a:t>do not use them. These layouts </a:t>
            </a:r>
            <a:r>
              <a:rPr lang="en-GB" sz="4400" b="1" i="1" u="none" noProof="0">
                <a:solidFill>
                  <a:schemeClr val="bg1"/>
                </a:solidFill>
              </a:rPr>
              <a:t>are not </a:t>
            </a:r>
            <a:r>
              <a:rPr lang="en-GB" sz="4400" b="0" noProof="0">
                <a:solidFill>
                  <a:schemeClr val="bg1"/>
                </a:solidFill>
              </a:rPr>
              <a:t>part of our corporate template.</a:t>
            </a:r>
            <a:br>
              <a:rPr lang="en-GB" sz="2800" b="0" noProof="0">
                <a:solidFill>
                  <a:schemeClr val="bg1"/>
                </a:solidFill>
              </a:rPr>
            </a:br>
            <a:br>
              <a:rPr lang="en-GB" sz="2800" b="0" noProof="0">
                <a:solidFill>
                  <a:schemeClr val="bg1"/>
                </a:solidFill>
              </a:rPr>
            </a:br>
            <a:endParaRPr lang="en-GB" sz="2800" b="0" noProof="0">
              <a:solidFill>
                <a:schemeClr val="bg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white">
          <a:xfrm rot="8100000">
            <a:off x="10404875" y="3325227"/>
            <a:ext cx="1036788" cy="1036788"/>
            <a:chOff x="6096000" y="4963130"/>
            <a:chExt cx="1456719" cy="1456719"/>
          </a:xfrm>
          <a:solidFill>
            <a:schemeClr val="bg1"/>
          </a:solidFill>
        </p:grpSpPr>
        <p:sp>
          <p:nvSpPr>
            <p:cNvPr id="3" name="Rectangle 2">
              <a:extLst>
                <a:ext uri="{FF2B5EF4-FFF2-40B4-BE49-F238E27FC236}">
                  <a16:creationId xmlns:a16="http://schemas.microsoft.com/office/drawing/2014/main" id="{C823227E-A862-4A7F-BC20-0D107430AB2C}"/>
                </a:ext>
              </a:extLst>
            </p:cNvPr>
            <p:cNvSpPr/>
            <p:nvPr userDrawn="1"/>
          </p:nvSpPr>
          <p:spPr bwMode="white">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white">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bwMode="white">
          <a:xfrm>
            <a:off x="430213" y="2588375"/>
            <a:ext cx="10152347" cy="2215991"/>
          </a:xfrm>
          <a:prstGeom prst="rect">
            <a:avLst/>
          </a:prstGeom>
        </p:spPr>
        <p:txBody>
          <a:bodyPr wrap="square">
            <a:spAutoFit/>
          </a:bodyPr>
          <a:lstStyle/>
          <a:p>
            <a:pPr algn="ctr"/>
            <a:r>
              <a:rPr lang="en-GB" sz="13800" b="1" i="1" noProof="0">
                <a:solidFill>
                  <a:schemeClr val="bg1"/>
                </a:solidFill>
              </a:rPr>
              <a:t>Do not use </a:t>
            </a:r>
            <a:endParaRPr lang="en-GB" sz="2400" b="1" i="1"/>
          </a:p>
        </p:txBody>
      </p:sp>
      <p:sp>
        <p:nvSpPr>
          <p:cNvPr id="16" name="Do not use">
            <a:extLst>
              <a:ext uri="{FF2B5EF4-FFF2-40B4-BE49-F238E27FC236}">
                <a16:creationId xmlns:a16="http://schemas.microsoft.com/office/drawing/2014/main" id="{A8FA78FA-4D94-4717-B7C6-6F86378D6B01}"/>
              </a:ext>
            </a:extLst>
          </p:cNvPr>
          <p:cNvSpPr txBox="1"/>
          <p:nvPr userDrawn="1"/>
        </p:nvSpPr>
        <p:spPr bwMode="white">
          <a:xfrm>
            <a:off x="430214" y="5186455"/>
            <a:ext cx="11356975" cy="969496"/>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2000" b="0" noProof="0">
                <a:solidFill>
                  <a:schemeClr val="bg1"/>
                </a:solidFill>
              </a:rPr>
              <a:t>Due to PowerPoint’s standard Copy/Paste functionality extra undesirable layouts can appear.</a:t>
            </a:r>
          </a:p>
          <a:p>
            <a:pPr marL="0" marR="0" indent="0" algn="ctr" fontAlgn="auto">
              <a:lnSpc>
                <a:spcPct val="100000"/>
              </a:lnSpc>
              <a:spcBef>
                <a:spcPts val="600"/>
              </a:spcBef>
              <a:spcAft>
                <a:spcPts val="0"/>
              </a:spcAft>
              <a:buClr>
                <a:srgbClr val="003755"/>
              </a:buClr>
              <a:buSzTx/>
              <a:buFontTx/>
              <a:buNone/>
              <a:tabLst/>
            </a:pPr>
            <a:r>
              <a:rPr lang="en-GB" sz="2000" b="0" noProof="0">
                <a:solidFill>
                  <a:schemeClr val="bg1"/>
                </a:solidFill>
              </a:rPr>
              <a:t>Also notice: Layouts after this might contain potential confidential information.</a:t>
            </a:r>
            <a:br>
              <a:rPr lang="en-GB" sz="1800" b="0" noProof="0">
                <a:solidFill>
                  <a:schemeClr val="bg1"/>
                </a:solidFill>
              </a:rPr>
            </a:br>
            <a:endParaRPr lang="en-GB" sz="1800" b="0" noProof="0">
              <a:solidFill>
                <a:schemeClr val="bg1"/>
              </a:solidFill>
            </a:endParaRPr>
          </a:p>
        </p:txBody>
      </p:sp>
      <p:sp>
        <p:nvSpPr>
          <p:cNvPr id="9" name="Date Placeholder 2">
            <a:extLst>
              <a:ext uri="{FF2B5EF4-FFF2-40B4-BE49-F238E27FC236}">
                <a16:creationId xmlns:a16="http://schemas.microsoft.com/office/drawing/2014/main" id="{B12B154D-76F1-409D-A798-AA5203EE7F44}"/>
              </a:ext>
            </a:extLst>
          </p:cNvPr>
          <p:cNvSpPr>
            <a:spLocks noGrp="1"/>
          </p:cNvSpPr>
          <p:nvPr>
            <p:ph type="dt" sz="half" idx="10"/>
          </p:nvPr>
        </p:nvSpPr>
        <p:spPr bwMode="white">
          <a:xfrm>
            <a:off x="0" y="6912000"/>
            <a:ext cx="0" cy="0"/>
          </a:xfrm>
          <a:prstGeom prst="rect">
            <a:avLst/>
          </a:prstGeom>
        </p:spPr>
        <p:txBody>
          <a:bodyPr/>
          <a:lstStyle>
            <a:lvl1pPr>
              <a:defRPr>
                <a:noFill/>
              </a:defRPr>
            </a:lvl1pPr>
          </a:lstStyle>
          <a:p>
            <a:endParaRPr lang="en-GB"/>
          </a:p>
        </p:txBody>
      </p:sp>
      <p:sp>
        <p:nvSpPr>
          <p:cNvPr id="10" name="Footer Placeholder 3">
            <a:extLst>
              <a:ext uri="{FF2B5EF4-FFF2-40B4-BE49-F238E27FC236}">
                <a16:creationId xmlns:a16="http://schemas.microsoft.com/office/drawing/2014/main" id="{7D212C3A-1726-4BC5-8AF1-72D08F6358E7}"/>
              </a:ext>
            </a:extLst>
          </p:cNvPr>
          <p:cNvSpPr>
            <a:spLocks noGrp="1"/>
          </p:cNvSpPr>
          <p:nvPr>
            <p:ph type="ftr" sz="quarter" idx="11"/>
          </p:nvPr>
        </p:nvSpPr>
        <p:spPr bwMode="white">
          <a:xfrm>
            <a:off x="0" y="6912000"/>
            <a:ext cx="0" cy="0"/>
          </a:xfrm>
          <a:prstGeom prst="rect">
            <a:avLst/>
          </a:prstGeom>
        </p:spPr>
        <p:txBody>
          <a:bodyPr/>
          <a:lstStyle>
            <a:lvl1pPr>
              <a:defRPr>
                <a:noFill/>
              </a:defRPr>
            </a:lvl1pPr>
          </a:lstStyle>
          <a:p>
            <a:r>
              <a:rPr lang="en-US"/>
              <a:t>Confidential – for internal use only.</a:t>
            </a:r>
            <a:endParaRPr lang="en-GB"/>
          </a:p>
        </p:txBody>
      </p:sp>
      <p:sp>
        <p:nvSpPr>
          <p:cNvPr id="11" name="Slide Number Placeholder 4">
            <a:extLst>
              <a:ext uri="{FF2B5EF4-FFF2-40B4-BE49-F238E27FC236}">
                <a16:creationId xmlns:a16="http://schemas.microsoft.com/office/drawing/2014/main" id="{989D5CFC-5012-4F36-B4E7-CE36F67CD235}"/>
              </a:ext>
            </a:extLst>
          </p:cNvPr>
          <p:cNvSpPr>
            <a:spLocks noGrp="1"/>
          </p:cNvSpPr>
          <p:nvPr>
            <p:ph type="sldNum" sz="quarter" idx="12"/>
          </p:nvPr>
        </p:nvSpPr>
        <p:spPr bwMode="white">
          <a:xfrm flipV="1">
            <a:off x="0" y="6912000"/>
            <a:ext cx="0" cy="0"/>
          </a:xfrm>
          <a:prstGeom prst="rect">
            <a:avLst/>
          </a:prstGeom>
        </p:spPr>
        <p:txBody>
          <a:bodyPr/>
          <a:lstStyle>
            <a:lvl1pPr>
              <a:defRPr>
                <a:noFill/>
              </a:defRPr>
            </a:lvl1pPr>
          </a:lstStyle>
          <a:p>
            <a:fld id="{24C8C45C-947F-4981-8B3F-4F32E973C901}" type="slidenum">
              <a:rPr lang="en-GB" smtClean="0"/>
              <a:pPr/>
              <a:t>‹#›</a:t>
            </a:fld>
            <a:endParaRPr lang="en-GB"/>
          </a:p>
        </p:txBody>
      </p:sp>
    </p:spTree>
    <p:extLst>
      <p:ext uri="{BB962C8B-B14F-4D97-AF65-F5344CB8AC3E}">
        <p14:creationId xmlns:p14="http://schemas.microsoft.com/office/powerpoint/2010/main" val="7825701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6" name="Date Placeholder 5">
            <a:extLst>
              <a:ext uri="{FF2B5EF4-FFF2-40B4-BE49-F238E27FC236}">
                <a16:creationId xmlns:a16="http://schemas.microsoft.com/office/drawing/2014/main" id="{B83BF171-11B0-4BBC-A5E0-54E06540B5CB}"/>
              </a:ext>
            </a:extLst>
          </p:cNvPr>
          <p:cNvSpPr>
            <a:spLocks noGrp="1"/>
          </p:cNvSpPr>
          <p:nvPr>
            <p:ph type="dt" sz="half" idx="10"/>
          </p:nvPr>
        </p:nvSpPr>
        <p:spPr/>
        <p:txBody>
          <a:bodyPr/>
          <a:lstStyle/>
          <a:p>
            <a:fld id="{547AA248-E79B-425D-A481-907ECC478D31}" type="datetime3">
              <a:rPr lang="en-US" smtClean="0"/>
              <a:t>21 July 2026</a:t>
            </a:fld>
            <a:endParaRPr lang="en-GB"/>
          </a:p>
        </p:txBody>
      </p:sp>
      <p:sp>
        <p:nvSpPr>
          <p:cNvPr id="7" name="Footer Placeholder 6">
            <a:extLst>
              <a:ext uri="{FF2B5EF4-FFF2-40B4-BE49-F238E27FC236}">
                <a16:creationId xmlns:a16="http://schemas.microsoft.com/office/drawing/2014/main" id="{DD4BEBA1-3B3D-4B4B-9C17-2B3431510A67}"/>
              </a:ext>
            </a:extLst>
          </p:cNvPr>
          <p:cNvSpPr>
            <a:spLocks noGrp="1"/>
          </p:cNvSpPr>
          <p:nvPr>
            <p:ph type="ftr" sz="quarter" idx="11"/>
          </p:nvPr>
        </p:nvSpPr>
        <p:spPr/>
        <p:txBody>
          <a:bodyPr/>
          <a:lstStyle/>
          <a:p>
            <a:r>
              <a:rPr lang="en-US"/>
              <a:t>For Field Medical Employee Use in Scientific Exchange. ©2020 Novo Nordisk.</a:t>
            </a:r>
            <a:endParaRPr lang="en-GB"/>
          </a:p>
        </p:txBody>
      </p:sp>
      <p:sp>
        <p:nvSpPr>
          <p:cNvPr id="8" name="Slide Number Placeholder 7">
            <a:extLst>
              <a:ext uri="{FF2B5EF4-FFF2-40B4-BE49-F238E27FC236}">
                <a16:creationId xmlns:a16="http://schemas.microsoft.com/office/drawing/2014/main" id="{E4A63ACE-2F21-4C6E-8E2B-F2CF74469B96}"/>
              </a:ext>
            </a:extLst>
          </p:cNvPr>
          <p:cNvSpPr>
            <a:spLocks noGrp="1"/>
          </p:cNvSpPr>
          <p:nvPr>
            <p:ph type="sldNum" sz="quarter" idx="12"/>
          </p:nvPr>
        </p:nvSpPr>
        <p:spPr/>
        <p:txBody>
          <a:bodyPr/>
          <a:lstStyle/>
          <a:p>
            <a:fld id="{23AA811B-2EBD-4900-905E-5BE206449611}" type="slidenum">
              <a:rPr lang="en-GB" smtClean="0"/>
              <a:t>‹#›</a:t>
            </a:fld>
            <a:endParaRPr lang="en-GB"/>
          </a:p>
        </p:txBody>
      </p:sp>
      <p:sp>
        <p:nvSpPr>
          <p:cNvPr id="10" name="Text Placeholder 4">
            <a:extLst>
              <a:ext uri="{FF2B5EF4-FFF2-40B4-BE49-F238E27FC236}">
                <a16:creationId xmlns:a16="http://schemas.microsoft.com/office/drawing/2014/main" id="{C135AE9C-0192-4702-9483-2D7F66625848}"/>
              </a:ext>
            </a:extLst>
          </p:cNvPr>
          <p:cNvSpPr>
            <a:spLocks noGrp="1"/>
          </p:cNvSpPr>
          <p:nvPr>
            <p:ph type="body" sz="quarter" idx="13" hasCustomPrompt="1"/>
          </p:nvPr>
        </p:nvSpPr>
        <p:spPr>
          <a:xfrm>
            <a:off x="647999" y="6210000"/>
            <a:ext cx="8652000" cy="324000"/>
          </a:xfrm>
        </p:spPr>
        <p:txBody>
          <a:bodyPr vert="horz" lIns="0" tIns="0" rIns="0" bIns="0" rtlCol="0" anchor="b">
            <a:noAutofit/>
          </a:bodyPr>
          <a:lstStyle>
            <a:lvl1pPr marL="0" indent="0">
              <a:buNone/>
              <a:defRPr lang="en-GB" sz="1050" i="1" dirty="0"/>
            </a:lvl1pPr>
          </a:lstStyle>
          <a:p>
            <a:pPr marL="269993" lvl="0" indent="-269993"/>
            <a:r>
              <a:rPr lang="en-GB"/>
              <a:t>Insert notes</a:t>
            </a:r>
          </a:p>
        </p:txBody>
      </p:sp>
    </p:spTree>
    <p:extLst>
      <p:ext uri="{BB962C8B-B14F-4D97-AF65-F5344CB8AC3E}">
        <p14:creationId xmlns:p14="http://schemas.microsoft.com/office/powerpoint/2010/main" val="19008402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10" name="Text Placeholder 4">
            <a:extLst>
              <a:ext uri="{FF2B5EF4-FFF2-40B4-BE49-F238E27FC236}">
                <a16:creationId xmlns:a16="http://schemas.microsoft.com/office/drawing/2014/main" id="{C135AE9C-0192-4702-9483-2D7F66625848}"/>
              </a:ext>
            </a:extLst>
          </p:cNvPr>
          <p:cNvSpPr>
            <a:spLocks noGrp="1"/>
          </p:cNvSpPr>
          <p:nvPr>
            <p:ph type="body" sz="quarter" idx="13" hasCustomPrompt="1"/>
          </p:nvPr>
        </p:nvSpPr>
        <p:spPr>
          <a:xfrm>
            <a:off x="647999" y="6210000"/>
            <a:ext cx="8652000" cy="324000"/>
          </a:xfrm>
        </p:spPr>
        <p:txBody>
          <a:bodyPr vert="horz" lIns="0" tIns="0" rIns="0" bIns="0" rtlCol="0" anchor="b">
            <a:noAutofit/>
          </a:bodyPr>
          <a:lstStyle>
            <a:lvl1pPr marL="0" indent="0">
              <a:buNone/>
              <a:defRPr lang="en-GB" sz="600" i="1" dirty="0"/>
            </a:lvl1pPr>
          </a:lstStyle>
          <a:p>
            <a:pPr marL="269993" lvl="0" indent="-269993"/>
            <a:r>
              <a:rPr lang="en-GB"/>
              <a:t>Insert notes</a:t>
            </a:r>
          </a:p>
        </p:txBody>
      </p:sp>
      <p:sp>
        <p:nvSpPr>
          <p:cNvPr id="3" name="Footer Placeholder 6">
            <a:extLst>
              <a:ext uri="{FF2B5EF4-FFF2-40B4-BE49-F238E27FC236}">
                <a16:creationId xmlns:a16="http://schemas.microsoft.com/office/drawing/2014/main" id="{99B9984F-3466-7948-80C5-838A5C05BBBF}"/>
              </a:ext>
            </a:extLst>
          </p:cNvPr>
          <p:cNvSpPr>
            <a:spLocks noGrp="1"/>
          </p:cNvSpPr>
          <p:nvPr>
            <p:ph type="ftr" sz="quarter" idx="11"/>
          </p:nvPr>
        </p:nvSpPr>
        <p:spPr>
          <a:xfrm>
            <a:off x="647999" y="323851"/>
            <a:ext cx="3295351" cy="126000"/>
          </a:xfrm>
          <a:prstGeom prst="rect">
            <a:avLst/>
          </a:prstGeom>
        </p:spPr>
        <p:txBody>
          <a:bodyPr/>
          <a:lstStyle/>
          <a:p>
            <a:r>
              <a:rPr lang="en-US"/>
              <a:t>For Field Medical Employee Use in Scientific Exchange. ©2023 Novo Nordisk.</a:t>
            </a:r>
            <a:endParaRPr lang="en-GB"/>
          </a:p>
        </p:txBody>
      </p:sp>
    </p:spTree>
    <p:extLst>
      <p:ext uri="{BB962C8B-B14F-4D97-AF65-F5344CB8AC3E}">
        <p14:creationId xmlns:p14="http://schemas.microsoft.com/office/powerpoint/2010/main" val="18910587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10" name="Text Placeholder 4">
            <a:extLst>
              <a:ext uri="{FF2B5EF4-FFF2-40B4-BE49-F238E27FC236}">
                <a16:creationId xmlns:a16="http://schemas.microsoft.com/office/drawing/2014/main" id="{C135AE9C-0192-4702-9483-2D7F66625848}"/>
              </a:ext>
            </a:extLst>
          </p:cNvPr>
          <p:cNvSpPr>
            <a:spLocks noGrp="1"/>
          </p:cNvSpPr>
          <p:nvPr>
            <p:ph type="body" sz="quarter" idx="13" hasCustomPrompt="1"/>
          </p:nvPr>
        </p:nvSpPr>
        <p:spPr>
          <a:xfrm>
            <a:off x="647999" y="6210000"/>
            <a:ext cx="8652000" cy="324000"/>
          </a:xfrm>
        </p:spPr>
        <p:txBody>
          <a:bodyPr vert="horz" lIns="0" tIns="0" rIns="0" bIns="0" rtlCol="0" anchor="b">
            <a:noAutofit/>
          </a:bodyPr>
          <a:lstStyle>
            <a:lvl1pPr marL="0" indent="0">
              <a:buNone/>
              <a:defRPr lang="en-GB" sz="600" i="1" dirty="0"/>
            </a:lvl1pPr>
          </a:lstStyle>
          <a:p>
            <a:pPr marL="269993" lvl="0" indent="-269993"/>
            <a:r>
              <a:rPr lang="en-GB"/>
              <a:t>Insert notes</a:t>
            </a:r>
          </a:p>
        </p:txBody>
      </p:sp>
      <p:sp>
        <p:nvSpPr>
          <p:cNvPr id="3" name="Footer Placeholder 6">
            <a:extLst>
              <a:ext uri="{FF2B5EF4-FFF2-40B4-BE49-F238E27FC236}">
                <a16:creationId xmlns:a16="http://schemas.microsoft.com/office/drawing/2014/main" id="{99B9984F-3466-7948-80C5-838A5C05BBBF}"/>
              </a:ext>
            </a:extLst>
          </p:cNvPr>
          <p:cNvSpPr>
            <a:spLocks noGrp="1"/>
          </p:cNvSpPr>
          <p:nvPr>
            <p:ph type="ftr" sz="quarter" idx="11"/>
          </p:nvPr>
        </p:nvSpPr>
        <p:spPr>
          <a:xfrm>
            <a:off x="647999" y="323851"/>
            <a:ext cx="3295351" cy="126000"/>
          </a:xfrm>
          <a:prstGeom prst="rect">
            <a:avLst/>
          </a:prstGeom>
        </p:spPr>
        <p:txBody>
          <a:bodyPr/>
          <a:lstStyle/>
          <a:p>
            <a:r>
              <a:rPr lang="en-US"/>
              <a:t>For Field Medical Employee Use in Scientific Exchange. ©2023 Novo Nordisk.</a:t>
            </a:r>
            <a:endParaRPr lang="en-GB"/>
          </a:p>
        </p:txBody>
      </p:sp>
    </p:spTree>
    <p:extLst>
      <p:ext uri="{BB962C8B-B14F-4D97-AF65-F5344CB8AC3E}">
        <p14:creationId xmlns:p14="http://schemas.microsoft.com/office/powerpoint/2010/main" val="29355502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10" name="Text Placeholder 4">
            <a:extLst>
              <a:ext uri="{FF2B5EF4-FFF2-40B4-BE49-F238E27FC236}">
                <a16:creationId xmlns:a16="http://schemas.microsoft.com/office/drawing/2014/main" id="{C135AE9C-0192-4702-9483-2D7F66625848}"/>
              </a:ext>
            </a:extLst>
          </p:cNvPr>
          <p:cNvSpPr>
            <a:spLocks noGrp="1"/>
          </p:cNvSpPr>
          <p:nvPr>
            <p:ph type="body" sz="quarter" idx="13" hasCustomPrompt="1"/>
          </p:nvPr>
        </p:nvSpPr>
        <p:spPr>
          <a:xfrm>
            <a:off x="647999" y="6210000"/>
            <a:ext cx="8652000" cy="324000"/>
          </a:xfrm>
        </p:spPr>
        <p:txBody>
          <a:bodyPr vert="horz" lIns="0" tIns="0" rIns="0" bIns="0" rtlCol="0" anchor="b">
            <a:noAutofit/>
          </a:bodyPr>
          <a:lstStyle>
            <a:lvl1pPr marL="0" indent="0">
              <a:buNone/>
              <a:defRPr lang="en-GB" sz="600" i="1" dirty="0"/>
            </a:lvl1pPr>
          </a:lstStyle>
          <a:p>
            <a:pPr marL="269993" lvl="0" indent="-269993"/>
            <a:r>
              <a:rPr lang="en-GB"/>
              <a:t>Insert notes</a:t>
            </a:r>
          </a:p>
        </p:txBody>
      </p:sp>
      <p:sp>
        <p:nvSpPr>
          <p:cNvPr id="3" name="Footer Placeholder 6">
            <a:extLst>
              <a:ext uri="{FF2B5EF4-FFF2-40B4-BE49-F238E27FC236}">
                <a16:creationId xmlns:a16="http://schemas.microsoft.com/office/drawing/2014/main" id="{99B9984F-3466-7948-80C5-838A5C05BBBF}"/>
              </a:ext>
            </a:extLst>
          </p:cNvPr>
          <p:cNvSpPr>
            <a:spLocks noGrp="1"/>
          </p:cNvSpPr>
          <p:nvPr>
            <p:ph type="ftr" sz="quarter" idx="11"/>
          </p:nvPr>
        </p:nvSpPr>
        <p:spPr>
          <a:xfrm>
            <a:off x="647999" y="323851"/>
            <a:ext cx="3295351" cy="126000"/>
          </a:xfrm>
          <a:prstGeom prst="rect">
            <a:avLst/>
          </a:prstGeom>
        </p:spPr>
        <p:txBody>
          <a:bodyPr/>
          <a:lstStyle/>
          <a:p>
            <a:r>
              <a:rPr lang="en-US"/>
              <a:t>For Field Medical Employee Use in Scientific Exchange. ©2023 Novo Nordisk.</a:t>
            </a:r>
            <a:endParaRPr lang="en-GB"/>
          </a:p>
        </p:txBody>
      </p:sp>
    </p:spTree>
    <p:extLst>
      <p:ext uri="{BB962C8B-B14F-4D97-AF65-F5344CB8AC3E}">
        <p14:creationId xmlns:p14="http://schemas.microsoft.com/office/powerpoint/2010/main" val="15403467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5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10" name="Text Placeholder 4">
            <a:extLst>
              <a:ext uri="{FF2B5EF4-FFF2-40B4-BE49-F238E27FC236}">
                <a16:creationId xmlns:a16="http://schemas.microsoft.com/office/drawing/2014/main" id="{C135AE9C-0192-4702-9483-2D7F66625848}"/>
              </a:ext>
            </a:extLst>
          </p:cNvPr>
          <p:cNvSpPr>
            <a:spLocks noGrp="1"/>
          </p:cNvSpPr>
          <p:nvPr>
            <p:ph type="body" sz="quarter" idx="13" hasCustomPrompt="1"/>
          </p:nvPr>
        </p:nvSpPr>
        <p:spPr>
          <a:xfrm>
            <a:off x="647999" y="6210000"/>
            <a:ext cx="8652000" cy="324000"/>
          </a:xfrm>
        </p:spPr>
        <p:txBody>
          <a:bodyPr vert="horz" lIns="0" tIns="0" rIns="0" bIns="0" rtlCol="0" anchor="b">
            <a:noAutofit/>
          </a:bodyPr>
          <a:lstStyle>
            <a:lvl1pPr marL="0" indent="0">
              <a:buNone/>
              <a:defRPr lang="en-GB" sz="600" i="1" dirty="0"/>
            </a:lvl1pPr>
          </a:lstStyle>
          <a:p>
            <a:pPr marL="269993" lvl="0" indent="-269993"/>
            <a:r>
              <a:rPr lang="en-GB"/>
              <a:t>Insert notes</a:t>
            </a:r>
          </a:p>
        </p:txBody>
      </p:sp>
      <p:sp>
        <p:nvSpPr>
          <p:cNvPr id="3" name="Footer Placeholder 6">
            <a:extLst>
              <a:ext uri="{FF2B5EF4-FFF2-40B4-BE49-F238E27FC236}">
                <a16:creationId xmlns:a16="http://schemas.microsoft.com/office/drawing/2014/main" id="{99B9984F-3466-7948-80C5-838A5C05BBBF}"/>
              </a:ext>
            </a:extLst>
          </p:cNvPr>
          <p:cNvSpPr>
            <a:spLocks noGrp="1"/>
          </p:cNvSpPr>
          <p:nvPr>
            <p:ph type="ftr" sz="quarter" idx="11"/>
          </p:nvPr>
        </p:nvSpPr>
        <p:spPr>
          <a:xfrm>
            <a:off x="647999" y="323851"/>
            <a:ext cx="3295351" cy="126000"/>
          </a:xfrm>
          <a:prstGeom prst="rect">
            <a:avLst/>
          </a:prstGeom>
        </p:spPr>
        <p:txBody>
          <a:bodyPr/>
          <a:lstStyle/>
          <a:p>
            <a:r>
              <a:rPr lang="en-US"/>
              <a:t>For Field Medical Employee Use in Scientific Exchange. ©2023 Novo Nordisk.</a:t>
            </a:r>
            <a:endParaRPr lang="en-GB"/>
          </a:p>
        </p:txBody>
      </p:sp>
    </p:spTree>
    <p:extLst>
      <p:ext uri="{BB962C8B-B14F-4D97-AF65-F5344CB8AC3E}">
        <p14:creationId xmlns:p14="http://schemas.microsoft.com/office/powerpoint/2010/main" val="19660498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6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10" name="Text Placeholder 4">
            <a:extLst>
              <a:ext uri="{FF2B5EF4-FFF2-40B4-BE49-F238E27FC236}">
                <a16:creationId xmlns:a16="http://schemas.microsoft.com/office/drawing/2014/main" id="{C135AE9C-0192-4702-9483-2D7F66625848}"/>
              </a:ext>
            </a:extLst>
          </p:cNvPr>
          <p:cNvSpPr>
            <a:spLocks noGrp="1"/>
          </p:cNvSpPr>
          <p:nvPr>
            <p:ph type="body" sz="quarter" idx="13" hasCustomPrompt="1"/>
          </p:nvPr>
        </p:nvSpPr>
        <p:spPr>
          <a:xfrm>
            <a:off x="647999" y="6210000"/>
            <a:ext cx="8652000" cy="324000"/>
          </a:xfrm>
        </p:spPr>
        <p:txBody>
          <a:bodyPr vert="horz" lIns="0" tIns="0" rIns="0" bIns="0" rtlCol="0" anchor="b">
            <a:noAutofit/>
          </a:bodyPr>
          <a:lstStyle>
            <a:lvl1pPr marL="0" indent="0">
              <a:buNone/>
              <a:defRPr lang="en-GB" sz="600" i="1" dirty="0"/>
            </a:lvl1pPr>
          </a:lstStyle>
          <a:p>
            <a:pPr marL="269993" lvl="0" indent="-269993"/>
            <a:r>
              <a:rPr lang="en-GB"/>
              <a:t>Insert notes</a:t>
            </a:r>
          </a:p>
        </p:txBody>
      </p:sp>
      <p:sp>
        <p:nvSpPr>
          <p:cNvPr id="3" name="Footer Placeholder 6">
            <a:extLst>
              <a:ext uri="{FF2B5EF4-FFF2-40B4-BE49-F238E27FC236}">
                <a16:creationId xmlns:a16="http://schemas.microsoft.com/office/drawing/2014/main" id="{99B9984F-3466-7948-80C5-838A5C05BBBF}"/>
              </a:ext>
            </a:extLst>
          </p:cNvPr>
          <p:cNvSpPr>
            <a:spLocks noGrp="1"/>
          </p:cNvSpPr>
          <p:nvPr>
            <p:ph type="ftr" sz="quarter" idx="11"/>
          </p:nvPr>
        </p:nvSpPr>
        <p:spPr>
          <a:xfrm>
            <a:off x="647999" y="323851"/>
            <a:ext cx="3295351" cy="126000"/>
          </a:xfrm>
          <a:prstGeom prst="rect">
            <a:avLst/>
          </a:prstGeom>
        </p:spPr>
        <p:txBody>
          <a:bodyPr/>
          <a:lstStyle/>
          <a:p>
            <a:r>
              <a:rPr lang="en-US"/>
              <a:t>For Field Medical Employee Use in Scientific Exchange. ©2023 Novo Nordisk.</a:t>
            </a:r>
            <a:endParaRPr lang="en-GB"/>
          </a:p>
        </p:txBody>
      </p:sp>
    </p:spTree>
    <p:extLst>
      <p:ext uri="{BB962C8B-B14F-4D97-AF65-F5344CB8AC3E}">
        <p14:creationId xmlns:p14="http://schemas.microsoft.com/office/powerpoint/2010/main" val="15273073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7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10" name="Text Placeholder 4">
            <a:extLst>
              <a:ext uri="{FF2B5EF4-FFF2-40B4-BE49-F238E27FC236}">
                <a16:creationId xmlns:a16="http://schemas.microsoft.com/office/drawing/2014/main" id="{C135AE9C-0192-4702-9483-2D7F66625848}"/>
              </a:ext>
            </a:extLst>
          </p:cNvPr>
          <p:cNvSpPr>
            <a:spLocks noGrp="1"/>
          </p:cNvSpPr>
          <p:nvPr>
            <p:ph type="body" sz="quarter" idx="13" hasCustomPrompt="1"/>
          </p:nvPr>
        </p:nvSpPr>
        <p:spPr>
          <a:xfrm>
            <a:off x="647999" y="6210000"/>
            <a:ext cx="8652000" cy="324000"/>
          </a:xfrm>
        </p:spPr>
        <p:txBody>
          <a:bodyPr vert="horz" lIns="0" tIns="0" rIns="0" bIns="0" rtlCol="0" anchor="b">
            <a:noAutofit/>
          </a:bodyPr>
          <a:lstStyle>
            <a:lvl1pPr marL="0" indent="0">
              <a:buNone/>
              <a:defRPr lang="en-GB" sz="600" i="1" dirty="0"/>
            </a:lvl1pPr>
          </a:lstStyle>
          <a:p>
            <a:pPr marL="269993" lvl="0" indent="-269993"/>
            <a:r>
              <a:rPr lang="en-GB"/>
              <a:t>Insert notes</a:t>
            </a:r>
          </a:p>
        </p:txBody>
      </p:sp>
      <p:sp>
        <p:nvSpPr>
          <p:cNvPr id="3" name="Footer Placeholder 6">
            <a:extLst>
              <a:ext uri="{FF2B5EF4-FFF2-40B4-BE49-F238E27FC236}">
                <a16:creationId xmlns:a16="http://schemas.microsoft.com/office/drawing/2014/main" id="{99B9984F-3466-7948-80C5-838A5C05BBBF}"/>
              </a:ext>
            </a:extLst>
          </p:cNvPr>
          <p:cNvSpPr>
            <a:spLocks noGrp="1"/>
          </p:cNvSpPr>
          <p:nvPr>
            <p:ph type="ftr" sz="quarter" idx="11"/>
          </p:nvPr>
        </p:nvSpPr>
        <p:spPr>
          <a:xfrm>
            <a:off x="647999" y="323851"/>
            <a:ext cx="3295351" cy="126000"/>
          </a:xfrm>
          <a:prstGeom prst="rect">
            <a:avLst/>
          </a:prstGeom>
        </p:spPr>
        <p:txBody>
          <a:bodyPr/>
          <a:lstStyle/>
          <a:p>
            <a:r>
              <a:rPr lang="en-US"/>
              <a:t>For Field Medical Employee Use in Scientific Exchange. ©2023 Novo Nordisk.</a:t>
            </a:r>
            <a:endParaRPr lang="en-GB"/>
          </a:p>
        </p:txBody>
      </p:sp>
    </p:spTree>
    <p:extLst>
      <p:ext uri="{BB962C8B-B14F-4D97-AF65-F5344CB8AC3E}">
        <p14:creationId xmlns:p14="http://schemas.microsoft.com/office/powerpoint/2010/main" val="25905218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ltGray">
          <a:xfrm>
            <a:off x="0" y="0"/>
            <a:ext cx="12192000" cy="6858000"/>
          </a:xfrm>
          <a:prstGeom prst="rect">
            <a:avLst/>
          </a:prstGeom>
          <a:solidFill>
            <a:schemeClr val="tx1"/>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a:solidFill>
                <a:schemeClr val="tx1"/>
              </a:solidFill>
            </a:endParaRPr>
          </a:p>
        </p:txBody>
      </p:sp>
      <p:sp>
        <p:nvSpPr>
          <p:cNvPr id="5" name="Do not use"/>
          <p:cNvSpPr txBox="1"/>
          <p:nvPr userDrawn="1"/>
        </p:nvSpPr>
        <p:spPr bwMode="white">
          <a:xfrm>
            <a:off x="430214" y="656825"/>
            <a:ext cx="11356977" cy="2893100"/>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400" b="0" noProof="0">
                <a:solidFill>
                  <a:schemeClr val="bg1"/>
                </a:solidFill>
              </a:rPr>
              <a:t>If you see any </a:t>
            </a:r>
            <a:r>
              <a:rPr lang="en-GB" sz="4400" b="1" i="1" noProof="0">
                <a:solidFill>
                  <a:schemeClr val="bg1"/>
                </a:solidFill>
              </a:rPr>
              <a:t>layouts after this </a:t>
            </a:r>
            <a:r>
              <a:rPr lang="en-GB" sz="4400" b="0" i="0" noProof="0">
                <a:solidFill>
                  <a:schemeClr val="bg1"/>
                </a:solidFill>
              </a:rPr>
              <a:t>one</a:t>
            </a:r>
            <a:r>
              <a:rPr lang="en-GB" sz="4400" b="1" i="1" noProof="0">
                <a:solidFill>
                  <a:schemeClr val="bg1"/>
                </a:solidFill>
              </a:rPr>
              <a:t>,</a:t>
            </a:r>
            <a:br>
              <a:rPr lang="en-GB" sz="4400" b="0" i="0" noProof="0">
                <a:solidFill>
                  <a:schemeClr val="bg1"/>
                </a:solidFill>
              </a:rPr>
            </a:br>
            <a:r>
              <a:rPr lang="en-GB" sz="4400" b="0" noProof="0">
                <a:solidFill>
                  <a:schemeClr val="bg1"/>
                </a:solidFill>
              </a:rPr>
              <a:t>do not use them. These layouts </a:t>
            </a:r>
            <a:r>
              <a:rPr lang="en-GB" sz="4400" b="1" i="1" u="none" noProof="0">
                <a:solidFill>
                  <a:schemeClr val="bg1"/>
                </a:solidFill>
              </a:rPr>
              <a:t>are not </a:t>
            </a:r>
            <a:r>
              <a:rPr lang="en-GB" sz="4400" b="0" noProof="0">
                <a:solidFill>
                  <a:schemeClr val="bg1"/>
                </a:solidFill>
              </a:rPr>
              <a:t>part of our corporate template.</a:t>
            </a:r>
            <a:br>
              <a:rPr lang="en-GB" sz="2800" b="0" noProof="0">
                <a:solidFill>
                  <a:schemeClr val="bg1"/>
                </a:solidFill>
              </a:rPr>
            </a:br>
            <a:br>
              <a:rPr lang="en-GB" sz="2800" b="0" noProof="0">
                <a:solidFill>
                  <a:schemeClr val="bg1"/>
                </a:solidFill>
              </a:rPr>
            </a:br>
            <a:endParaRPr lang="en-GB" sz="2800" b="0" noProof="0">
              <a:solidFill>
                <a:schemeClr val="bg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white">
          <a:xfrm rot="8100000">
            <a:off x="10404875" y="3325227"/>
            <a:ext cx="1036788" cy="1036788"/>
            <a:chOff x="6096000" y="4963130"/>
            <a:chExt cx="1456719" cy="1456719"/>
          </a:xfrm>
          <a:solidFill>
            <a:schemeClr val="bg1"/>
          </a:solidFill>
        </p:grpSpPr>
        <p:sp>
          <p:nvSpPr>
            <p:cNvPr id="3" name="Rectangle 2">
              <a:extLst>
                <a:ext uri="{FF2B5EF4-FFF2-40B4-BE49-F238E27FC236}">
                  <a16:creationId xmlns:a16="http://schemas.microsoft.com/office/drawing/2014/main" id="{C823227E-A862-4A7F-BC20-0D107430AB2C}"/>
                </a:ext>
              </a:extLst>
            </p:cNvPr>
            <p:cNvSpPr/>
            <p:nvPr userDrawn="1"/>
          </p:nvSpPr>
          <p:spPr bwMode="white">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white">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bwMode="white">
          <a:xfrm>
            <a:off x="430213" y="2588375"/>
            <a:ext cx="10152347" cy="2215991"/>
          </a:xfrm>
          <a:prstGeom prst="rect">
            <a:avLst/>
          </a:prstGeom>
        </p:spPr>
        <p:txBody>
          <a:bodyPr wrap="square">
            <a:spAutoFit/>
          </a:bodyPr>
          <a:lstStyle/>
          <a:p>
            <a:pPr algn="ctr"/>
            <a:r>
              <a:rPr lang="en-GB" sz="13800" b="1" i="1" noProof="0">
                <a:solidFill>
                  <a:schemeClr val="bg1"/>
                </a:solidFill>
              </a:rPr>
              <a:t>Do not use </a:t>
            </a:r>
            <a:endParaRPr lang="en-GB" sz="2400" b="1" i="1"/>
          </a:p>
        </p:txBody>
      </p:sp>
      <p:sp>
        <p:nvSpPr>
          <p:cNvPr id="16" name="Do not use">
            <a:extLst>
              <a:ext uri="{FF2B5EF4-FFF2-40B4-BE49-F238E27FC236}">
                <a16:creationId xmlns:a16="http://schemas.microsoft.com/office/drawing/2014/main" id="{A8FA78FA-4D94-4717-B7C6-6F86378D6B01}"/>
              </a:ext>
            </a:extLst>
          </p:cNvPr>
          <p:cNvSpPr txBox="1"/>
          <p:nvPr userDrawn="1"/>
        </p:nvSpPr>
        <p:spPr bwMode="white">
          <a:xfrm>
            <a:off x="430214" y="5186455"/>
            <a:ext cx="11356975" cy="969496"/>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2000" b="0" noProof="0">
                <a:solidFill>
                  <a:schemeClr val="bg1"/>
                </a:solidFill>
              </a:rPr>
              <a:t>Due to PowerPoint’s standard Copy/Paste functionality extra undesirable layouts can appear.</a:t>
            </a:r>
          </a:p>
          <a:p>
            <a:pPr marL="0" marR="0" indent="0" algn="ctr" fontAlgn="auto">
              <a:lnSpc>
                <a:spcPct val="100000"/>
              </a:lnSpc>
              <a:spcBef>
                <a:spcPts val="600"/>
              </a:spcBef>
              <a:spcAft>
                <a:spcPts val="0"/>
              </a:spcAft>
              <a:buClr>
                <a:srgbClr val="003755"/>
              </a:buClr>
              <a:buSzTx/>
              <a:buFontTx/>
              <a:buNone/>
              <a:tabLst/>
            </a:pPr>
            <a:r>
              <a:rPr lang="en-GB" sz="2000" b="0" noProof="0">
                <a:solidFill>
                  <a:schemeClr val="bg1"/>
                </a:solidFill>
              </a:rPr>
              <a:t>Also notice: Layouts after this might contain potential confidential information.</a:t>
            </a:r>
            <a:br>
              <a:rPr lang="en-GB" sz="1800" b="0" noProof="0">
                <a:solidFill>
                  <a:schemeClr val="bg1"/>
                </a:solidFill>
              </a:rPr>
            </a:br>
            <a:endParaRPr lang="en-GB" sz="1800" b="0" noProof="0">
              <a:solidFill>
                <a:schemeClr val="bg1"/>
              </a:solidFill>
            </a:endParaRPr>
          </a:p>
        </p:txBody>
      </p:sp>
      <p:sp>
        <p:nvSpPr>
          <p:cNvPr id="9" name="Date Placeholder 2">
            <a:extLst>
              <a:ext uri="{FF2B5EF4-FFF2-40B4-BE49-F238E27FC236}">
                <a16:creationId xmlns:a16="http://schemas.microsoft.com/office/drawing/2014/main" id="{B12B154D-76F1-409D-A798-AA5203EE7F44}"/>
              </a:ext>
            </a:extLst>
          </p:cNvPr>
          <p:cNvSpPr>
            <a:spLocks noGrp="1"/>
          </p:cNvSpPr>
          <p:nvPr>
            <p:ph type="dt" sz="half" idx="10"/>
          </p:nvPr>
        </p:nvSpPr>
        <p:spPr bwMode="white">
          <a:xfrm>
            <a:off x="0" y="6912000"/>
            <a:ext cx="0" cy="0"/>
          </a:xfrm>
          <a:prstGeom prst="rect">
            <a:avLst/>
          </a:prstGeom>
        </p:spPr>
        <p:txBody>
          <a:bodyPr/>
          <a:lstStyle>
            <a:lvl1pPr>
              <a:defRPr>
                <a:noFill/>
              </a:defRPr>
            </a:lvl1pPr>
          </a:lstStyle>
          <a:p>
            <a:endParaRPr lang="en-GB"/>
          </a:p>
        </p:txBody>
      </p:sp>
      <p:sp>
        <p:nvSpPr>
          <p:cNvPr id="10" name="Footer Placeholder 3">
            <a:extLst>
              <a:ext uri="{FF2B5EF4-FFF2-40B4-BE49-F238E27FC236}">
                <a16:creationId xmlns:a16="http://schemas.microsoft.com/office/drawing/2014/main" id="{7D212C3A-1726-4BC5-8AF1-72D08F6358E7}"/>
              </a:ext>
            </a:extLst>
          </p:cNvPr>
          <p:cNvSpPr>
            <a:spLocks noGrp="1"/>
          </p:cNvSpPr>
          <p:nvPr>
            <p:ph type="ftr" sz="quarter" idx="11"/>
          </p:nvPr>
        </p:nvSpPr>
        <p:spPr bwMode="white">
          <a:xfrm>
            <a:off x="0" y="6912000"/>
            <a:ext cx="0" cy="0"/>
          </a:xfrm>
          <a:prstGeom prst="rect">
            <a:avLst/>
          </a:prstGeom>
        </p:spPr>
        <p:txBody>
          <a:bodyPr/>
          <a:lstStyle>
            <a:lvl1pPr>
              <a:defRPr>
                <a:noFill/>
              </a:defRPr>
            </a:lvl1pPr>
          </a:lstStyle>
          <a:p>
            <a:r>
              <a:rPr lang="en-US"/>
              <a:t>Confidential – for internal use only.</a:t>
            </a:r>
            <a:endParaRPr lang="en-GB"/>
          </a:p>
        </p:txBody>
      </p:sp>
      <p:sp>
        <p:nvSpPr>
          <p:cNvPr id="11" name="Slide Number Placeholder 4">
            <a:extLst>
              <a:ext uri="{FF2B5EF4-FFF2-40B4-BE49-F238E27FC236}">
                <a16:creationId xmlns:a16="http://schemas.microsoft.com/office/drawing/2014/main" id="{989D5CFC-5012-4F36-B4E7-CE36F67CD235}"/>
              </a:ext>
            </a:extLst>
          </p:cNvPr>
          <p:cNvSpPr>
            <a:spLocks noGrp="1"/>
          </p:cNvSpPr>
          <p:nvPr>
            <p:ph type="sldNum" sz="quarter" idx="12"/>
          </p:nvPr>
        </p:nvSpPr>
        <p:spPr bwMode="white">
          <a:xfrm flipV="1">
            <a:off x="0" y="6912000"/>
            <a:ext cx="0" cy="0"/>
          </a:xfrm>
          <a:prstGeom prst="rect">
            <a:avLst/>
          </a:prstGeom>
        </p:spPr>
        <p:txBody>
          <a:bodyPr/>
          <a:lstStyle>
            <a:lvl1pPr>
              <a:defRPr>
                <a:noFill/>
              </a:defRPr>
            </a:lvl1pPr>
          </a:lstStyle>
          <a:p>
            <a:fld id="{24C8C45C-947F-4981-8B3F-4F32E973C901}" type="slidenum">
              <a:rPr lang="en-GB" smtClean="0"/>
              <a:pPr/>
              <a:t>‹#›</a:t>
            </a:fld>
            <a:endParaRPr lang="en-GB"/>
          </a:p>
        </p:txBody>
      </p:sp>
    </p:spTree>
    <p:extLst>
      <p:ext uri="{BB962C8B-B14F-4D97-AF65-F5344CB8AC3E}">
        <p14:creationId xmlns:p14="http://schemas.microsoft.com/office/powerpoint/2010/main" val="3667463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Cover">
    <p:bg>
      <p:bgPr>
        <a:solidFill>
          <a:schemeClr val="tx2"/>
        </a:solidFill>
        <a:effectLst/>
      </p:bgPr>
    </p:bg>
    <p:spTree>
      <p:nvGrpSpPr>
        <p:cNvPr id="1" name=""/>
        <p:cNvGrpSpPr/>
        <p:nvPr/>
      </p:nvGrpSpPr>
      <p:grpSpPr>
        <a:xfrm>
          <a:off x="0" y="0"/>
          <a:ext cx="0" cy="0"/>
          <a:chOff x="0" y="0"/>
          <a:chExt cx="0" cy="0"/>
        </a:xfrm>
      </p:grpSpPr>
      <p:pic>
        <p:nvPicPr>
          <p:cNvPr id="16" name="Picture 15" descr="A blue lines in a white background&#10;&#10;AI-generated content may be incorrect.">
            <a:extLst>
              <a:ext uri="{FF2B5EF4-FFF2-40B4-BE49-F238E27FC236}">
                <a16:creationId xmlns:a16="http://schemas.microsoft.com/office/drawing/2014/main" id="{715320D8-071A-66FF-1F7D-6BD1983987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224000" cy="6876000"/>
          </a:xfrm>
          <a:prstGeom prst="rect">
            <a:avLst/>
          </a:prstGeom>
        </p:spPr>
      </p:pic>
      <p:sp>
        <p:nvSpPr>
          <p:cNvPr id="5" name="Tagline" descr="{&quot;templafy&quot;:{&quot;id&quot;:&quot;e4f6bce7-501b-43d5-add4-96cf351eca04&quot;}}" title="Form.PLogoChoice.PLogoInsertionWhite">
            <a:extLst>
              <a:ext uri="{FF2B5EF4-FFF2-40B4-BE49-F238E27FC236}">
                <a16:creationId xmlns:a16="http://schemas.microsoft.com/office/drawing/2014/main" id="{9CE848CF-6894-4564-ABE3-C9ED24818DCD}"/>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18" name="TextBox 17">
            <a:extLst>
              <a:ext uri="{FF2B5EF4-FFF2-40B4-BE49-F238E27FC236}">
                <a16:creationId xmlns:a16="http://schemas.microsoft.com/office/drawing/2014/main" id="{9980D2B6-26B9-84C3-58D8-61AD6880A052}"/>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©2025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2" name="Graphic 1">
            <a:extLst>
              <a:ext uri="{FF2B5EF4-FFF2-40B4-BE49-F238E27FC236}">
                <a16:creationId xmlns:a16="http://schemas.microsoft.com/office/drawing/2014/main" id="{8C3B30AD-D8D4-D779-4A52-14C6FC1CBC8E}"/>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262987" y="294136"/>
            <a:ext cx="5578658" cy="2963258"/>
          </a:xfrm>
          <a:prstGeom prst="rect">
            <a:avLst/>
          </a:prstGeom>
        </p:spPr>
      </p:pic>
    </p:spTree>
    <p:extLst>
      <p:ext uri="{BB962C8B-B14F-4D97-AF65-F5344CB8AC3E}">
        <p14:creationId xmlns:p14="http://schemas.microsoft.com/office/powerpoint/2010/main" val="24392307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2_Cover">
    <p:bg>
      <p:bgPr>
        <a:solidFill>
          <a:schemeClr val="tx2"/>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D0262CB-35CA-2AE7-A4C0-2F100428169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224000" cy="6876000"/>
          </a:xfrm>
          <a:prstGeom prst="rect">
            <a:avLst/>
          </a:prstGeom>
        </p:spPr>
      </p:pic>
      <p:sp>
        <p:nvSpPr>
          <p:cNvPr id="2" name="Title 1"/>
          <p:cNvSpPr>
            <a:spLocks noGrp="1"/>
          </p:cNvSpPr>
          <p:nvPr>
            <p:ph type="ctrTitle" hasCustomPrompt="1"/>
          </p:nvPr>
        </p:nvSpPr>
        <p:spPr>
          <a:xfrm>
            <a:off x="1004552" y="1749386"/>
            <a:ext cx="10083600" cy="660042"/>
          </a:xfrm>
        </p:spPr>
        <p:txBody>
          <a:bodyPr bIns="144000" anchor="ctr"/>
          <a:lstStyle>
            <a:lvl1pPr algn="l">
              <a:lnSpc>
                <a:spcPct val="100000"/>
              </a:lnSpc>
              <a:defRPr sz="4400">
                <a:solidFill>
                  <a:schemeClr val="bg1"/>
                </a:solidFill>
              </a:defRPr>
            </a:lvl1pPr>
          </a:lstStyle>
          <a:p>
            <a:r>
              <a:rPr lang="en-GB"/>
              <a:t>Module Title</a:t>
            </a:r>
          </a:p>
        </p:txBody>
      </p:sp>
      <p:sp>
        <p:nvSpPr>
          <p:cNvPr id="5" name="Tagline" descr="{&quot;templafy&quot;:{&quot;id&quot;:&quot;e4f6bce7-501b-43d5-add4-96cf351eca04&quot;}}" title="Form.PLogoChoice.PLogoInsertionWhite">
            <a:extLst>
              <a:ext uri="{FF2B5EF4-FFF2-40B4-BE49-F238E27FC236}">
                <a16:creationId xmlns:a16="http://schemas.microsoft.com/office/drawing/2014/main" id="{9CE848CF-6894-4564-ABE3-C9ED24818DCD}"/>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18" name="Title 1">
            <a:extLst>
              <a:ext uri="{FF2B5EF4-FFF2-40B4-BE49-F238E27FC236}">
                <a16:creationId xmlns:a16="http://schemas.microsoft.com/office/drawing/2014/main" id="{0A0CC1F0-AEC6-7146-40E9-8D9EDBAD9F5C}"/>
              </a:ext>
            </a:extLst>
          </p:cNvPr>
          <p:cNvSpPr txBox="1">
            <a:spLocks/>
          </p:cNvSpPr>
          <p:nvPr userDrawn="1"/>
        </p:nvSpPr>
        <p:spPr>
          <a:xfrm>
            <a:off x="1004552" y="1066805"/>
            <a:ext cx="8295450" cy="660042"/>
          </a:xfrm>
          <a:prstGeom prst="rect">
            <a:avLst/>
          </a:prstGeom>
        </p:spPr>
        <p:txBody>
          <a:bodyPr vert="horz" lIns="0" tIns="0" rIns="0" bIns="144000" rtlCol="0" anchor="ctr" anchorCtr="0">
            <a:noAutofit/>
          </a:bodyPr>
          <a:lstStyle>
            <a:lvl1pPr algn="l" defTabSz="914377" rtl="0" eaLnBrk="1" latinLnBrk="0" hangingPunct="1">
              <a:lnSpc>
                <a:spcPct val="100000"/>
              </a:lnSpc>
              <a:spcBef>
                <a:spcPct val="0"/>
              </a:spcBef>
              <a:buNone/>
              <a:defRPr sz="4400" kern="1200">
                <a:solidFill>
                  <a:schemeClr val="bg1"/>
                </a:solidFill>
                <a:latin typeface="+mj-lt"/>
                <a:ea typeface="+mj-ea"/>
                <a:cs typeface="+mj-cs"/>
              </a:defRPr>
            </a:lvl1pPr>
          </a:lstStyle>
          <a:p>
            <a:r>
              <a:rPr lang="en-GB" b="1"/>
              <a:t>Module 2:</a:t>
            </a:r>
          </a:p>
        </p:txBody>
      </p:sp>
      <p:sp>
        <p:nvSpPr>
          <p:cNvPr id="7" name="TextBox 6">
            <a:extLst>
              <a:ext uri="{FF2B5EF4-FFF2-40B4-BE49-F238E27FC236}">
                <a16:creationId xmlns:a16="http://schemas.microsoft.com/office/drawing/2014/main" id="{F1C9014B-AE49-D86D-2979-778771441A4F}"/>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©2025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3" name="Picture 2" descr="A white text on a black background&#10;&#10;AI-generated content may be incorrect.">
            <a:extLst>
              <a:ext uri="{FF2B5EF4-FFF2-40B4-BE49-F238E27FC236}">
                <a16:creationId xmlns:a16="http://schemas.microsoft.com/office/drawing/2014/main" id="{18E904B2-79FB-19B8-9B99-3A2FCCAA9F8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03713" y="5737114"/>
            <a:ext cx="2088287" cy="1120885"/>
          </a:xfrm>
          <a:prstGeom prst="rect">
            <a:avLst/>
          </a:prstGeom>
        </p:spPr>
      </p:pic>
    </p:spTree>
    <p:extLst>
      <p:ext uri="{BB962C8B-B14F-4D97-AF65-F5344CB8AC3E}">
        <p14:creationId xmlns:p14="http://schemas.microsoft.com/office/powerpoint/2010/main" val="3729112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4_Cover">
    <p:bg>
      <p:bgPr>
        <a:solidFill>
          <a:schemeClr val="tx2"/>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D0262CB-35CA-2AE7-A4C0-2F100428169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224000" cy="6876000"/>
          </a:xfrm>
          <a:prstGeom prst="rect">
            <a:avLst/>
          </a:prstGeom>
        </p:spPr>
      </p:pic>
      <p:sp>
        <p:nvSpPr>
          <p:cNvPr id="2" name="Title 1"/>
          <p:cNvSpPr>
            <a:spLocks noGrp="1"/>
          </p:cNvSpPr>
          <p:nvPr>
            <p:ph type="ctrTitle" hasCustomPrompt="1"/>
          </p:nvPr>
        </p:nvSpPr>
        <p:spPr>
          <a:xfrm>
            <a:off x="1004552" y="1749386"/>
            <a:ext cx="10083600" cy="660042"/>
          </a:xfrm>
        </p:spPr>
        <p:txBody>
          <a:bodyPr bIns="144000" anchor="ctr"/>
          <a:lstStyle>
            <a:lvl1pPr algn="l">
              <a:lnSpc>
                <a:spcPct val="100000"/>
              </a:lnSpc>
              <a:defRPr sz="4400">
                <a:solidFill>
                  <a:schemeClr val="bg1"/>
                </a:solidFill>
              </a:defRPr>
            </a:lvl1pPr>
          </a:lstStyle>
          <a:p>
            <a:r>
              <a:rPr lang="en-GB"/>
              <a:t>Module Title</a:t>
            </a:r>
          </a:p>
        </p:txBody>
      </p:sp>
      <p:sp>
        <p:nvSpPr>
          <p:cNvPr id="5" name="Tagline" descr="{&quot;templafy&quot;:{&quot;id&quot;:&quot;e4f6bce7-501b-43d5-add4-96cf351eca04&quot;}}" title="Form.PLogoChoice.PLogoInsertionWhite">
            <a:extLst>
              <a:ext uri="{FF2B5EF4-FFF2-40B4-BE49-F238E27FC236}">
                <a16:creationId xmlns:a16="http://schemas.microsoft.com/office/drawing/2014/main" id="{9CE848CF-6894-4564-ABE3-C9ED24818DCD}"/>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18" name="Title 1">
            <a:extLst>
              <a:ext uri="{FF2B5EF4-FFF2-40B4-BE49-F238E27FC236}">
                <a16:creationId xmlns:a16="http://schemas.microsoft.com/office/drawing/2014/main" id="{0A0CC1F0-AEC6-7146-40E9-8D9EDBAD9F5C}"/>
              </a:ext>
            </a:extLst>
          </p:cNvPr>
          <p:cNvSpPr txBox="1">
            <a:spLocks/>
          </p:cNvSpPr>
          <p:nvPr userDrawn="1"/>
        </p:nvSpPr>
        <p:spPr>
          <a:xfrm>
            <a:off x="1004552" y="1066805"/>
            <a:ext cx="8295450" cy="660042"/>
          </a:xfrm>
          <a:prstGeom prst="rect">
            <a:avLst/>
          </a:prstGeom>
        </p:spPr>
        <p:txBody>
          <a:bodyPr vert="horz" lIns="0" tIns="0" rIns="0" bIns="144000" rtlCol="0" anchor="ctr" anchorCtr="0">
            <a:noAutofit/>
          </a:bodyPr>
          <a:lstStyle>
            <a:lvl1pPr algn="l" defTabSz="914377" rtl="0" eaLnBrk="1" latinLnBrk="0" hangingPunct="1">
              <a:lnSpc>
                <a:spcPct val="100000"/>
              </a:lnSpc>
              <a:spcBef>
                <a:spcPct val="0"/>
              </a:spcBef>
              <a:buNone/>
              <a:defRPr sz="4400" kern="1200">
                <a:solidFill>
                  <a:schemeClr val="bg1"/>
                </a:solidFill>
                <a:latin typeface="+mj-lt"/>
                <a:ea typeface="+mj-ea"/>
                <a:cs typeface="+mj-cs"/>
              </a:defRPr>
            </a:lvl1pPr>
          </a:lstStyle>
          <a:p>
            <a:r>
              <a:rPr lang="en-GB" b="1"/>
              <a:t>Module 4:</a:t>
            </a:r>
          </a:p>
        </p:txBody>
      </p:sp>
      <p:sp>
        <p:nvSpPr>
          <p:cNvPr id="6" name="TextBox 5">
            <a:extLst>
              <a:ext uri="{FF2B5EF4-FFF2-40B4-BE49-F238E27FC236}">
                <a16:creationId xmlns:a16="http://schemas.microsoft.com/office/drawing/2014/main" id="{B5C82650-19BC-CD17-A0CA-BB0E75CA8E83}"/>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©2025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3" name="Picture 2" descr="A white text on a black background&#10;&#10;AI-generated content may be incorrect.">
            <a:extLst>
              <a:ext uri="{FF2B5EF4-FFF2-40B4-BE49-F238E27FC236}">
                <a16:creationId xmlns:a16="http://schemas.microsoft.com/office/drawing/2014/main" id="{26D8712B-0C59-106A-83A1-8265B893D33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03713" y="5737114"/>
            <a:ext cx="2088287" cy="1120885"/>
          </a:xfrm>
          <a:prstGeom prst="rect">
            <a:avLst/>
          </a:prstGeom>
        </p:spPr>
      </p:pic>
    </p:spTree>
    <p:extLst>
      <p:ext uri="{BB962C8B-B14F-4D97-AF65-F5344CB8AC3E}">
        <p14:creationId xmlns:p14="http://schemas.microsoft.com/office/powerpoint/2010/main" val="40919466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3_Cover">
    <p:bg>
      <p:bgPr>
        <a:solidFill>
          <a:schemeClr val="tx2"/>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D0262CB-35CA-2AE7-A4C0-2F100428169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224000" cy="6876000"/>
          </a:xfrm>
          <a:prstGeom prst="rect">
            <a:avLst/>
          </a:prstGeom>
        </p:spPr>
      </p:pic>
      <p:sp>
        <p:nvSpPr>
          <p:cNvPr id="2" name="Title 1"/>
          <p:cNvSpPr>
            <a:spLocks noGrp="1"/>
          </p:cNvSpPr>
          <p:nvPr>
            <p:ph type="ctrTitle" hasCustomPrompt="1"/>
          </p:nvPr>
        </p:nvSpPr>
        <p:spPr>
          <a:xfrm>
            <a:off x="1004552" y="1749386"/>
            <a:ext cx="10083600" cy="660042"/>
          </a:xfrm>
        </p:spPr>
        <p:txBody>
          <a:bodyPr bIns="144000" anchor="ctr"/>
          <a:lstStyle>
            <a:lvl1pPr algn="l">
              <a:lnSpc>
                <a:spcPct val="100000"/>
              </a:lnSpc>
              <a:defRPr sz="4400">
                <a:solidFill>
                  <a:schemeClr val="bg1"/>
                </a:solidFill>
              </a:defRPr>
            </a:lvl1pPr>
          </a:lstStyle>
          <a:p>
            <a:r>
              <a:rPr lang="en-GB"/>
              <a:t>Module Title</a:t>
            </a:r>
          </a:p>
        </p:txBody>
      </p:sp>
      <p:sp>
        <p:nvSpPr>
          <p:cNvPr id="5" name="Tagline" descr="{&quot;templafy&quot;:{&quot;id&quot;:&quot;e4f6bce7-501b-43d5-add4-96cf351eca04&quot;}}" title="Form.PLogoChoice.PLogoInsertionWhite">
            <a:extLst>
              <a:ext uri="{FF2B5EF4-FFF2-40B4-BE49-F238E27FC236}">
                <a16:creationId xmlns:a16="http://schemas.microsoft.com/office/drawing/2014/main" id="{9CE848CF-6894-4564-ABE3-C9ED24818DCD}"/>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18" name="Title 1">
            <a:extLst>
              <a:ext uri="{FF2B5EF4-FFF2-40B4-BE49-F238E27FC236}">
                <a16:creationId xmlns:a16="http://schemas.microsoft.com/office/drawing/2014/main" id="{0A0CC1F0-AEC6-7146-40E9-8D9EDBAD9F5C}"/>
              </a:ext>
            </a:extLst>
          </p:cNvPr>
          <p:cNvSpPr txBox="1">
            <a:spLocks/>
          </p:cNvSpPr>
          <p:nvPr userDrawn="1"/>
        </p:nvSpPr>
        <p:spPr>
          <a:xfrm>
            <a:off x="1004552" y="1066805"/>
            <a:ext cx="8295450" cy="660042"/>
          </a:xfrm>
          <a:prstGeom prst="rect">
            <a:avLst/>
          </a:prstGeom>
        </p:spPr>
        <p:txBody>
          <a:bodyPr vert="horz" lIns="0" tIns="0" rIns="0" bIns="144000" rtlCol="0" anchor="ctr" anchorCtr="0">
            <a:noAutofit/>
          </a:bodyPr>
          <a:lstStyle>
            <a:lvl1pPr algn="l" defTabSz="914377" rtl="0" eaLnBrk="1" latinLnBrk="0" hangingPunct="1">
              <a:lnSpc>
                <a:spcPct val="100000"/>
              </a:lnSpc>
              <a:spcBef>
                <a:spcPct val="0"/>
              </a:spcBef>
              <a:buNone/>
              <a:defRPr sz="4400" kern="1200">
                <a:solidFill>
                  <a:schemeClr val="bg1"/>
                </a:solidFill>
                <a:latin typeface="+mj-lt"/>
                <a:ea typeface="+mj-ea"/>
                <a:cs typeface="+mj-cs"/>
              </a:defRPr>
            </a:lvl1pPr>
          </a:lstStyle>
          <a:p>
            <a:r>
              <a:rPr lang="en-GB" b="1"/>
              <a:t>Module 3:</a:t>
            </a:r>
          </a:p>
        </p:txBody>
      </p:sp>
      <p:sp>
        <p:nvSpPr>
          <p:cNvPr id="9" name="TextBox 8">
            <a:extLst>
              <a:ext uri="{FF2B5EF4-FFF2-40B4-BE49-F238E27FC236}">
                <a16:creationId xmlns:a16="http://schemas.microsoft.com/office/drawing/2014/main" id="{6FE220D0-2FD9-575A-B783-71C689C20B5B}"/>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©2025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3" name="Picture 2" descr="A white text on a black background&#10;&#10;AI-generated content may be incorrect.">
            <a:extLst>
              <a:ext uri="{FF2B5EF4-FFF2-40B4-BE49-F238E27FC236}">
                <a16:creationId xmlns:a16="http://schemas.microsoft.com/office/drawing/2014/main" id="{8843C6CA-0141-41E0-2D7A-33CE5178F1A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03713" y="5737114"/>
            <a:ext cx="2088287" cy="1120885"/>
          </a:xfrm>
          <a:prstGeom prst="rect">
            <a:avLst/>
          </a:prstGeom>
        </p:spPr>
      </p:pic>
    </p:spTree>
    <p:extLst>
      <p:ext uri="{BB962C8B-B14F-4D97-AF65-F5344CB8AC3E}">
        <p14:creationId xmlns:p14="http://schemas.microsoft.com/office/powerpoint/2010/main" val="13873263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_Cover">
    <p:bg>
      <p:bgPr>
        <a:solidFill>
          <a:schemeClr val="tx2"/>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D0262CB-35CA-2AE7-A4C0-2F100428169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224000" cy="6876000"/>
          </a:xfrm>
          <a:prstGeom prst="rect">
            <a:avLst/>
          </a:prstGeom>
        </p:spPr>
      </p:pic>
      <p:sp>
        <p:nvSpPr>
          <p:cNvPr id="2" name="Title 1"/>
          <p:cNvSpPr>
            <a:spLocks noGrp="1"/>
          </p:cNvSpPr>
          <p:nvPr>
            <p:ph type="ctrTitle" hasCustomPrompt="1"/>
          </p:nvPr>
        </p:nvSpPr>
        <p:spPr>
          <a:xfrm>
            <a:off x="1004552" y="1749386"/>
            <a:ext cx="10083600" cy="660042"/>
          </a:xfrm>
        </p:spPr>
        <p:txBody>
          <a:bodyPr bIns="144000" anchor="ctr"/>
          <a:lstStyle>
            <a:lvl1pPr algn="l">
              <a:lnSpc>
                <a:spcPct val="100000"/>
              </a:lnSpc>
              <a:defRPr sz="4400">
                <a:solidFill>
                  <a:schemeClr val="bg1"/>
                </a:solidFill>
              </a:defRPr>
            </a:lvl1pPr>
          </a:lstStyle>
          <a:p>
            <a:r>
              <a:rPr lang="en-GB"/>
              <a:t>Module Title</a:t>
            </a:r>
          </a:p>
        </p:txBody>
      </p:sp>
      <p:sp>
        <p:nvSpPr>
          <p:cNvPr id="5" name="Tagline" descr="{&quot;templafy&quot;:{&quot;id&quot;:&quot;e4f6bce7-501b-43d5-add4-96cf351eca04&quot;}}" title="Form.PLogoChoice.PLogoInsertionWhite">
            <a:extLst>
              <a:ext uri="{FF2B5EF4-FFF2-40B4-BE49-F238E27FC236}">
                <a16:creationId xmlns:a16="http://schemas.microsoft.com/office/drawing/2014/main" id="{9CE848CF-6894-4564-ABE3-C9ED24818DCD}"/>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18" name="Title 1">
            <a:extLst>
              <a:ext uri="{FF2B5EF4-FFF2-40B4-BE49-F238E27FC236}">
                <a16:creationId xmlns:a16="http://schemas.microsoft.com/office/drawing/2014/main" id="{0A0CC1F0-AEC6-7146-40E9-8D9EDBAD9F5C}"/>
              </a:ext>
            </a:extLst>
          </p:cNvPr>
          <p:cNvSpPr txBox="1">
            <a:spLocks/>
          </p:cNvSpPr>
          <p:nvPr userDrawn="1"/>
        </p:nvSpPr>
        <p:spPr>
          <a:xfrm>
            <a:off x="1004552" y="1066805"/>
            <a:ext cx="8295450" cy="660042"/>
          </a:xfrm>
          <a:prstGeom prst="rect">
            <a:avLst/>
          </a:prstGeom>
        </p:spPr>
        <p:txBody>
          <a:bodyPr vert="horz" lIns="0" tIns="0" rIns="0" bIns="144000" rtlCol="0" anchor="ctr" anchorCtr="0">
            <a:noAutofit/>
          </a:bodyPr>
          <a:lstStyle>
            <a:lvl1pPr algn="l" defTabSz="914377" rtl="0" eaLnBrk="1" latinLnBrk="0" hangingPunct="1">
              <a:lnSpc>
                <a:spcPct val="100000"/>
              </a:lnSpc>
              <a:spcBef>
                <a:spcPct val="0"/>
              </a:spcBef>
              <a:buNone/>
              <a:defRPr sz="4400" kern="1200">
                <a:solidFill>
                  <a:schemeClr val="bg1"/>
                </a:solidFill>
                <a:latin typeface="+mj-lt"/>
                <a:ea typeface="+mj-ea"/>
                <a:cs typeface="+mj-cs"/>
              </a:defRPr>
            </a:lvl1pPr>
          </a:lstStyle>
          <a:p>
            <a:r>
              <a:rPr lang="en-GB" b="1"/>
              <a:t>Module 1:</a:t>
            </a:r>
          </a:p>
        </p:txBody>
      </p:sp>
      <p:sp>
        <p:nvSpPr>
          <p:cNvPr id="23" name="TextBox 22">
            <a:extLst>
              <a:ext uri="{FF2B5EF4-FFF2-40B4-BE49-F238E27FC236}">
                <a16:creationId xmlns:a16="http://schemas.microsoft.com/office/drawing/2014/main" id="{A11A00C2-F5B9-DA80-0DC1-087D153A4732}"/>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©2025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3" name="Picture 2" descr="A white text on a black background&#10;&#10;AI-generated content may be incorrect.">
            <a:extLst>
              <a:ext uri="{FF2B5EF4-FFF2-40B4-BE49-F238E27FC236}">
                <a16:creationId xmlns:a16="http://schemas.microsoft.com/office/drawing/2014/main" id="{D0AF4FBB-DA1B-2B74-3DEC-05FCBE7317A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03713" y="5737114"/>
            <a:ext cx="2088287" cy="1120885"/>
          </a:xfrm>
          <a:prstGeom prst="rect">
            <a:avLst/>
          </a:prstGeom>
        </p:spPr>
      </p:pic>
    </p:spTree>
    <p:extLst>
      <p:ext uri="{BB962C8B-B14F-4D97-AF65-F5344CB8AC3E}">
        <p14:creationId xmlns:p14="http://schemas.microsoft.com/office/powerpoint/2010/main" val="132918659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432000"/>
            <a:ext cx="10896000" cy="792000"/>
          </a:xfrm>
        </p:spPr>
        <p:txBody>
          <a:bodyPr/>
          <a:lstStyle>
            <a:lvl1pPr>
              <a:lnSpc>
                <a:spcPct val="100000"/>
              </a:lnSpc>
              <a:defRPr/>
            </a:lvl1pPr>
          </a:lstStyle>
          <a:p>
            <a:r>
              <a:rPr lang="en-GB" noProof="0"/>
              <a:t>Click to add title</a:t>
            </a:r>
            <a:endParaRPr lang="en-GB"/>
          </a:p>
        </p:txBody>
      </p:sp>
      <p:sp>
        <p:nvSpPr>
          <p:cNvPr id="10" name="Text Placeholder 4">
            <a:extLst>
              <a:ext uri="{FF2B5EF4-FFF2-40B4-BE49-F238E27FC236}">
                <a16:creationId xmlns:a16="http://schemas.microsoft.com/office/drawing/2014/main" id="{C135AE9C-0192-4702-9483-2D7F66625848}"/>
              </a:ext>
            </a:extLst>
          </p:cNvPr>
          <p:cNvSpPr>
            <a:spLocks noGrp="1"/>
          </p:cNvSpPr>
          <p:nvPr>
            <p:ph type="body" sz="quarter" idx="13" hasCustomPrompt="1"/>
          </p:nvPr>
        </p:nvSpPr>
        <p:spPr>
          <a:xfrm>
            <a:off x="432000" y="6264000"/>
            <a:ext cx="9360000" cy="324000"/>
          </a:xfrm>
        </p:spPr>
        <p:txBody>
          <a:bodyPr vert="horz" lIns="0" tIns="0" rIns="0" bIns="0" rtlCol="0" anchor="b">
            <a:noAutofit/>
          </a:bodyPr>
          <a:lstStyle>
            <a:lvl1pPr marL="0" indent="0">
              <a:buNone/>
              <a:defRPr lang="en-GB" sz="700" i="0" dirty="0">
                <a:solidFill>
                  <a:schemeClr val="bg2"/>
                </a:solidFill>
              </a:defRPr>
            </a:lvl1pPr>
          </a:lstStyle>
          <a:p>
            <a:pPr marL="269993" lvl="0" indent="-269993"/>
            <a:r>
              <a:rPr lang="en-GB"/>
              <a:t>Insert notes</a:t>
            </a:r>
          </a:p>
        </p:txBody>
      </p:sp>
      <p:sp>
        <p:nvSpPr>
          <p:cNvPr id="4" name="Content Placeholder 3">
            <a:extLst>
              <a:ext uri="{FF2B5EF4-FFF2-40B4-BE49-F238E27FC236}">
                <a16:creationId xmlns:a16="http://schemas.microsoft.com/office/drawing/2014/main" id="{705DDD04-F645-2CD4-B810-B387B15165E7}"/>
              </a:ext>
            </a:extLst>
          </p:cNvPr>
          <p:cNvSpPr>
            <a:spLocks noGrp="1"/>
          </p:cNvSpPr>
          <p:nvPr>
            <p:ph sz="quarter" idx="14"/>
          </p:nvPr>
        </p:nvSpPr>
        <p:spPr>
          <a:xfrm>
            <a:off x="431800" y="1442434"/>
            <a:ext cx="11404600" cy="44043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7715839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ltGray">
          <a:xfrm>
            <a:off x="0" y="0"/>
            <a:ext cx="12192000" cy="6858000"/>
          </a:xfrm>
          <a:prstGeom prst="rect">
            <a:avLst/>
          </a:prstGeom>
          <a:solidFill>
            <a:schemeClr val="tx1"/>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a:solidFill>
                <a:schemeClr val="tx1"/>
              </a:solidFill>
            </a:endParaRPr>
          </a:p>
        </p:txBody>
      </p:sp>
      <p:sp>
        <p:nvSpPr>
          <p:cNvPr id="5" name="Do not use"/>
          <p:cNvSpPr txBox="1"/>
          <p:nvPr userDrawn="1"/>
        </p:nvSpPr>
        <p:spPr bwMode="white">
          <a:xfrm>
            <a:off x="430214" y="656825"/>
            <a:ext cx="11356977" cy="2893100"/>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400" b="0" noProof="0">
                <a:solidFill>
                  <a:schemeClr val="bg1"/>
                </a:solidFill>
              </a:rPr>
              <a:t>If you see any </a:t>
            </a:r>
            <a:r>
              <a:rPr lang="en-GB" sz="4400" b="1" i="1" noProof="0">
                <a:solidFill>
                  <a:schemeClr val="bg1"/>
                </a:solidFill>
              </a:rPr>
              <a:t>layouts after this </a:t>
            </a:r>
            <a:r>
              <a:rPr lang="en-GB" sz="4400" b="0" i="0" noProof="0">
                <a:solidFill>
                  <a:schemeClr val="bg1"/>
                </a:solidFill>
              </a:rPr>
              <a:t>one</a:t>
            </a:r>
            <a:r>
              <a:rPr lang="en-GB" sz="4400" b="1" i="1" noProof="0">
                <a:solidFill>
                  <a:schemeClr val="bg1"/>
                </a:solidFill>
              </a:rPr>
              <a:t>,</a:t>
            </a:r>
            <a:br>
              <a:rPr lang="en-GB" sz="4400" b="0" i="0" noProof="0">
                <a:solidFill>
                  <a:schemeClr val="bg1"/>
                </a:solidFill>
              </a:rPr>
            </a:br>
            <a:r>
              <a:rPr lang="en-GB" sz="4400" b="0" noProof="0">
                <a:solidFill>
                  <a:schemeClr val="bg1"/>
                </a:solidFill>
              </a:rPr>
              <a:t>do not use them. These layouts </a:t>
            </a:r>
            <a:r>
              <a:rPr lang="en-GB" sz="4400" b="1" i="1" u="none" noProof="0">
                <a:solidFill>
                  <a:schemeClr val="bg1"/>
                </a:solidFill>
              </a:rPr>
              <a:t>are not </a:t>
            </a:r>
            <a:r>
              <a:rPr lang="en-GB" sz="4400" b="0" noProof="0">
                <a:solidFill>
                  <a:schemeClr val="bg1"/>
                </a:solidFill>
              </a:rPr>
              <a:t>part of our corporate template.</a:t>
            </a:r>
            <a:br>
              <a:rPr lang="en-GB" sz="2800" b="0" noProof="0">
                <a:solidFill>
                  <a:schemeClr val="bg1"/>
                </a:solidFill>
              </a:rPr>
            </a:br>
            <a:br>
              <a:rPr lang="en-GB" sz="2800" b="0" noProof="0">
                <a:solidFill>
                  <a:schemeClr val="bg1"/>
                </a:solidFill>
              </a:rPr>
            </a:br>
            <a:endParaRPr lang="en-GB" sz="2800" b="0" noProof="0">
              <a:solidFill>
                <a:schemeClr val="bg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white">
          <a:xfrm rot="8100000">
            <a:off x="10404875" y="3325227"/>
            <a:ext cx="1036788" cy="1036788"/>
            <a:chOff x="6096000" y="4963130"/>
            <a:chExt cx="1456719" cy="1456719"/>
          </a:xfrm>
          <a:solidFill>
            <a:schemeClr val="bg1"/>
          </a:solidFill>
        </p:grpSpPr>
        <p:sp>
          <p:nvSpPr>
            <p:cNvPr id="3" name="Rectangle 2">
              <a:extLst>
                <a:ext uri="{FF2B5EF4-FFF2-40B4-BE49-F238E27FC236}">
                  <a16:creationId xmlns:a16="http://schemas.microsoft.com/office/drawing/2014/main" id="{C823227E-A862-4A7F-BC20-0D107430AB2C}"/>
                </a:ext>
              </a:extLst>
            </p:cNvPr>
            <p:cNvSpPr/>
            <p:nvPr userDrawn="1"/>
          </p:nvSpPr>
          <p:spPr bwMode="white">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white">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bwMode="white">
          <a:xfrm>
            <a:off x="430213" y="2588375"/>
            <a:ext cx="10152347" cy="2215991"/>
          </a:xfrm>
          <a:prstGeom prst="rect">
            <a:avLst/>
          </a:prstGeom>
        </p:spPr>
        <p:txBody>
          <a:bodyPr wrap="square">
            <a:spAutoFit/>
          </a:bodyPr>
          <a:lstStyle/>
          <a:p>
            <a:pPr algn="ctr"/>
            <a:r>
              <a:rPr lang="en-GB" sz="13800" b="1" i="1" noProof="0">
                <a:solidFill>
                  <a:schemeClr val="bg1"/>
                </a:solidFill>
              </a:rPr>
              <a:t>Do not use </a:t>
            </a:r>
            <a:endParaRPr lang="en-GB" sz="2400" b="1" i="1"/>
          </a:p>
        </p:txBody>
      </p:sp>
      <p:sp>
        <p:nvSpPr>
          <p:cNvPr id="16" name="Do not use">
            <a:extLst>
              <a:ext uri="{FF2B5EF4-FFF2-40B4-BE49-F238E27FC236}">
                <a16:creationId xmlns:a16="http://schemas.microsoft.com/office/drawing/2014/main" id="{A8FA78FA-4D94-4717-B7C6-6F86378D6B01}"/>
              </a:ext>
            </a:extLst>
          </p:cNvPr>
          <p:cNvSpPr txBox="1"/>
          <p:nvPr userDrawn="1"/>
        </p:nvSpPr>
        <p:spPr bwMode="white">
          <a:xfrm>
            <a:off x="430214" y="5186455"/>
            <a:ext cx="11356975" cy="969496"/>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2000" b="0" noProof="0">
                <a:solidFill>
                  <a:schemeClr val="bg1"/>
                </a:solidFill>
              </a:rPr>
              <a:t>Due to PowerPoint’s standard Copy/Paste functionality extra undesirable layouts can appear.</a:t>
            </a:r>
          </a:p>
          <a:p>
            <a:pPr marL="0" marR="0" indent="0" algn="ctr" fontAlgn="auto">
              <a:lnSpc>
                <a:spcPct val="100000"/>
              </a:lnSpc>
              <a:spcBef>
                <a:spcPts val="600"/>
              </a:spcBef>
              <a:spcAft>
                <a:spcPts val="0"/>
              </a:spcAft>
              <a:buClr>
                <a:srgbClr val="003755"/>
              </a:buClr>
              <a:buSzTx/>
              <a:buFontTx/>
              <a:buNone/>
              <a:tabLst/>
            </a:pPr>
            <a:r>
              <a:rPr lang="en-GB" sz="2000" b="0" noProof="0">
                <a:solidFill>
                  <a:schemeClr val="bg1"/>
                </a:solidFill>
              </a:rPr>
              <a:t>Also notice: Layouts after this might contain potential confidential information.</a:t>
            </a:r>
            <a:br>
              <a:rPr lang="en-GB" sz="1800" b="0" noProof="0">
                <a:solidFill>
                  <a:schemeClr val="bg1"/>
                </a:solidFill>
              </a:rPr>
            </a:br>
            <a:endParaRPr lang="en-GB" sz="1800" b="0" noProof="0">
              <a:solidFill>
                <a:schemeClr val="bg1"/>
              </a:solidFill>
            </a:endParaRPr>
          </a:p>
        </p:txBody>
      </p:sp>
      <p:sp>
        <p:nvSpPr>
          <p:cNvPr id="9" name="Date Placeholder 2">
            <a:extLst>
              <a:ext uri="{FF2B5EF4-FFF2-40B4-BE49-F238E27FC236}">
                <a16:creationId xmlns:a16="http://schemas.microsoft.com/office/drawing/2014/main" id="{B12B154D-76F1-409D-A798-AA5203EE7F44}"/>
              </a:ext>
            </a:extLst>
          </p:cNvPr>
          <p:cNvSpPr>
            <a:spLocks noGrp="1"/>
          </p:cNvSpPr>
          <p:nvPr>
            <p:ph type="dt" sz="half" idx="10"/>
          </p:nvPr>
        </p:nvSpPr>
        <p:spPr bwMode="white">
          <a:xfrm>
            <a:off x="0" y="6912000"/>
            <a:ext cx="0" cy="0"/>
          </a:xfrm>
          <a:prstGeom prst="rect">
            <a:avLst/>
          </a:prstGeom>
        </p:spPr>
        <p:txBody>
          <a:bodyPr/>
          <a:lstStyle>
            <a:lvl1pPr>
              <a:defRPr>
                <a:noFill/>
              </a:defRPr>
            </a:lvl1pPr>
          </a:lstStyle>
          <a:p>
            <a:endParaRPr lang="en-GB"/>
          </a:p>
        </p:txBody>
      </p:sp>
      <p:sp>
        <p:nvSpPr>
          <p:cNvPr id="10" name="Footer Placeholder 3">
            <a:extLst>
              <a:ext uri="{FF2B5EF4-FFF2-40B4-BE49-F238E27FC236}">
                <a16:creationId xmlns:a16="http://schemas.microsoft.com/office/drawing/2014/main" id="{7D212C3A-1726-4BC5-8AF1-72D08F6358E7}"/>
              </a:ext>
            </a:extLst>
          </p:cNvPr>
          <p:cNvSpPr>
            <a:spLocks noGrp="1"/>
          </p:cNvSpPr>
          <p:nvPr>
            <p:ph type="ftr" sz="quarter" idx="11"/>
          </p:nvPr>
        </p:nvSpPr>
        <p:spPr bwMode="white">
          <a:xfrm>
            <a:off x="0" y="6912000"/>
            <a:ext cx="0" cy="0"/>
          </a:xfrm>
          <a:prstGeom prst="rect">
            <a:avLst/>
          </a:prstGeom>
        </p:spPr>
        <p:txBody>
          <a:bodyPr/>
          <a:lstStyle>
            <a:lvl1pPr>
              <a:defRPr>
                <a:noFill/>
              </a:defRPr>
            </a:lvl1pPr>
          </a:lstStyle>
          <a:p>
            <a:r>
              <a:rPr lang="en-US"/>
              <a:t>Confidential – for internal use only.</a:t>
            </a:r>
            <a:endParaRPr lang="en-GB"/>
          </a:p>
        </p:txBody>
      </p:sp>
      <p:sp>
        <p:nvSpPr>
          <p:cNvPr id="11" name="Slide Number Placeholder 4">
            <a:extLst>
              <a:ext uri="{FF2B5EF4-FFF2-40B4-BE49-F238E27FC236}">
                <a16:creationId xmlns:a16="http://schemas.microsoft.com/office/drawing/2014/main" id="{989D5CFC-5012-4F36-B4E7-CE36F67CD235}"/>
              </a:ext>
            </a:extLst>
          </p:cNvPr>
          <p:cNvSpPr>
            <a:spLocks noGrp="1"/>
          </p:cNvSpPr>
          <p:nvPr>
            <p:ph type="sldNum" sz="quarter" idx="12"/>
          </p:nvPr>
        </p:nvSpPr>
        <p:spPr bwMode="white">
          <a:xfrm flipV="1">
            <a:off x="0" y="6912000"/>
            <a:ext cx="0" cy="0"/>
          </a:xfrm>
          <a:prstGeom prst="rect">
            <a:avLst/>
          </a:prstGeom>
        </p:spPr>
        <p:txBody>
          <a:bodyPr/>
          <a:lstStyle>
            <a:lvl1pPr>
              <a:defRPr>
                <a:noFill/>
              </a:defRPr>
            </a:lvl1pPr>
          </a:lstStyle>
          <a:p>
            <a:fld id="{24C8C45C-947F-4981-8B3F-4F32E973C901}" type="slidenum">
              <a:rPr lang="en-GB" smtClean="0"/>
              <a:pPr/>
              <a:t>‹#›</a:t>
            </a:fld>
            <a:endParaRPr lang="en-GB"/>
          </a:p>
        </p:txBody>
      </p:sp>
    </p:spTree>
    <p:extLst>
      <p:ext uri="{BB962C8B-B14F-4D97-AF65-F5344CB8AC3E}">
        <p14:creationId xmlns:p14="http://schemas.microsoft.com/office/powerpoint/2010/main" val="220403740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10" name="Text Placeholder 4">
            <a:extLst>
              <a:ext uri="{FF2B5EF4-FFF2-40B4-BE49-F238E27FC236}">
                <a16:creationId xmlns:a16="http://schemas.microsoft.com/office/drawing/2014/main" id="{C135AE9C-0192-4702-9483-2D7F66625848}"/>
              </a:ext>
            </a:extLst>
          </p:cNvPr>
          <p:cNvSpPr>
            <a:spLocks noGrp="1"/>
          </p:cNvSpPr>
          <p:nvPr>
            <p:ph type="body" sz="quarter" idx="13" hasCustomPrompt="1"/>
          </p:nvPr>
        </p:nvSpPr>
        <p:spPr>
          <a:xfrm>
            <a:off x="647999" y="6210000"/>
            <a:ext cx="8652000" cy="324000"/>
          </a:xfrm>
        </p:spPr>
        <p:txBody>
          <a:bodyPr vert="horz" lIns="0" tIns="0" rIns="0" bIns="0" rtlCol="0" anchor="b">
            <a:noAutofit/>
          </a:bodyPr>
          <a:lstStyle>
            <a:lvl1pPr marL="0" indent="0">
              <a:buNone/>
              <a:defRPr lang="en-GB" sz="600" i="1" dirty="0"/>
            </a:lvl1pPr>
          </a:lstStyle>
          <a:p>
            <a:pPr marL="269993" lvl="0" indent="-269993"/>
            <a:r>
              <a:rPr lang="en-GB"/>
              <a:t>Insert notes</a:t>
            </a:r>
          </a:p>
        </p:txBody>
      </p:sp>
      <p:sp>
        <p:nvSpPr>
          <p:cNvPr id="3" name="Footer Placeholder 6">
            <a:extLst>
              <a:ext uri="{FF2B5EF4-FFF2-40B4-BE49-F238E27FC236}">
                <a16:creationId xmlns:a16="http://schemas.microsoft.com/office/drawing/2014/main" id="{99B9984F-3466-7948-80C5-838A5C05BBBF}"/>
              </a:ext>
            </a:extLst>
          </p:cNvPr>
          <p:cNvSpPr>
            <a:spLocks noGrp="1"/>
          </p:cNvSpPr>
          <p:nvPr>
            <p:ph type="ftr" sz="quarter" idx="11"/>
          </p:nvPr>
        </p:nvSpPr>
        <p:spPr>
          <a:xfrm>
            <a:off x="647999" y="323851"/>
            <a:ext cx="3295351" cy="126000"/>
          </a:xfrm>
          <a:prstGeom prst="rect">
            <a:avLst/>
          </a:prstGeom>
        </p:spPr>
        <p:txBody>
          <a:bodyPr/>
          <a:lstStyle/>
          <a:p>
            <a:r>
              <a:rPr lang="en-US"/>
              <a:t>For Field Medical Employee Use in Scientific Exchange. ©2023 Novo Nordisk.</a:t>
            </a:r>
            <a:endParaRPr lang="en-GB"/>
          </a:p>
        </p:txBody>
      </p:sp>
    </p:spTree>
    <p:extLst>
      <p:ext uri="{BB962C8B-B14F-4D97-AF65-F5344CB8AC3E}">
        <p14:creationId xmlns:p14="http://schemas.microsoft.com/office/powerpoint/2010/main" val="34293304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10" name="Text Placeholder 4">
            <a:extLst>
              <a:ext uri="{FF2B5EF4-FFF2-40B4-BE49-F238E27FC236}">
                <a16:creationId xmlns:a16="http://schemas.microsoft.com/office/drawing/2014/main" id="{C135AE9C-0192-4702-9483-2D7F66625848}"/>
              </a:ext>
            </a:extLst>
          </p:cNvPr>
          <p:cNvSpPr>
            <a:spLocks noGrp="1"/>
          </p:cNvSpPr>
          <p:nvPr>
            <p:ph type="body" sz="quarter" idx="13" hasCustomPrompt="1"/>
          </p:nvPr>
        </p:nvSpPr>
        <p:spPr>
          <a:xfrm>
            <a:off x="647999" y="6210000"/>
            <a:ext cx="8652000" cy="324000"/>
          </a:xfrm>
        </p:spPr>
        <p:txBody>
          <a:bodyPr vert="horz" lIns="0" tIns="0" rIns="0" bIns="0" rtlCol="0" anchor="b">
            <a:noAutofit/>
          </a:bodyPr>
          <a:lstStyle>
            <a:lvl1pPr marL="0" indent="0">
              <a:buNone/>
              <a:defRPr lang="en-GB" sz="600" i="1" dirty="0"/>
            </a:lvl1pPr>
          </a:lstStyle>
          <a:p>
            <a:pPr marL="269993" lvl="0" indent="-269993"/>
            <a:r>
              <a:rPr lang="en-GB"/>
              <a:t>Insert notes</a:t>
            </a:r>
          </a:p>
        </p:txBody>
      </p:sp>
      <p:sp>
        <p:nvSpPr>
          <p:cNvPr id="3" name="Footer Placeholder 6">
            <a:extLst>
              <a:ext uri="{FF2B5EF4-FFF2-40B4-BE49-F238E27FC236}">
                <a16:creationId xmlns:a16="http://schemas.microsoft.com/office/drawing/2014/main" id="{99B9984F-3466-7948-80C5-838A5C05BBBF}"/>
              </a:ext>
            </a:extLst>
          </p:cNvPr>
          <p:cNvSpPr>
            <a:spLocks noGrp="1"/>
          </p:cNvSpPr>
          <p:nvPr>
            <p:ph type="ftr" sz="quarter" idx="11"/>
          </p:nvPr>
        </p:nvSpPr>
        <p:spPr>
          <a:xfrm>
            <a:off x="647999" y="323851"/>
            <a:ext cx="3295351" cy="126000"/>
          </a:xfrm>
          <a:prstGeom prst="rect">
            <a:avLst/>
          </a:prstGeom>
        </p:spPr>
        <p:txBody>
          <a:bodyPr/>
          <a:lstStyle/>
          <a:p>
            <a:r>
              <a:rPr lang="en-US"/>
              <a:t>For Field Medical Employee Use in Scientific Exchange. ©2023 Novo Nordisk.</a:t>
            </a:r>
            <a:endParaRPr lang="en-GB"/>
          </a:p>
        </p:txBody>
      </p:sp>
    </p:spTree>
    <p:extLst>
      <p:ext uri="{BB962C8B-B14F-4D97-AF65-F5344CB8AC3E}">
        <p14:creationId xmlns:p14="http://schemas.microsoft.com/office/powerpoint/2010/main" val="421492198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cSld name="3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0B9B4-7D3D-0A6E-86B7-FD943792CB6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107878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10" name="Text Placeholder 4">
            <a:extLst>
              <a:ext uri="{FF2B5EF4-FFF2-40B4-BE49-F238E27FC236}">
                <a16:creationId xmlns:a16="http://schemas.microsoft.com/office/drawing/2014/main" id="{C135AE9C-0192-4702-9483-2D7F66625848}"/>
              </a:ext>
            </a:extLst>
          </p:cNvPr>
          <p:cNvSpPr>
            <a:spLocks noGrp="1"/>
          </p:cNvSpPr>
          <p:nvPr>
            <p:ph type="body" sz="quarter" idx="13" hasCustomPrompt="1"/>
          </p:nvPr>
        </p:nvSpPr>
        <p:spPr>
          <a:xfrm>
            <a:off x="647999" y="6210000"/>
            <a:ext cx="8652000" cy="324000"/>
          </a:xfrm>
        </p:spPr>
        <p:txBody>
          <a:bodyPr vert="horz" lIns="0" tIns="0" rIns="0" bIns="0" rtlCol="0" anchor="b">
            <a:noAutofit/>
          </a:bodyPr>
          <a:lstStyle>
            <a:lvl1pPr marL="0" indent="0">
              <a:buNone/>
              <a:defRPr lang="en-GB" sz="600" i="1" dirty="0"/>
            </a:lvl1pPr>
          </a:lstStyle>
          <a:p>
            <a:pPr marL="269993" lvl="0" indent="-269993"/>
            <a:r>
              <a:rPr lang="en-GB"/>
              <a:t>Insert notes</a:t>
            </a:r>
          </a:p>
        </p:txBody>
      </p:sp>
      <p:sp>
        <p:nvSpPr>
          <p:cNvPr id="3" name="Footer Placeholder 6">
            <a:extLst>
              <a:ext uri="{FF2B5EF4-FFF2-40B4-BE49-F238E27FC236}">
                <a16:creationId xmlns:a16="http://schemas.microsoft.com/office/drawing/2014/main" id="{99B9984F-3466-7948-80C5-838A5C05BBBF}"/>
              </a:ext>
            </a:extLst>
          </p:cNvPr>
          <p:cNvSpPr>
            <a:spLocks noGrp="1"/>
          </p:cNvSpPr>
          <p:nvPr>
            <p:ph type="ftr" sz="quarter" idx="11"/>
          </p:nvPr>
        </p:nvSpPr>
        <p:spPr>
          <a:xfrm>
            <a:off x="647999" y="323851"/>
            <a:ext cx="3295351" cy="126000"/>
          </a:xfrm>
          <a:prstGeom prst="rect">
            <a:avLst/>
          </a:prstGeom>
        </p:spPr>
        <p:txBody>
          <a:bodyPr/>
          <a:lstStyle/>
          <a:p>
            <a:r>
              <a:rPr lang="en-US"/>
              <a:t>For Field Medical Employee Use in Scientific Exchange. ©2023 Novo Nordisk.</a:t>
            </a:r>
            <a:endParaRPr lang="en-GB"/>
          </a:p>
        </p:txBody>
      </p:sp>
    </p:spTree>
    <p:extLst>
      <p:ext uri="{BB962C8B-B14F-4D97-AF65-F5344CB8AC3E}">
        <p14:creationId xmlns:p14="http://schemas.microsoft.com/office/powerpoint/2010/main" val="25813565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A.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p>
        </p:txBody>
      </p:sp>
      <p:sp>
        <p:nvSpPr>
          <p:cNvPr id="3" name="Content Placeholder 2"/>
          <p:cNvSpPr>
            <a:spLocks noGrp="1"/>
          </p:cNvSpPr>
          <p:nvPr>
            <p:ph idx="1" hasCustomPrompt="1"/>
          </p:nvPr>
        </p:nvSpPr>
        <p:spPr>
          <a:xfrm>
            <a:off x="648000" y="1944000"/>
            <a:ext cx="10896000" cy="4269600"/>
          </a:xfrm>
        </p:spPr>
        <p:txBody>
          <a:bodyPr/>
          <a:lstStyle>
            <a:lvl1pPr>
              <a:defRPr/>
            </a:lvl1pPr>
          </a:lstStyle>
          <a:p>
            <a:pPr lvl="0"/>
            <a:r>
              <a:rPr lang="en-GB" noProof="0"/>
              <a:t>Click to add text</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7" name="Date Placeholder 6">
            <a:extLst>
              <a:ext uri="{FF2B5EF4-FFF2-40B4-BE49-F238E27FC236}">
                <a16:creationId xmlns:a16="http://schemas.microsoft.com/office/drawing/2014/main" id="{5CF82791-4F8E-4072-A90B-7DDBA5BDDDD3}"/>
              </a:ext>
            </a:extLst>
          </p:cNvPr>
          <p:cNvSpPr>
            <a:spLocks noGrp="1"/>
          </p:cNvSpPr>
          <p:nvPr>
            <p:ph type="dt" sz="half" idx="10"/>
          </p:nvPr>
        </p:nvSpPr>
        <p:spPr>
          <a:xfrm>
            <a:off x="4238624" y="324000"/>
            <a:ext cx="1113126" cy="125851"/>
          </a:xfrm>
          <a:prstGeom prst="rect">
            <a:avLst/>
          </a:prstGeom>
        </p:spPr>
        <p:txBody>
          <a:bodyPr/>
          <a:lstStyle/>
          <a:p>
            <a:fld id="{E2FB5401-D132-4332-9E73-04C7E65BCC32}" type="datetime3">
              <a:rPr lang="en-US" smtClean="0"/>
              <a:t>21 July 2026</a:t>
            </a:fld>
            <a:endParaRPr lang="en-GB"/>
          </a:p>
        </p:txBody>
      </p:sp>
      <p:sp>
        <p:nvSpPr>
          <p:cNvPr id="8" name="Footer Placeholder 7">
            <a:extLst>
              <a:ext uri="{FF2B5EF4-FFF2-40B4-BE49-F238E27FC236}">
                <a16:creationId xmlns:a16="http://schemas.microsoft.com/office/drawing/2014/main" id="{40F7B92D-8DE2-4AAE-9F57-625CFD54A001}"/>
              </a:ext>
            </a:extLst>
          </p:cNvPr>
          <p:cNvSpPr>
            <a:spLocks noGrp="1"/>
          </p:cNvSpPr>
          <p:nvPr>
            <p:ph type="ftr" sz="quarter" idx="11"/>
          </p:nvPr>
        </p:nvSpPr>
        <p:spPr>
          <a:xfrm>
            <a:off x="647999" y="323851"/>
            <a:ext cx="3295351" cy="126000"/>
          </a:xfrm>
          <a:prstGeom prst="rect">
            <a:avLst/>
          </a:prstGeom>
        </p:spPr>
        <p:txBody>
          <a:bodyPr/>
          <a:lstStyle/>
          <a:p>
            <a:r>
              <a:rPr lang="en-US"/>
              <a:t>For Field Medical Employee Use in Scientific Exchange. ©2023 Novo Nordisk.</a:t>
            </a:r>
            <a:endParaRPr lang="en-GB"/>
          </a:p>
        </p:txBody>
      </p:sp>
      <p:sp>
        <p:nvSpPr>
          <p:cNvPr id="9" name="Slide Number Placeholder 8">
            <a:extLst>
              <a:ext uri="{FF2B5EF4-FFF2-40B4-BE49-F238E27FC236}">
                <a16:creationId xmlns:a16="http://schemas.microsoft.com/office/drawing/2014/main" id="{691B1983-58ED-417B-836C-01C783DF9935}"/>
              </a:ext>
            </a:extLst>
          </p:cNvPr>
          <p:cNvSpPr>
            <a:spLocks noGrp="1"/>
          </p:cNvSpPr>
          <p:nvPr>
            <p:ph type="sldNum" sz="quarter" idx="12"/>
          </p:nvPr>
        </p:nvSpPr>
        <p:spPr>
          <a:xfrm>
            <a:off x="324000" y="324000"/>
            <a:ext cx="324000" cy="125851"/>
          </a:xfrm>
          <a:prstGeom prst="rect">
            <a:avLst/>
          </a:prstGeom>
        </p:spPr>
        <p:txBody>
          <a:bodyPr/>
          <a:lstStyle/>
          <a:p>
            <a:fld id="{23AA811B-2EBD-4900-905E-5BE206449611}" type="slidenum">
              <a:rPr lang="en-GB" smtClean="0"/>
              <a:t>‹#›</a:t>
            </a:fld>
            <a:endParaRPr lang="en-GB"/>
          </a:p>
        </p:txBody>
      </p:sp>
      <p:sp>
        <p:nvSpPr>
          <p:cNvPr id="11" name="Text Placeholder 4">
            <a:extLst>
              <a:ext uri="{FF2B5EF4-FFF2-40B4-BE49-F238E27FC236}">
                <a16:creationId xmlns:a16="http://schemas.microsoft.com/office/drawing/2014/main" id="{C16868FC-B7DE-4736-A8C4-5762DBFD1FC2}"/>
              </a:ext>
            </a:extLst>
          </p:cNvPr>
          <p:cNvSpPr>
            <a:spLocks noGrp="1"/>
          </p:cNvSpPr>
          <p:nvPr>
            <p:ph type="body" sz="quarter" idx="13" hasCustomPrompt="1"/>
          </p:nvPr>
        </p:nvSpPr>
        <p:spPr>
          <a:xfrm>
            <a:off x="647999" y="6210000"/>
            <a:ext cx="8652000" cy="324000"/>
          </a:xfrm>
        </p:spPr>
        <p:txBody>
          <a:bodyPr anchor="b"/>
          <a:lstStyle>
            <a:lvl1pPr marL="0" indent="0">
              <a:buNone/>
              <a:defRPr sz="1050" i="1">
                <a:solidFill>
                  <a:schemeClr val="tx2"/>
                </a:solidFill>
              </a:defRPr>
            </a:lvl1pPr>
          </a:lstStyle>
          <a:p>
            <a:pPr lvl="0"/>
            <a:r>
              <a:rPr lang="en-GB"/>
              <a:t>Insert notes</a:t>
            </a:r>
          </a:p>
        </p:txBody>
      </p:sp>
    </p:spTree>
    <p:extLst>
      <p:ext uri="{BB962C8B-B14F-4D97-AF65-F5344CB8AC3E}">
        <p14:creationId xmlns:p14="http://schemas.microsoft.com/office/powerpoint/2010/main" val="190390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0B9B4-7D3D-0A6E-86B7-FD943792CB6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530640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ver">
    <p:bg>
      <p:bgPr>
        <a:solidFill>
          <a:schemeClr val="tx2"/>
        </a:solidFill>
        <a:effectLst/>
      </p:bgPr>
    </p:bg>
    <p:spTree>
      <p:nvGrpSpPr>
        <p:cNvPr id="1" name=""/>
        <p:cNvGrpSpPr/>
        <p:nvPr/>
      </p:nvGrpSpPr>
      <p:grpSpPr>
        <a:xfrm>
          <a:off x="0" y="0"/>
          <a:ext cx="0" cy="0"/>
          <a:chOff x="0" y="0"/>
          <a:chExt cx="0" cy="0"/>
        </a:xfrm>
      </p:grpSpPr>
      <p:pic>
        <p:nvPicPr>
          <p:cNvPr id="16" name="Picture 15" descr="A blue lines in a white background&#10;&#10;AI-generated content may be incorrect.">
            <a:extLst>
              <a:ext uri="{FF2B5EF4-FFF2-40B4-BE49-F238E27FC236}">
                <a16:creationId xmlns:a16="http://schemas.microsoft.com/office/drawing/2014/main" id="{715320D8-071A-66FF-1F7D-6BD1983987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224000" cy="6876000"/>
          </a:xfrm>
          <a:prstGeom prst="rect">
            <a:avLst/>
          </a:prstGeom>
        </p:spPr>
      </p:pic>
      <p:sp>
        <p:nvSpPr>
          <p:cNvPr id="5" name="Tagline" descr="{&quot;templafy&quot;:{&quot;id&quot;:&quot;e4f6bce7-501b-43d5-add4-96cf351eca04&quot;}}" title="Form.PLogoChoice.PLogoInsertionWhite">
            <a:extLst>
              <a:ext uri="{FF2B5EF4-FFF2-40B4-BE49-F238E27FC236}">
                <a16:creationId xmlns:a16="http://schemas.microsoft.com/office/drawing/2014/main" id="{9CE848CF-6894-4564-ABE3-C9ED24818DCD}"/>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18" name="TextBox 17">
            <a:extLst>
              <a:ext uri="{FF2B5EF4-FFF2-40B4-BE49-F238E27FC236}">
                <a16:creationId xmlns:a16="http://schemas.microsoft.com/office/drawing/2014/main" id="{9980D2B6-26B9-84C3-58D8-61AD6880A052}"/>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©2026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2" name="Graphic 1">
            <a:extLst>
              <a:ext uri="{FF2B5EF4-FFF2-40B4-BE49-F238E27FC236}">
                <a16:creationId xmlns:a16="http://schemas.microsoft.com/office/drawing/2014/main" id="{829505A3-171B-AF48-3577-089C84E3CD88}"/>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262987" y="294136"/>
            <a:ext cx="5578658" cy="2963258"/>
          </a:xfrm>
          <a:prstGeom prst="rect">
            <a:avLst/>
          </a:prstGeom>
        </p:spPr>
      </p:pic>
    </p:spTree>
    <p:extLst>
      <p:ext uri="{BB962C8B-B14F-4D97-AF65-F5344CB8AC3E}">
        <p14:creationId xmlns:p14="http://schemas.microsoft.com/office/powerpoint/2010/main" val="33963504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2_Cover">
    <p:bg>
      <p:bgPr>
        <a:solidFill>
          <a:schemeClr val="tx2"/>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D0262CB-35CA-2AE7-A4C0-2F100428169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224000" cy="6876000"/>
          </a:xfrm>
          <a:prstGeom prst="rect">
            <a:avLst/>
          </a:prstGeom>
        </p:spPr>
      </p:pic>
      <p:sp>
        <p:nvSpPr>
          <p:cNvPr id="2" name="Title 1"/>
          <p:cNvSpPr>
            <a:spLocks noGrp="1"/>
          </p:cNvSpPr>
          <p:nvPr>
            <p:ph type="ctrTitle" hasCustomPrompt="1"/>
          </p:nvPr>
        </p:nvSpPr>
        <p:spPr>
          <a:xfrm>
            <a:off x="1004552" y="1749386"/>
            <a:ext cx="10083600" cy="660042"/>
          </a:xfrm>
        </p:spPr>
        <p:txBody>
          <a:bodyPr bIns="144000" anchor="ctr"/>
          <a:lstStyle>
            <a:lvl1pPr algn="l">
              <a:lnSpc>
                <a:spcPct val="100000"/>
              </a:lnSpc>
              <a:defRPr sz="4400">
                <a:solidFill>
                  <a:schemeClr val="bg1"/>
                </a:solidFill>
              </a:defRPr>
            </a:lvl1pPr>
          </a:lstStyle>
          <a:p>
            <a:r>
              <a:rPr lang="en-GB"/>
              <a:t>Module Title</a:t>
            </a:r>
          </a:p>
        </p:txBody>
      </p:sp>
      <p:sp>
        <p:nvSpPr>
          <p:cNvPr id="5" name="Tagline" descr="{&quot;templafy&quot;:{&quot;id&quot;:&quot;e4f6bce7-501b-43d5-add4-96cf351eca04&quot;}}" title="Form.PLogoChoice.PLogoInsertionWhite">
            <a:extLst>
              <a:ext uri="{FF2B5EF4-FFF2-40B4-BE49-F238E27FC236}">
                <a16:creationId xmlns:a16="http://schemas.microsoft.com/office/drawing/2014/main" id="{9CE848CF-6894-4564-ABE3-C9ED24818DCD}"/>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18" name="Title 1">
            <a:extLst>
              <a:ext uri="{FF2B5EF4-FFF2-40B4-BE49-F238E27FC236}">
                <a16:creationId xmlns:a16="http://schemas.microsoft.com/office/drawing/2014/main" id="{0A0CC1F0-AEC6-7146-40E9-8D9EDBAD9F5C}"/>
              </a:ext>
            </a:extLst>
          </p:cNvPr>
          <p:cNvSpPr txBox="1">
            <a:spLocks/>
          </p:cNvSpPr>
          <p:nvPr userDrawn="1"/>
        </p:nvSpPr>
        <p:spPr>
          <a:xfrm>
            <a:off x="1004552" y="1066805"/>
            <a:ext cx="8295450" cy="660042"/>
          </a:xfrm>
          <a:prstGeom prst="rect">
            <a:avLst/>
          </a:prstGeom>
        </p:spPr>
        <p:txBody>
          <a:bodyPr vert="horz" lIns="0" tIns="0" rIns="0" bIns="144000" rtlCol="0" anchor="ctr" anchorCtr="0">
            <a:noAutofit/>
          </a:bodyPr>
          <a:lstStyle>
            <a:lvl1pPr algn="l" defTabSz="914377" rtl="0" eaLnBrk="1" latinLnBrk="0" hangingPunct="1">
              <a:lnSpc>
                <a:spcPct val="100000"/>
              </a:lnSpc>
              <a:spcBef>
                <a:spcPct val="0"/>
              </a:spcBef>
              <a:buNone/>
              <a:defRPr sz="4400" kern="1200">
                <a:solidFill>
                  <a:schemeClr val="bg1"/>
                </a:solidFill>
                <a:latin typeface="+mj-lt"/>
                <a:ea typeface="+mj-ea"/>
                <a:cs typeface="+mj-cs"/>
              </a:defRPr>
            </a:lvl1pPr>
          </a:lstStyle>
          <a:p>
            <a:r>
              <a:rPr lang="en-GB" b="1"/>
              <a:t>Module 2:</a:t>
            </a:r>
          </a:p>
        </p:txBody>
      </p:sp>
      <p:sp>
        <p:nvSpPr>
          <p:cNvPr id="7" name="TextBox 6">
            <a:extLst>
              <a:ext uri="{FF2B5EF4-FFF2-40B4-BE49-F238E27FC236}">
                <a16:creationId xmlns:a16="http://schemas.microsoft.com/office/drawing/2014/main" id="{F1C9014B-AE49-D86D-2979-778771441A4F}"/>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©2026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3" name="Picture 2" descr="A white text on a black background&#10;&#10;AI-generated content may be incorrect.">
            <a:extLst>
              <a:ext uri="{FF2B5EF4-FFF2-40B4-BE49-F238E27FC236}">
                <a16:creationId xmlns:a16="http://schemas.microsoft.com/office/drawing/2014/main" id="{37EECAA9-D3CB-8057-1278-AFD5FAA7C32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03713" y="5737114"/>
            <a:ext cx="2088287" cy="1120885"/>
          </a:xfrm>
          <a:prstGeom prst="rect">
            <a:avLst/>
          </a:prstGeom>
        </p:spPr>
      </p:pic>
    </p:spTree>
    <p:extLst>
      <p:ext uri="{BB962C8B-B14F-4D97-AF65-F5344CB8AC3E}">
        <p14:creationId xmlns:p14="http://schemas.microsoft.com/office/powerpoint/2010/main" val="5393373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4_Cover">
    <p:bg>
      <p:bgPr>
        <a:solidFill>
          <a:schemeClr val="tx2"/>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D0262CB-35CA-2AE7-A4C0-2F100428169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224000" cy="6876000"/>
          </a:xfrm>
          <a:prstGeom prst="rect">
            <a:avLst/>
          </a:prstGeom>
        </p:spPr>
      </p:pic>
      <p:sp>
        <p:nvSpPr>
          <p:cNvPr id="2" name="Title 1"/>
          <p:cNvSpPr>
            <a:spLocks noGrp="1"/>
          </p:cNvSpPr>
          <p:nvPr>
            <p:ph type="ctrTitle" hasCustomPrompt="1"/>
          </p:nvPr>
        </p:nvSpPr>
        <p:spPr>
          <a:xfrm>
            <a:off x="1004552" y="1749386"/>
            <a:ext cx="10083600" cy="660042"/>
          </a:xfrm>
        </p:spPr>
        <p:txBody>
          <a:bodyPr bIns="144000" anchor="ctr"/>
          <a:lstStyle>
            <a:lvl1pPr algn="l">
              <a:lnSpc>
                <a:spcPct val="100000"/>
              </a:lnSpc>
              <a:defRPr sz="4400">
                <a:solidFill>
                  <a:schemeClr val="bg1"/>
                </a:solidFill>
              </a:defRPr>
            </a:lvl1pPr>
          </a:lstStyle>
          <a:p>
            <a:r>
              <a:rPr lang="en-GB"/>
              <a:t>Module Title</a:t>
            </a:r>
          </a:p>
        </p:txBody>
      </p:sp>
      <p:sp>
        <p:nvSpPr>
          <p:cNvPr id="5" name="Tagline" descr="{&quot;templafy&quot;:{&quot;id&quot;:&quot;e4f6bce7-501b-43d5-add4-96cf351eca04&quot;}}" title="Form.PLogoChoice.PLogoInsertionWhite">
            <a:extLst>
              <a:ext uri="{FF2B5EF4-FFF2-40B4-BE49-F238E27FC236}">
                <a16:creationId xmlns:a16="http://schemas.microsoft.com/office/drawing/2014/main" id="{9CE848CF-6894-4564-ABE3-C9ED24818DCD}"/>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18" name="Title 1">
            <a:extLst>
              <a:ext uri="{FF2B5EF4-FFF2-40B4-BE49-F238E27FC236}">
                <a16:creationId xmlns:a16="http://schemas.microsoft.com/office/drawing/2014/main" id="{0A0CC1F0-AEC6-7146-40E9-8D9EDBAD9F5C}"/>
              </a:ext>
            </a:extLst>
          </p:cNvPr>
          <p:cNvSpPr txBox="1">
            <a:spLocks/>
          </p:cNvSpPr>
          <p:nvPr userDrawn="1"/>
        </p:nvSpPr>
        <p:spPr>
          <a:xfrm>
            <a:off x="1004552" y="1066805"/>
            <a:ext cx="8295450" cy="660042"/>
          </a:xfrm>
          <a:prstGeom prst="rect">
            <a:avLst/>
          </a:prstGeom>
        </p:spPr>
        <p:txBody>
          <a:bodyPr vert="horz" lIns="0" tIns="0" rIns="0" bIns="144000" rtlCol="0" anchor="ctr" anchorCtr="0">
            <a:noAutofit/>
          </a:bodyPr>
          <a:lstStyle>
            <a:lvl1pPr algn="l" defTabSz="914377" rtl="0" eaLnBrk="1" latinLnBrk="0" hangingPunct="1">
              <a:lnSpc>
                <a:spcPct val="100000"/>
              </a:lnSpc>
              <a:spcBef>
                <a:spcPct val="0"/>
              </a:spcBef>
              <a:buNone/>
              <a:defRPr sz="4400" kern="1200">
                <a:solidFill>
                  <a:schemeClr val="bg1"/>
                </a:solidFill>
                <a:latin typeface="+mj-lt"/>
                <a:ea typeface="+mj-ea"/>
                <a:cs typeface="+mj-cs"/>
              </a:defRPr>
            </a:lvl1pPr>
          </a:lstStyle>
          <a:p>
            <a:r>
              <a:rPr lang="en-GB" b="1"/>
              <a:t>Module 4:</a:t>
            </a:r>
          </a:p>
        </p:txBody>
      </p:sp>
      <p:sp>
        <p:nvSpPr>
          <p:cNvPr id="6" name="TextBox 5">
            <a:extLst>
              <a:ext uri="{FF2B5EF4-FFF2-40B4-BE49-F238E27FC236}">
                <a16:creationId xmlns:a16="http://schemas.microsoft.com/office/drawing/2014/main" id="{B5C82650-19BC-CD17-A0CA-BB0E75CA8E83}"/>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©2026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3" name="Picture 2" descr="A white text on a black background&#10;&#10;AI-generated content may be incorrect.">
            <a:extLst>
              <a:ext uri="{FF2B5EF4-FFF2-40B4-BE49-F238E27FC236}">
                <a16:creationId xmlns:a16="http://schemas.microsoft.com/office/drawing/2014/main" id="{305969BA-B7F8-8816-881D-AC6E0F4303E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03713" y="5737114"/>
            <a:ext cx="2088287" cy="1120885"/>
          </a:xfrm>
          <a:prstGeom prst="rect">
            <a:avLst/>
          </a:prstGeom>
        </p:spPr>
      </p:pic>
    </p:spTree>
    <p:extLst>
      <p:ext uri="{BB962C8B-B14F-4D97-AF65-F5344CB8AC3E}">
        <p14:creationId xmlns:p14="http://schemas.microsoft.com/office/powerpoint/2010/main" val="39375174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tags" Target="../tags/tag19.xml"/><Relationship Id="rId21" Type="http://schemas.openxmlformats.org/officeDocument/2006/relationships/tags" Target="../tags/tag14.xml"/><Relationship Id="rId42" Type="http://schemas.openxmlformats.org/officeDocument/2006/relationships/tags" Target="../tags/tag35.xml"/><Relationship Id="rId47" Type="http://schemas.openxmlformats.org/officeDocument/2006/relationships/tags" Target="../tags/tag40.xml"/><Relationship Id="rId63" Type="http://schemas.openxmlformats.org/officeDocument/2006/relationships/tags" Target="../tags/tag56.xml"/><Relationship Id="rId68" Type="http://schemas.openxmlformats.org/officeDocument/2006/relationships/tags" Target="../tags/tag61.xml"/><Relationship Id="rId84" Type="http://schemas.openxmlformats.org/officeDocument/2006/relationships/tags" Target="../tags/tag77.xml"/><Relationship Id="rId89" Type="http://schemas.openxmlformats.org/officeDocument/2006/relationships/tags" Target="../tags/tag82.xml"/><Relationship Id="rId16" Type="http://schemas.openxmlformats.org/officeDocument/2006/relationships/tags" Target="../tags/tag9.xml"/><Relationship Id="rId11" Type="http://schemas.openxmlformats.org/officeDocument/2006/relationships/tags" Target="../tags/tag4.xml"/><Relationship Id="rId32" Type="http://schemas.openxmlformats.org/officeDocument/2006/relationships/tags" Target="../tags/tag25.xml"/><Relationship Id="rId37" Type="http://schemas.openxmlformats.org/officeDocument/2006/relationships/tags" Target="../tags/tag30.xml"/><Relationship Id="rId53" Type="http://schemas.openxmlformats.org/officeDocument/2006/relationships/tags" Target="../tags/tag46.xml"/><Relationship Id="rId58" Type="http://schemas.openxmlformats.org/officeDocument/2006/relationships/tags" Target="../tags/tag51.xml"/><Relationship Id="rId74" Type="http://schemas.openxmlformats.org/officeDocument/2006/relationships/tags" Target="../tags/tag67.xml"/><Relationship Id="rId79" Type="http://schemas.openxmlformats.org/officeDocument/2006/relationships/tags" Target="../tags/tag72.xml"/><Relationship Id="rId5" Type="http://schemas.openxmlformats.org/officeDocument/2006/relationships/slideLayout" Target="../slideLayouts/slideLayout5.xml"/><Relationship Id="rId90" Type="http://schemas.openxmlformats.org/officeDocument/2006/relationships/tags" Target="../tags/tag83.xml"/><Relationship Id="rId95" Type="http://schemas.openxmlformats.org/officeDocument/2006/relationships/tags" Target="../tags/tag88.xml"/><Relationship Id="rId22" Type="http://schemas.openxmlformats.org/officeDocument/2006/relationships/tags" Target="../tags/tag15.xml"/><Relationship Id="rId27" Type="http://schemas.openxmlformats.org/officeDocument/2006/relationships/tags" Target="../tags/tag20.xml"/><Relationship Id="rId43" Type="http://schemas.openxmlformats.org/officeDocument/2006/relationships/tags" Target="../tags/tag36.xml"/><Relationship Id="rId48" Type="http://schemas.openxmlformats.org/officeDocument/2006/relationships/tags" Target="../tags/tag41.xml"/><Relationship Id="rId64" Type="http://schemas.openxmlformats.org/officeDocument/2006/relationships/tags" Target="../tags/tag57.xml"/><Relationship Id="rId69" Type="http://schemas.openxmlformats.org/officeDocument/2006/relationships/tags" Target="../tags/tag62.xml"/><Relationship Id="rId8" Type="http://schemas.openxmlformats.org/officeDocument/2006/relationships/tags" Target="../tags/tag1.xml"/><Relationship Id="rId51" Type="http://schemas.openxmlformats.org/officeDocument/2006/relationships/tags" Target="../tags/tag44.xml"/><Relationship Id="rId72" Type="http://schemas.openxmlformats.org/officeDocument/2006/relationships/tags" Target="../tags/tag65.xml"/><Relationship Id="rId80" Type="http://schemas.openxmlformats.org/officeDocument/2006/relationships/tags" Target="../tags/tag73.xml"/><Relationship Id="rId85" Type="http://schemas.openxmlformats.org/officeDocument/2006/relationships/tags" Target="../tags/tag78.xml"/><Relationship Id="rId93" Type="http://schemas.openxmlformats.org/officeDocument/2006/relationships/tags" Target="../tags/tag86.xml"/><Relationship Id="rId3" Type="http://schemas.openxmlformats.org/officeDocument/2006/relationships/slideLayout" Target="../slideLayouts/slideLayout3.xml"/><Relationship Id="rId12" Type="http://schemas.openxmlformats.org/officeDocument/2006/relationships/tags" Target="../tags/tag5.xml"/><Relationship Id="rId17" Type="http://schemas.openxmlformats.org/officeDocument/2006/relationships/tags" Target="../tags/tag10.xml"/><Relationship Id="rId25" Type="http://schemas.openxmlformats.org/officeDocument/2006/relationships/tags" Target="../tags/tag18.xml"/><Relationship Id="rId33" Type="http://schemas.openxmlformats.org/officeDocument/2006/relationships/tags" Target="../tags/tag26.xml"/><Relationship Id="rId38" Type="http://schemas.openxmlformats.org/officeDocument/2006/relationships/tags" Target="../tags/tag31.xml"/><Relationship Id="rId46" Type="http://schemas.openxmlformats.org/officeDocument/2006/relationships/tags" Target="../tags/tag39.xml"/><Relationship Id="rId59" Type="http://schemas.openxmlformats.org/officeDocument/2006/relationships/tags" Target="../tags/tag52.xml"/><Relationship Id="rId67" Type="http://schemas.openxmlformats.org/officeDocument/2006/relationships/tags" Target="../tags/tag60.xml"/><Relationship Id="rId20" Type="http://schemas.openxmlformats.org/officeDocument/2006/relationships/tags" Target="../tags/tag13.xml"/><Relationship Id="rId41" Type="http://schemas.openxmlformats.org/officeDocument/2006/relationships/tags" Target="../tags/tag34.xml"/><Relationship Id="rId54" Type="http://schemas.openxmlformats.org/officeDocument/2006/relationships/tags" Target="../tags/tag47.xml"/><Relationship Id="rId62" Type="http://schemas.openxmlformats.org/officeDocument/2006/relationships/tags" Target="../tags/tag55.xml"/><Relationship Id="rId70" Type="http://schemas.openxmlformats.org/officeDocument/2006/relationships/tags" Target="../tags/tag63.xml"/><Relationship Id="rId75" Type="http://schemas.openxmlformats.org/officeDocument/2006/relationships/tags" Target="../tags/tag68.xml"/><Relationship Id="rId83" Type="http://schemas.openxmlformats.org/officeDocument/2006/relationships/tags" Target="../tags/tag76.xml"/><Relationship Id="rId88" Type="http://schemas.openxmlformats.org/officeDocument/2006/relationships/tags" Target="../tags/tag81.xml"/><Relationship Id="rId91" Type="http://schemas.openxmlformats.org/officeDocument/2006/relationships/tags" Target="../tags/tag8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tags" Target="../tags/tag8.xml"/><Relationship Id="rId23" Type="http://schemas.openxmlformats.org/officeDocument/2006/relationships/tags" Target="../tags/tag16.xml"/><Relationship Id="rId28" Type="http://schemas.openxmlformats.org/officeDocument/2006/relationships/tags" Target="../tags/tag21.xml"/><Relationship Id="rId36" Type="http://schemas.openxmlformats.org/officeDocument/2006/relationships/tags" Target="../tags/tag29.xml"/><Relationship Id="rId49" Type="http://schemas.openxmlformats.org/officeDocument/2006/relationships/tags" Target="../tags/tag42.xml"/><Relationship Id="rId57" Type="http://schemas.openxmlformats.org/officeDocument/2006/relationships/tags" Target="../tags/tag50.xml"/><Relationship Id="rId10" Type="http://schemas.openxmlformats.org/officeDocument/2006/relationships/tags" Target="../tags/tag3.xml"/><Relationship Id="rId31" Type="http://schemas.openxmlformats.org/officeDocument/2006/relationships/tags" Target="../tags/tag24.xml"/><Relationship Id="rId44" Type="http://schemas.openxmlformats.org/officeDocument/2006/relationships/tags" Target="../tags/tag37.xml"/><Relationship Id="rId52" Type="http://schemas.openxmlformats.org/officeDocument/2006/relationships/tags" Target="../tags/tag45.xml"/><Relationship Id="rId60" Type="http://schemas.openxmlformats.org/officeDocument/2006/relationships/tags" Target="../tags/tag53.xml"/><Relationship Id="rId65" Type="http://schemas.openxmlformats.org/officeDocument/2006/relationships/tags" Target="../tags/tag58.xml"/><Relationship Id="rId73" Type="http://schemas.openxmlformats.org/officeDocument/2006/relationships/tags" Target="../tags/tag66.xml"/><Relationship Id="rId78" Type="http://schemas.openxmlformats.org/officeDocument/2006/relationships/tags" Target="../tags/tag71.xml"/><Relationship Id="rId81" Type="http://schemas.openxmlformats.org/officeDocument/2006/relationships/tags" Target="../tags/tag74.xml"/><Relationship Id="rId86" Type="http://schemas.openxmlformats.org/officeDocument/2006/relationships/tags" Target="../tags/tag79.xml"/><Relationship Id="rId94" Type="http://schemas.openxmlformats.org/officeDocument/2006/relationships/tags" Target="../tags/tag87.xml"/><Relationship Id="rId4" Type="http://schemas.openxmlformats.org/officeDocument/2006/relationships/slideLayout" Target="../slideLayouts/slideLayout4.xml"/><Relationship Id="rId9" Type="http://schemas.openxmlformats.org/officeDocument/2006/relationships/tags" Target="../tags/tag2.xml"/><Relationship Id="rId13" Type="http://schemas.openxmlformats.org/officeDocument/2006/relationships/tags" Target="../tags/tag6.xml"/><Relationship Id="rId18" Type="http://schemas.openxmlformats.org/officeDocument/2006/relationships/tags" Target="../tags/tag11.xml"/><Relationship Id="rId39" Type="http://schemas.openxmlformats.org/officeDocument/2006/relationships/tags" Target="../tags/tag32.xml"/><Relationship Id="rId34" Type="http://schemas.openxmlformats.org/officeDocument/2006/relationships/tags" Target="../tags/tag27.xml"/><Relationship Id="rId50" Type="http://schemas.openxmlformats.org/officeDocument/2006/relationships/tags" Target="../tags/tag43.xml"/><Relationship Id="rId55" Type="http://schemas.openxmlformats.org/officeDocument/2006/relationships/tags" Target="../tags/tag48.xml"/><Relationship Id="rId76" Type="http://schemas.openxmlformats.org/officeDocument/2006/relationships/tags" Target="../tags/tag69.xml"/><Relationship Id="rId7" Type="http://schemas.openxmlformats.org/officeDocument/2006/relationships/theme" Target="../theme/theme1.xml"/><Relationship Id="rId71" Type="http://schemas.openxmlformats.org/officeDocument/2006/relationships/tags" Target="../tags/tag64.xml"/><Relationship Id="rId92" Type="http://schemas.openxmlformats.org/officeDocument/2006/relationships/tags" Target="../tags/tag85.xml"/><Relationship Id="rId2" Type="http://schemas.openxmlformats.org/officeDocument/2006/relationships/slideLayout" Target="../slideLayouts/slideLayout2.xml"/><Relationship Id="rId29" Type="http://schemas.openxmlformats.org/officeDocument/2006/relationships/tags" Target="../tags/tag22.xml"/><Relationship Id="rId24" Type="http://schemas.openxmlformats.org/officeDocument/2006/relationships/tags" Target="../tags/tag17.xml"/><Relationship Id="rId40" Type="http://schemas.openxmlformats.org/officeDocument/2006/relationships/tags" Target="../tags/tag33.xml"/><Relationship Id="rId45" Type="http://schemas.openxmlformats.org/officeDocument/2006/relationships/tags" Target="../tags/tag38.xml"/><Relationship Id="rId66" Type="http://schemas.openxmlformats.org/officeDocument/2006/relationships/tags" Target="../tags/tag59.xml"/><Relationship Id="rId87" Type="http://schemas.openxmlformats.org/officeDocument/2006/relationships/tags" Target="../tags/tag80.xml"/><Relationship Id="rId61" Type="http://schemas.openxmlformats.org/officeDocument/2006/relationships/tags" Target="../tags/tag54.xml"/><Relationship Id="rId82" Type="http://schemas.openxmlformats.org/officeDocument/2006/relationships/tags" Target="../tags/tag75.xml"/><Relationship Id="rId19" Type="http://schemas.openxmlformats.org/officeDocument/2006/relationships/tags" Target="../tags/tag12.xml"/><Relationship Id="rId14" Type="http://schemas.openxmlformats.org/officeDocument/2006/relationships/tags" Target="../tags/tag7.xml"/><Relationship Id="rId30" Type="http://schemas.openxmlformats.org/officeDocument/2006/relationships/tags" Target="../tags/tag23.xml"/><Relationship Id="rId35" Type="http://schemas.openxmlformats.org/officeDocument/2006/relationships/tags" Target="../tags/tag28.xml"/><Relationship Id="rId56" Type="http://schemas.openxmlformats.org/officeDocument/2006/relationships/tags" Target="../tags/tag49.xml"/><Relationship Id="rId77" Type="http://schemas.openxmlformats.org/officeDocument/2006/relationships/tags" Target="../tags/tag70.xml"/></Relationships>
</file>

<file path=ppt/slideMasters/_rels/slideMaster2.xml.rels><?xml version="1.0" encoding="UTF-8" standalone="yes"?>
<Relationships xmlns="http://schemas.openxmlformats.org/package/2006/relationships"><Relationship Id="rId26" Type="http://schemas.openxmlformats.org/officeDocument/2006/relationships/tags" Target="../tags/tag104.xml"/><Relationship Id="rId21" Type="http://schemas.openxmlformats.org/officeDocument/2006/relationships/tags" Target="../tags/tag99.xml"/><Relationship Id="rId42" Type="http://schemas.openxmlformats.org/officeDocument/2006/relationships/tags" Target="../tags/tag120.xml"/><Relationship Id="rId47" Type="http://schemas.openxmlformats.org/officeDocument/2006/relationships/tags" Target="../tags/tag125.xml"/><Relationship Id="rId63" Type="http://schemas.openxmlformats.org/officeDocument/2006/relationships/tags" Target="../tags/tag141.xml"/><Relationship Id="rId68" Type="http://schemas.openxmlformats.org/officeDocument/2006/relationships/tags" Target="../tags/tag146.xml"/><Relationship Id="rId84" Type="http://schemas.openxmlformats.org/officeDocument/2006/relationships/tags" Target="../tags/tag162.xml"/><Relationship Id="rId89" Type="http://schemas.openxmlformats.org/officeDocument/2006/relationships/tags" Target="../tags/tag167.xml"/><Relationship Id="rId16" Type="http://schemas.openxmlformats.org/officeDocument/2006/relationships/tags" Target="../tags/tag94.xml"/><Relationship Id="rId11" Type="http://schemas.openxmlformats.org/officeDocument/2006/relationships/tags" Target="../tags/tag89.xml"/><Relationship Id="rId32" Type="http://schemas.openxmlformats.org/officeDocument/2006/relationships/tags" Target="../tags/tag110.xml"/><Relationship Id="rId37" Type="http://schemas.openxmlformats.org/officeDocument/2006/relationships/tags" Target="../tags/tag115.xml"/><Relationship Id="rId53" Type="http://schemas.openxmlformats.org/officeDocument/2006/relationships/tags" Target="../tags/tag131.xml"/><Relationship Id="rId58" Type="http://schemas.openxmlformats.org/officeDocument/2006/relationships/tags" Target="../tags/tag136.xml"/><Relationship Id="rId74" Type="http://schemas.openxmlformats.org/officeDocument/2006/relationships/tags" Target="../tags/tag152.xml"/><Relationship Id="rId79" Type="http://schemas.openxmlformats.org/officeDocument/2006/relationships/tags" Target="../tags/tag157.xml"/><Relationship Id="rId5" Type="http://schemas.openxmlformats.org/officeDocument/2006/relationships/slideLayout" Target="../slideLayouts/slideLayout11.xml"/><Relationship Id="rId90" Type="http://schemas.openxmlformats.org/officeDocument/2006/relationships/tags" Target="../tags/tag168.xml"/><Relationship Id="rId95" Type="http://schemas.openxmlformats.org/officeDocument/2006/relationships/tags" Target="../tags/tag173.xml"/><Relationship Id="rId22" Type="http://schemas.openxmlformats.org/officeDocument/2006/relationships/tags" Target="../tags/tag100.xml"/><Relationship Id="rId27" Type="http://schemas.openxmlformats.org/officeDocument/2006/relationships/tags" Target="../tags/tag105.xml"/><Relationship Id="rId43" Type="http://schemas.openxmlformats.org/officeDocument/2006/relationships/tags" Target="../tags/tag121.xml"/><Relationship Id="rId48" Type="http://schemas.openxmlformats.org/officeDocument/2006/relationships/tags" Target="../tags/tag126.xml"/><Relationship Id="rId64" Type="http://schemas.openxmlformats.org/officeDocument/2006/relationships/tags" Target="../tags/tag142.xml"/><Relationship Id="rId69" Type="http://schemas.openxmlformats.org/officeDocument/2006/relationships/tags" Target="../tags/tag147.xml"/><Relationship Id="rId80" Type="http://schemas.openxmlformats.org/officeDocument/2006/relationships/tags" Target="../tags/tag158.xml"/><Relationship Id="rId85" Type="http://schemas.openxmlformats.org/officeDocument/2006/relationships/tags" Target="../tags/tag163.xml"/><Relationship Id="rId3" Type="http://schemas.openxmlformats.org/officeDocument/2006/relationships/slideLayout" Target="../slideLayouts/slideLayout9.xml"/><Relationship Id="rId12" Type="http://schemas.openxmlformats.org/officeDocument/2006/relationships/tags" Target="../tags/tag90.xml"/><Relationship Id="rId17" Type="http://schemas.openxmlformats.org/officeDocument/2006/relationships/tags" Target="../tags/tag95.xml"/><Relationship Id="rId25" Type="http://schemas.openxmlformats.org/officeDocument/2006/relationships/tags" Target="../tags/tag103.xml"/><Relationship Id="rId33" Type="http://schemas.openxmlformats.org/officeDocument/2006/relationships/tags" Target="../tags/tag111.xml"/><Relationship Id="rId38" Type="http://schemas.openxmlformats.org/officeDocument/2006/relationships/tags" Target="../tags/tag116.xml"/><Relationship Id="rId46" Type="http://schemas.openxmlformats.org/officeDocument/2006/relationships/tags" Target="../tags/tag124.xml"/><Relationship Id="rId59" Type="http://schemas.openxmlformats.org/officeDocument/2006/relationships/tags" Target="../tags/tag137.xml"/><Relationship Id="rId67" Type="http://schemas.openxmlformats.org/officeDocument/2006/relationships/tags" Target="../tags/tag145.xml"/><Relationship Id="rId20" Type="http://schemas.openxmlformats.org/officeDocument/2006/relationships/tags" Target="../tags/tag98.xml"/><Relationship Id="rId41" Type="http://schemas.openxmlformats.org/officeDocument/2006/relationships/tags" Target="../tags/tag119.xml"/><Relationship Id="rId54" Type="http://schemas.openxmlformats.org/officeDocument/2006/relationships/tags" Target="../tags/tag132.xml"/><Relationship Id="rId62" Type="http://schemas.openxmlformats.org/officeDocument/2006/relationships/tags" Target="../tags/tag140.xml"/><Relationship Id="rId70" Type="http://schemas.openxmlformats.org/officeDocument/2006/relationships/tags" Target="../tags/tag148.xml"/><Relationship Id="rId75" Type="http://schemas.openxmlformats.org/officeDocument/2006/relationships/tags" Target="../tags/tag153.xml"/><Relationship Id="rId83" Type="http://schemas.openxmlformats.org/officeDocument/2006/relationships/tags" Target="../tags/tag161.xml"/><Relationship Id="rId88" Type="http://schemas.openxmlformats.org/officeDocument/2006/relationships/tags" Target="../tags/tag166.xml"/><Relationship Id="rId91" Type="http://schemas.openxmlformats.org/officeDocument/2006/relationships/tags" Target="../tags/tag169.xml"/><Relationship Id="rId96" Type="http://schemas.openxmlformats.org/officeDocument/2006/relationships/tags" Target="../tags/tag174.xml"/><Relationship Id="rId1" Type="http://schemas.openxmlformats.org/officeDocument/2006/relationships/slideLayout" Target="../slideLayouts/slideLayout7.xml"/><Relationship Id="rId6" Type="http://schemas.openxmlformats.org/officeDocument/2006/relationships/slideLayout" Target="../slideLayouts/slideLayout12.xml"/><Relationship Id="rId15" Type="http://schemas.openxmlformats.org/officeDocument/2006/relationships/tags" Target="../tags/tag93.xml"/><Relationship Id="rId23" Type="http://schemas.openxmlformats.org/officeDocument/2006/relationships/tags" Target="../tags/tag101.xml"/><Relationship Id="rId28" Type="http://schemas.openxmlformats.org/officeDocument/2006/relationships/tags" Target="../tags/tag106.xml"/><Relationship Id="rId36" Type="http://schemas.openxmlformats.org/officeDocument/2006/relationships/tags" Target="../tags/tag114.xml"/><Relationship Id="rId49" Type="http://schemas.openxmlformats.org/officeDocument/2006/relationships/tags" Target="../tags/tag127.xml"/><Relationship Id="rId57" Type="http://schemas.openxmlformats.org/officeDocument/2006/relationships/tags" Target="../tags/tag135.xml"/><Relationship Id="rId10" Type="http://schemas.openxmlformats.org/officeDocument/2006/relationships/theme" Target="../theme/theme2.xml"/><Relationship Id="rId31" Type="http://schemas.openxmlformats.org/officeDocument/2006/relationships/tags" Target="../tags/tag109.xml"/><Relationship Id="rId44" Type="http://schemas.openxmlformats.org/officeDocument/2006/relationships/tags" Target="../tags/tag122.xml"/><Relationship Id="rId52" Type="http://schemas.openxmlformats.org/officeDocument/2006/relationships/tags" Target="../tags/tag130.xml"/><Relationship Id="rId60" Type="http://schemas.openxmlformats.org/officeDocument/2006/relationships/tags" Target="../tags/tag138.xml"/><Relationship Id="rId65" Type="http://schemas.openxmlformats.org/officeDocument/2006/relationships/tags" Target="../tags/tag143.xml"/><Relationship Id="rId73" Type="http://schemas.openxmlformats.org/officeDocument/2006/relationships/tags" Target="../tags/tag151.xml"/><Relationship Id="rId78" Type="http://schemas.openxmlformats.org/officeDocument/2006/relationships/tags" Target="../tags/tag156.xml"/><Relationship Id="rId81" Type="http://schemas.openxmlformats.org/officeDocument/2006/relationships/tags" Target="../tags/tag159.xml"/><Relationship Id="rId86" Type="http://schemas.openxmlformats.org/officeDocument/2006/relationships/tags" Target="../tags/tag164.xml"/><Relationship Id="rId94" Type="http://schemas.openxmlformats.org/officeDocument/2006/relationships/tags" Target="../tags/tag172.xml"/><Relationship Id="rId99" Type="http://schemas.openxmlformats.org/officeDocument/2006/relationships/image" Target="../media/image1.png"/><Relationship Id="rId4" Type="http://schemas.openxmlformats.org/officeDocument/2006/relationships/slideLayout" Target="../slideLayouts/slideLayout10.xml"/><Relationship Id="rId9" Type="http://schemas.openxmlformats.org/officeDocument/2006/relationships/slideLayout" Target="../slideLayouts/slideLayout15.xml"/><Relationship Id="rId13" Type="http://schemas.openxmlformats.org/officeDocument/2006/relationships/tags" Target="../tags/tag91.xml"/><Relationship Id="rId18" Type="http://schemas.openxmlformats.org/officeDocument/2006/relationships/tags" Target="../tags/tag96.xml"/><Relationship Id="rId39" Type="http://schemas.openxmlformats.org/officeDocument/2006/relationships/tags" Target="../tags/tag117.xml"/><Relationship Id="rId34" Type="http://schemas.openxmlformats.org/officeDocument/2006/relationships/tags" Target="../tags/tag112.xml"/><Relationship Id="rId50" Type="http://schemas.openxmlformats.org/officeDocument/2006/relationships/tags" Target="../tags/tag128.xml"/><Relationship Id="rId55" Type="http://schemas.openxmlformats.org/officeDocument/2006/relationships/tags" Target="../tags/tag133.xml"/><Relationship Id="rId76" Type="http://schemas.openxmlformats.org/officeDocument/2006/relationships/tags" Target="../tags/tag154.xml"/><Relationship Id="rId97" Type="http://schemas.openxmlformats.org/officeDocument/2006/relationships/tags" Target="../tags/tag175.xml"/><Relationship Id="rId7" Type="http://schemas.openxmlformats.org/officeDocument/2006/relationships/slideLayout" Target="../slideLayouts/slideLayout13.xml"/><Relationship Id="rId71" Type="http://schemas.openxmlformats.org/officeDocument/2006/relationships/tags" Target="../tags/tag149.xml"/><Relationship Id="rId92" Type="http://schemas.openxmlformats.org/officeDocument/2006/relationships/tags" Target="../tags/tag170.xml"/><Relationship Id="rId2" Type="http://schemas.openxmlformats.org/officeDocument/2006/relationships/slideLayout" Target="../slideLayouts/slideLayout8.xml"/><Relationship Id="rId29" Type="http://schemas.openxmlformats.org/officeDocument/2006/relationships/tags" Target="../tags/tag107.xml"/><Relationship Id="rId24" Type="http://schemas.openxmlformats.org/officeDocument/2006/relationships/tags" Target="../tags/tag102.xml"/><Relationship Id="rId40" Type="http://schemas.openxmlformats.org/officeDocument/2006/relationships/tags" Target="../tags/tag118.xml"/><Relationship Id="rId45" Type="http://schemas.openxmlformats.org/officeDocument/2006/relationships/tags" Target="../tags/tag123.xml"/><Relationship Id="rId66" Type="http://schemas.openxmlformats.org/officeDocument/2006/relationships/tags" Target="../tags/tag144.xml"/><Relationship Id="rId87" Type="http://schemas.openxmlformats.org/officeDocument/2006/relationships/tags" Target="../tags/tag165.xml"/><Relationship Id="rId61" Type="http://schemas.openxmlformats.org/officeDocument/2006/relationships/tags" Target="../tags/tag139.xml"/><Relationship Id="rId82" Type="http://schemas.openxmlformats.org/officeDocument/2006/relationships/tags" Target="../tags/tag160.xml"/><Relationship Id="rId19" Type="http://schemas.openxmlformats.org/officeDocument/2006/relationships/tags" Target="../tags/tag97.xml"/><Relationship Id="rId14" Type="http://schemas.openxmlformats.org/officeDocument/2006/relationships/tags" Target="../tags/tag92.xml"/><Relationship Id="rId30" Type="http://schemas.openxmlformats.org/officeDocument/2006/relationships/tags" Target="../tags/tag108.xml"/><Relationship Id="rId35" Type="http://schemas.openxmlformats.org/officeDocument/2006/relationships/tags" Target="../tags/tag113.xml"/><Relationship Id="rId56" Type="http://schemas.openxmlformats.org/officeDocument/2006/relationships/tags" Target="../tags/tag134.xml"/><Relationship Id="rId77" Type="http://schemas.openxmlformats.org/officeDocument/2006/relationships/tags" Target="../tags/tag155.xml"/><Relationship Id="rId8" Type="http://schemas.openxmlformats.org/officeDocument/2006/relationships/slideLayout" Target="../slideLayouts/slideLayout14.xml"/><Relationship Id="rId51" Type="http://schemas.openxmlformats.org/officeDocument/2006/relationships/tags" Target="../tags/tag129.xml"/><Relationship Id="rId72" Type="http://schemas.openxmlformats.org/officeDocument/2006/relationships/tags" Target="../tags/tag150.xml"/><Relationship Id="rId93" Type="http://schemas.openxmlformats.org/officeDocument/2006/relationships/tags" Target="../tags/tag171.xml"/><Relationship Id="rId98" Type="http://schemas.openxmlformats.org/officeDocument/2006/relationships/tags" Target="../tags/tag176.xml"/></Relationships>
</file>

<file path=ppt/slideMasters/_rels/slideMaster3.xml.rels><?xml version="1.0" encoding="UTF-8" standalone="yes"?>
<Relationships xmlns="http://schemas.openxmlformats.org/package/2006/relationships"><Relationship Id="rId26" Type="http://schemas.openxmlformats.org/officeDocument/2006/relationships/tags" Target="../tags/tag187.xml"/><Relationship Id="rId21" Type="http://schemas.openxmlformats.org/officeDocument/2006/relationships/tags" Target="../tags/tag182.xml"/><Relationship Id="rId42" Type="http://schemas.openxmlformats.org/officeDocument/2006/relationships/tags" Target="../tags/tag203.xml"/><Relationship Id="rId47" Type="http://schemas.openxmlformats.org/officeDocument/2006/relationships/tags" Target="../tags/tag208.xml"/><Relationship Id="rId63" Type="http://schemas.openxmlformats.org/officeDocument/2006/relationships/tags" Target="../tags/tag224.xml"/><Relationship Id="rId68" Type="http://schemas.openxmlformats.org/officeDocument/2006/relationships/tags" Target="../tags/tag229.xml"/><Relationship Id="rId84" Type="http://schemas.openxmlformats.org/officeDocument/2006/relationships/tags" Target="../tags/tag245.xml"/><Relationship Id="rId89" Type="http://schemas.openxmlformats.org/officeDocument/2006/relationships/tags" Target="../tags/tag250.xml"/><Relationship Id="rId16" Type="http://schemas.openxmlformats.org/officeDocument/2006/relationships/tags" Target="../tags/tag177.xml"/><Relationship Id="rId11" Type="http://schemas.openxmlformats.org/officeDocument/2006/relationships/slideLayout" Target="../slideLayouts/slideLayout26.xml"/><Relationship Id="rId32" Type="http://schemas.openxmlformats.org/officeDocument/2006/relationships/tags" Target="../tags/tag193.xml"/><Relationship Id="rId37" Type="http://schemas.openxmlformats.org/officeDocument/2006/relationships/tags" Target="../tags/tag198.xml"/><Relationship Id="rId53" Type="http://schemas.openxmlformats.org/officeDocument/2006/relationships/tags" Target="../tags/tag214.xml"/><Relationship Id="rId58" Type="http://schemas.openxmlformats.org/officeDocument/2006/relationships/tags" Target="../tags/tag219.xml"/><Relationship Id="rId74" Type="http://schemas.openxmlformats.org/officeDocument/2006/relationships/tags" Target="../tags/tag235.xml"/><Relationship Id="rId79" Type="http://schemas.openxmlformats.org/officeDocument/2006/relationships/tags" Target="../tags/tag240.xml"/><Relationship Id="rId102" Type="http://schemas.openxmlformats.org/officeDocument/2006/relationships/tags" Target="../tags/tag263.xml"/><Relationship Id="rId5" Type="http://schemas.openxmlformats.org/officeDocument/2006/relationships/slideLayout" Target="../slideLayouts/slideLayout20.xml"/><Relationship Id="rId90" Type="http://schemas.openxmlformats.org/officeDocument/2006/relationships/tags" Target="../tags/tag251.xml"/><Relationship Id="rId95" Type="http://schemas.openxmlformats.org/officeDocument/2006/relationships/tags" Target="../tags/tag256.xml"/><Relationship Id="rId22" Type="http://schemas.openxmlformats.org/officeDocument/2006/relationships/tags" Target="../tags/tag183.xml"/><Relationship Id="rId27" Type="http://schemas.openxmlformats.org/officeDocument/2006/relationships/tags" Target="../tags/tag188.xml"/><Relationship Id="rId43" Type="http://schemas.openxmlformats.org/officeDocument/2006/relationships/tags" Target="../tags/tag204.xml"/><Relationship Id="rId48" Type="http://schemas.openxmlformats.org/officeDocument/2006/relationships/tags" Target="../tags/tag209.xml"/><Relationship Id="rId64" Type="http://schemas.openxmlformats.org/officeDocument/2006/relationships/tags" Target="../tags/tag225.xml"/><Relationship Id="rId69" Type="http://schemas.openxmlformats.org/officeDocument/2006/relationships/tags" Target="../tags/tag230.xml"/><Relationship Id="rId80" Type="http://schemas.openxmlformats.org/officeDocument/2006/relationships/tags" Target="../tags/tag241.xml"/><Relationship Id="rId85" Type="http://schemas.openxmlformats.org/officeDocument/2006/relationships/tags" Target="../tags/tag246.xml"/><Relationship Id="rId12" Type="http://schemas.openxmlformats.org/officeDocument/2006/relationships/slideLayout" Target="../slideLayouts/slideLayout27.xml"/><Relationship Id="rId17" Type="http://schemas.openxmlformats.org/officeDocument/2006/relationships/tags" Target="../tags/tag178.xml"/><Relationship Id="rId25" Type="http://schemas.openxmlformats.org/officeDocument/2006/relationships/tags" Target="../tags/tag186.xml"/><Relationship Id="rId33" Type="http://schemas.openxmlformats.org/officeDocument/2006/relationships/tags" Target="../tags/tag194.xml"/><Relationship Id="rId38" Type="http://schemas.openxmlformats.org/officeDocument/2006/relationships/tags" Target="../tags/tag199.xml"/><Relationship Id="rId46" Type="http://schemas.openxmlformats.org/officeDocument/2006/relationships/tags" Target="../tags/tag207.xml"/><Relationship Id="rId59" Type="http://schemas.openxmlformats.org/officeDocument/2006/relationships/tags" Target="../tags/tag220.xml"/><Relationship Id="rId67" Type="http://schemas.openxmlformats.org/officeDocument/2006/relationships/tags" Target="../tags/tag228.xml"/><Relationship Id="rId103" Type="http://schemas.openxmlformats.org/officeDocument/2006/relationships/tags" Target="../tags/tag264.xml"/><Relationship Id="rId20" Type="http://schemas.openxmlformats.org/officeDocument/2006/relationships/tags" Target="../tags/tag181.xml"/><Relationship Id="rId41" Type="http://schemas.openxmlformats.org/officeDocument/2006/relationships/tags" Target="../tags/tag202.xml"/><Relationship Id="rId54" Type="http://schemas.openxmlformats.org/officeDocument/2006/relationships/tags" Target="../tags/tag215.xml"/><Relationship Id="rId62" Type="http://schemas.openxmlformats.org/officeDocument/2006/relationships/tags" Target="../tags/tag223.xml"/><Relationship Id="rId70" Type="http://schemas.openxmlformats.org/officeDocument/2006/relationships/tags" Target="../tags/tag231.xml"/><Relationship Id="rId75" Type="http://schemas.openxmlformats.org/officeDocument/2006/relationships/tags" Target="../tags/tag236.xml"/><Relationship Id="rId83" Type="http://schemas.openxmlformats.org/officeDocument/2006/relationships/tags" Target="../tags/tag244.xml"/><Relationship Id="rId88" Type="http://schemas.openxmlformats.org/officeDocument/2006/relationships/tags" Target="../tags/tag249.xml"/><Relationship Id="rId91" Type="http://schemas.openxmlformats.org/officeDocument/2006/relationships/tags" Target="../tags/tag252.xml"/><Relationship Id="rId96" Type="http://schemas.openxmlformats.org/officeDocument/2006/relationships/tags" Target="../tags/tag25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5" Type="http://schemas.openxmlformats.org/officeDocument/2006/relationships/theme" Target="../theme/theme3.xml"/><Relationship Id="rId23" Type="http://schemas.openxmlformats.org/officeDocument/2006/relationships/tags" Target="../tags/tag184.xml"/><Relationship Id="rId28" Type="http://schemas.openxmlformats.org/officeDocument/2006/relationships/tags" Target="../tags/tag189.xml"/><Relationship Id="rId36" Type="http://schemas.openxmlformats.org/officeDocument/2006/relationships/tags" Target="../tags/tag197.xml"/><Relationship Id="rId49" Type="http://schemas.openxmlformats.org/officeDocument/2006/relationships/tags" Target="../tags/tag210.xml"/><Relationship Id="rId57" Type="http://schemas.openxmlformats.org/officeDocument/2006/relationships/tags" Target="../tags/tag218.xml"/><Relationship Id="rId10" Type="http://schemas.openxmlformats.org/officeDocument/2006/relationships/slideLayout" Target="../slideLayouts/slideLayout25.xml"/><Relationship Id="rId31" Type="http://schemas.openxmlformats.org/officeDocument/2006/relationships/tags" Target="../tags/tag192.xml"/><Relationship Id="rId44" Type="http://schemas.openxmlformats.org/officeDocument/2006/relationships/tags" Target="../tags/tag205.xml"/><Relationship Id="rId52" Type="http://schemas.openxmlformats.org/officeDocument/2006/relationships/tags" Target="../tags/tag213.xml"/><Relationship Id="rId60" Type="http://schemas.openxmlformats.org/officeDocument/2006/relationships/tags" Target="../tags/tag221.xml"/><Relationship Id="rId65" Type="http://schemas.openxmlformats.org/officeDocument/2006/relationships/tags" Target="../tags/tag226.xml"/><Relationship Id="rId73" Type="http://schemas.openxmlformats.org/officeDocument/2006/relationships/tags" Target="../tags/tag234.xml"/><Relationship Id="rId78" Type="http://schemas.openxmlformats.org/officeDocument/2006/relationships/tags" Target="../tags/tag239.xml"/><Relationship Id="rId81" Type="http://schemas.openxmlformats.org/officeDocument/2006/relationships/tags" Target="../tags/tag242.xml"/><Relationship Id="rId86" Type="http://schemas.openxmlformats.org/officeDocument/2006/relationships/tags" Target="../tags/tag247.xml"/><Relationship Id="rId94" Type="http://schemas.openxmlformats.org/officeDocument/2006/relationships/tags" Target="../tags/tag255.xml"/><Relationship Id="rId99" Type="http://schemas.openxmlformats.org/officeDocument/2006/relationships/tags" Target="../tags/tag260.xml"/><Relationship Id="rId101" Type="http://schemas.openxmlformats.org/officeDocument/2006/relationships/tags" Target="../tags/tag262.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3" Type="http://schemas.openxmlformats.org/officeDocument/2006/relationships/slideLayout" Target="../slideLayouts/slideLayout28.xml"/><Relationship Id="rId18" Type="http://schemas.openxmlformats.org/officeDocument/2006/relationships/tags" Target="../tags/tag179.xml"/><Relationship Id="rId39" Type="http://schemas.openxmlformats.org/officeDocument/2006/relationships/tags" Target="../tags/tag200.xml"/><Relationship Id="rId34" Type="http://schemas.openxmlformats.org/officeDocument/2006/relationships/tags" Target="../tags/tag195.xml"/><Relationship Id="rId50" Type="http://schemas.openxmlformats.org/officeDocument/2006/relationships/tags" Target="../tags/tag211.xml"/><Relationship Id="rId55" Type="http://schemas.openxmlformats.org/officeDocument/2006/relationships/tags" Target="../tags/tag216.xml"/><Relationship Id="rId76" Type="http://schemas.openxmlformats.org/officeDocument/2006/relationships/tags" Target="../tags/tag237.xml"/><Relationship Id="rId97" Type="http://schemas.openxmlformats.org/officeDocument/2006/relationships/tags" Target="../tags/tag258.xml"/><Relationship Id="rId104" Type="http://schemas.openxmlformats.org/officeDocument/2006/relationships/image" Target="../media/image1.png"/><Relationship Id="rId7" Type="http://schemas.openxmlformats.org/officeDocument/2006/relationships/slideLayout" Target="../slideLayouts/slideLayout22.xml"/><Relationship Id="rId71" Type="http://schemas.openxmlformats.org/officeDocument/2006/relationships/tags" Target="../tags/tag232.xml"/><Relationship Id="rId92" Type="http://schemas.openxmlformats.org/officeDocument/2006/relationships/tags" Target="../tags/tag253.xml"/><Relationship Id="rId2" Type="http://schemas.openxmlformats.org/officeDocument/2006/relationships/slideLayout" Target="../slideLayouts/slideLayout17.xml"/><Relationship Id="rId29" Type="http://schemas.openxmlformats.org/officeDocument/2006/relationships/tags" Target="../tags/tag190.xml"/><Relationship Id="rId24" Type="http://schemas.openxmlformats.org/officeDocument/2006/relationships/tags" Target="../tags/tag185.xml"/><Relationship Id="rId40" Type="http://schemas.openxmlformats.org/officeDocument/2006/relationships/tags" Target="../tags/tag201.xml"/><Relationship Id="rId45" Type="http://schemas.openxmlformats.org/officeDocument/2006/relationships/tags" Target="../tags/tag206.xml"/><Relationship Id="rId66" Type="http://schemas.openxmlformats.org/officeDocument/2006/relationships/tags" Target="../tags/tag227.xml"/><Relationship Id="rId87" Type="http://schemas.openxmlformats.org/officeDocument/2006/relationships/tags" Target="../tags/tag248.xml"/><Relationship Id="rId61" Type="http://schemas.openxmlformats.org/officeDocument/2006/relationships/tags" Target="../tags/tag222.xml"/><Relationship Id="rId82" Type="http://schemas.openxmlformats.org/officeDocument/2006/relationships/tags" Target="../tags/tag243.xml"/><Relationship Id="rId19" Type="http://schemas.openxmlformats.org/officeDocument/2006/relationships/tags" Target="../tags/tag180.xml"/><Relationship Id="rId14" Type="http://schemas.openxmlformats.org/officeDocument/2006/relationships/slideLayout" Target="../slideLayouts/slideLayout29.xml"/><Relationship Id="rId30" Type="http://schemas.openxmlformats.org/officeDocument/2006/relationships/tags" Target="../tags/tag191.xml"/><Relationship Id="rId35" Type="http://schemas.openxmlformats.org/officeDocument/2006/relationships/tags" Target="../tags/tag196.xml"/><Relationship Id="rId56" Type="http://schemas.openxmlformats.org/officeDocument/2006/relationships/tags" Target="../tags/tag217.xml"/><Relationship Id="rId77" Type="http://schemas.openxmlformats.org/officeDocument/2006/relationships/tags" Target="../tags/tag238.xml"/><Relationship Id="rId100" Type="http://schemas.openxmlformats.org/officeDocument/2006/relationships/tags" Target="../tags/tag261.xml"/><Relationship Id="rId8" Type="http://schemas.openxmlformats.org/officeDocument/2006/relationships/slideLayout" Target="../slideLayouts/slideLayout23.xml"/><Relationship Id="rId51" Type="http://schemas.openxmlformats.org/officeDocument/2006/relationships/tags" Target="../tags/tag212.xml"/><Relationship Id="rId72" Type="http://schemas.openxmlformats.org/officeDocument/2006/relationships/tags" Target="../tags/tag233.xml"/><Relationship Id="rId93" Type="http://schemas.openxmlformats.org/officeDocument/2006/relationships/tags" Target="../tags/tag254.xml"/><Relationship Id="rId98" Type="http://schemas.openxmlformats.org/officeDocument/2006/relationships/tags" Target="../tags/tag259.xml"/><Relationship Id="rId3" Type="http://schemas.openxmlformats.org/officeDocument/2006/relationships/slideLayout" Target="../slideLayouts/slideLayout18.xml"/></Relationships>
</file>

<file path=ppt/slideMasters/_rels/slideMaster4.xml.rels><?xml version="1.0" encoding="UTF-8" standalone="yes"?>
<Relationships xmlns="http://schemas.openxmlformats.org/package/2006/relationships"><Relationship Id="rId26" Type="http://schemas.openxmlformats.org/officeDocument/2006/relationships/tags" Target="../tags/tag279.xml"/><Relationship Id="rId21" Type="http://schemas.openxmlformats.org/officeDocument/2006/relationships/tags" Target="../tags/tag274.xml"/><Relationship Id="rId42" Type="http://schemas.openxmlformats.org/officeDocument/2006/relationships/tags" Target="../tags/tag295.xml"/><Relationship Id="rId47" Type="http://schemas.openxmlformats.org/officeDocument/2006/relationships/tags" Target="../tags/tag300.xml"/><Relationship Id="rId63" Type="http://schemas.openxmlformats.org/officeDocument/2006/relationships/tags" Target="../tags/tag316.xml"/><Relationship Id="rId68" Type="http://schemas.openxmlformats.org/officeDocument/2006/relationships/tags" Target="../tags/tag321.xml"/><Relationship Id="rId84" Type="http://schemas.openxmlformats.org/officeDocument/2006/relationships/tags" Target="../tags/tag337.xml"/><Relationship Id="rId89" Type="http://schemas.openxmlformats.org/officeDocument/2006/relationships/tags" Target="../tags/tag342.xml"/><Relationship Id="rId16" Type="http://schemas.openxmlformats.org/officeDocument/2006/relationships/tags" Target="../tags/tag269.xml"/><Relationship Id="rId11" Type="http://schemas.openxmlformats.org/officeDocument/2006/relationships/theme" Target="../theme/theme4.xml"/><Relationship Id="rId32" Type="http://schemas.openxmlformats.org/officeDocument/2006/relationships/tags" Target="../tags/tag285.xml"/><Relationship Id="rId37" Type="http://schemas.openxmlformats.org/officeDocument/2006/relationships/tags" Target="../tags/tag290.xml"/><Relationship Id="rId53" Type="http://schemas.openxmlformats.org/officeDocument/2006/relationships/tags" Target="../tags/tag306.xml"/><Relationship Id="rId58" Type="http://schemas.openxmlformats.org/officeDocument/2006/relationships/tags" Target="../tags/tag311.xml"/><Relationship Id="rId74" Type="http://schemas.openxmlformats.org/officeDocument/2006/relationships/tags" Target="../tags/tag327.xml"/><Relationship Id="rId79" Type="http://schemas.openxmlformats.org/officeDocument/2006/relationships/tags" Target="../tags/tag332.xml"/><Relationship Id="rId5" Type="http://schemas.openxmlformats.org/officeDocument/2006/relationships/slideLayout" Target="../slideLayouts/slideLayout34.xml"/><Relationship Id="rId90" Type="http://schemas.openxmlformats.org/officeDocument/2006/relationships/tags" Target="../tags/tag343.xml"/><Relationship Id="rId95" Type="http://schemas.openxmlformats.org/officeDocument/2006/relationships/tags" Target="../tags/tag348.xml"/><Relationship Id="rId22" Type="http://schemas.openxmlformats.org/officeDocument/2006/relationships/tags" Target="../tags/tag275.xml"/><Relationship Id="rId27" Type="http://schemas.openxmlformats.org/officeDocument/2006/relationships/tags" Target="../tags/tag280.xml"/><Relationship Id="rId43" Type="http://schemas.openxmlformats.org/officeDocument/2006/relationships/tags" Target="../tags/tag296.xml"/><Relationship Id="rId48" Type="http://schemas.openxmlformats.org/officeDocument/2006/relationships/tags" Target="../tags/tag301.xml"/><Relationship Id="rId64" Type="http://schemas.openxmlformats.org/officeDocument/2006/relationships/tags" Target="../tags/tag317.xml"/><Relationship Id="rId69" Type="http://schemas.openxmlformats.org/officeDocument/2006/relationships/tags" Target="../tags/tag322.xml"/><Relationship Id="rId80" Type="http://schemas.openxmlformats.org/officeDocument/2006/relationships/tags" Target="../tags/tag333.xml"/><Relationship Id="rId85" Type="http://schemas.openxmlformats.org/officeDocument/2006/relationships/tags" Target="../tags/tag338.xml"/><Relationship Id="rId3" Type="http://schemas.openxmlformats.org/officeDocument/2006/relationships/slideLayout" Target="../slideLayouts/slideLayout32.xml"/><Relationship Id="rId12" Type="http://schemas.openxmlformats.org/officeDocument/2006/relationships/tags" Target="../tags/tag265.xml"/><Relationship Id="rId17" Type="http://schemas.openxmlformats.org/officeDocument/2006/relationships/tags" Target="../tags/tag270.xml"/><Relationship Id="rId25" Type="http://schemas.openxmlformats.org/officeDocument/2006/relationships/tags" Target="../tags/tag278.xml"/><Relationship Id="rId33" Type="http://schemas.openxmlformats.org/officeDocument/2006/relationships/tags" Target="../tags/tag286.xml"/><Relationship Id="rId38" Type="http://schemas.openxmlformats.org/officeDocument/2006/relationships/tags" Target="../tags/tag291.xml"/><Relationship Id="rId46" Type="http://schemas.openxmlformats.org/officeDocument/2006/relationships/tags" Target="../tags/tag299.xml"/><Relationship Id="rId59" Type="http://schemas.openxmlformats.org/officeDocument/2006/relationships/tags" Target="../tags/tag312.xml"/><Relationship Id="rId67" Type="http://schemas.openxmlformats.org/officeDocument/2006/relationships/tags" Target="../tags/tag320.xml"/><Relationship Id="rId20" Type="http://schemas.openxmlformats.org/officeDocument/2006/relationships/tags" Target="../tags/tag273.xml"/><Relationship Id="rId41" Type="http://schemas.openxmlformats.org/officeDocument/2006/relationships/tags" Target="../tags/tag294.xml"/><Relationship Id="rId54" Type="http://schemas.openxmlformats.org/officeDocument/2006/relationships/tags" Target="../tags/tag307.xml"/><Relationship Id="rId62" Type="http://schemas.openxmlformats.org/officeDocument/2006/relationships/tags" Target="../tags/tag315.xml"/><Relationship Id="rId70" Type="http://schemas.openxmlformats.org/officeDocument/2006/relationships/tags" Target="../tags/tag323.xml"/><Relationship Id="rId75" Type="http://schemas.openxmlformats.org/officeDocument/2006/relationships/tags" Target="../tags/tag328.xml"/><Relationship Id="rId83" Type="http://schemas.openxmlformats.org/officeDocument/2006/relationships/tags" Target="../tags/tag336.xml"/><Relationship Id="rId88" Type="http://schemas.openxmlformats.org/officeDocument/2006/relationships/tags" Target="../tags/tag341.xml"/><Relationship Id="rId91" Type="http://schemas.openxmlformats.org/officeDocument/2006/relationships/tags" Target="../tags/tag344.xml"/><Relationship Id="rId96" Type="http://schemas.openxmlformats.org/officeDocument/2006/relationships/tags" Target="../tags/tag349.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5" Type="http://schemas.openxmlformats.org/officeDocument/2006/relationships/tags" Target="../tags/tag268.xml"/><Relationship Id="rId23" Type="http://schemas.openxmlformats.org/officeDocument/2006/relationships/tags" Target="../tags/tag276.xml"/><Relationship Id="rId28" Type="http://schemas.openxmlformats.org/officeDocument/2006/relationships/tags" Target="../tags/tag281.xml"/><Relationship Id="rId36" Type="http://schemas.openxmlformats.org/officeDocument/2006/relationships/tags" Target="../tags/tag289.xml"/><Relationship Id="rId49" Type="http://schemas.openxmlformats.org/officeDocument/2006/relationships/tags" Target="../tags/tag302.xml"/><Relationship Id="rId57" Type="http://schemas.openxmlformats.org/officeDocument/2006/relationships/tags" Target="../tags/tag310.xml"/><Relationship Id="rId10" Type="http://schemas.openxmlformats.org/officeDocument/2006/relationships/slideLayout" Target="../slideLayouts/slideLayout39.xml"/><Relationship Id="rId31" Type="http://schemas.openxmlformats.org/officeDocument/2006/relationships/tags" Target="../tags/tag284.xml"/><Relationship Id="rId44" Type="http://schemas.openxmlformats.org/officeDocument/2006/relationships/tags" Target="../tags/tag297.xml"/><Relationship Id="rId52" Type="http://schemas.openxmlformats.org/officeDocument/2006/relationships/tags" Target="../tags/tag305.xml"/><Relationship Id="rId60" Type="http://schemas.openxmlformats.org/officeDocument/2006/relationships/tags" Target="../tags/tag313.xml"/><Relationship Id="rId65" Type="http://schemas.openxmlformats.org/officeDocument/2006/relationships/tags" Target="../tags/tag318.xml"/><Relationship Id="rId73" Type="http://schemas.openxmlformats.org/officeDocument/2006/relationships/tags" Target="../tags/tag326.xml"/><Relationship Id="rId78" Type="http://schemas.openxmlformats.org/officeDocument/2006/relationships/tags" Target="../tags/tag331.xml"/><Relationship Id="rId81" Type="http://schemas.openxmlformats.org/officeDocument/2006/relationships/tags" Target="../tags/tag334.xml"/><Relationship Id="rId86" Type="http://schemas.openxmlformats.org/officeDocument/2006/relationships/tags" Target="../tags/tag339.xml"/><Relationship Id="rId94" Type="http://schemas.openxmlformats.org/officeDocument/2006/relationships/tags" Target="../tags/tag347.xml"/><Relationship Id="rId99" Type="http://schemas.openxmlformats.org/officeDocument/2006/relationships/tags" Target="../tags/tag352.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3" Type="http://schemas.openxmlformats.org/officeDocument/2006/relationships/tags" Target="../tags/tag266.xml"/><Relationship Id="rId18" Type="http://schemas.openxmlformats.org/officeDocument/2006/relationships/tags" Target="../tags/tag271.xml"/><Relationship Id="rId39" Type="http://schemas.openxmlformats.org/officeDocument/2006/relationships/tags" Target="../tags/tag292.xml"/><Relationship Id="rId34" Type="http://schemas.openxmlformats.org/officeDocument/2006/relationships/tags" Target="../tags/tag287.xml"/><Relationship Id="rId50" Type="http://schemas.openxmlformats.org/officeDocument/2006/relationships/tags" Target="../tags/tag303.xml"/><Relationship Id="rId55" Type="http://schemas.openxmlformats.org/officeDocument/2006/relationships/tags" Target="../tags/tag308.xml"/><Relationship Id="rId76" Type="http://schemas.openxmlformats.org/officeDocument/2006/relationships/tags" Target="../tags/tag329.xml"/><Relationship Id="rId97" Type="http://schemas.openxmlformats.org/officeDocument/2006/relationships/tags" Target="../tags/tag350.xml"/><Relationship Id="rId7" Type="http://schemas.openxmlformats.org/officeDocument/2006/relationships/slideLayout" Target="../slideLayouts/slideLayout36.xml"/><Relationship Id="rId71" Type="http://schemas.openxmlformats.org/officeDocument/2006/relationships/tags" Target="../tags/tag324.xml"/><Relationship Id="rId92" Type="http://schemas.openxmlformats.org/officeDocument/2006/relationships/tags" Target="../tags/tag345.xml"/><Relationship Id="rId2" Type="http://schemas.openxmlformats.org/officeDocument/2006/relationships/slideLayout" Target="../slideLayouts/slideLayout31.xml"/><Relationship Id="rId29" Type="http://schemas.openxmlformats.org/officeDocument/2006/relationships/tags" Target="../tags/tag282.xml"/><Relationship Id="rId24" Type="http://schemas.openxmlformats.org/officeDocument/2006/relationships/tags" Target="../tags/tag277.xml"/><Relationship Id="rId40" Type="http://schemas.openxmlformats.org/officeDocument/2006/relationships/tags" Target="../tags/tag293.xml"/><Relationship Id="rId45" Type="http://schemas.openxmlformats.org/officeDocument/2006/relationships/tags" Target="../tags/tag298.xml"/><Relationship Id="rId66" Type="http://schemas.openxmlformats.org/officeDocument/2006/relationships/tags" Target="../tags/tag319.xml"/><Relationship Id="rId87" Type="http://schemas.openxmlformats.org/officeDocument/2006/relationships/tags" Target="../tags/tag340.xml"/><Relationship Id="rId61" Type="http://schemas.openxmlformats.org/officeDocument/2006/relationships/tags" Target="../tags/tag314.xml"/><Relationship Id="rId82" Type="http://schemas.openxmlformats.org/officeDocument/2006/relationships/tags" Target="../tags/tag335.xml"/><Relationship Id="rId19" Type="http://schemas.openxmlformats.org/officeDocument/2006/relationships/tags" Target="../tags/tag272.xml"/><Relationship Id="rId14" Type="http://schemas.openxmlformats.org/officeDocument/2006/relationships/tags" Target="../tags/tag267.xml"/><Relationship Id="rId30" Type="http://schemas.openxmlformats.org/officeDocument/2006/relationships/tags" Target="../tags/tag283.xml"/><Relationship Id="rId35" Type="http://schemas.openxmlformats.org/officeDocument/2006/relationships/tags" Target="../tags/tag288.xml"/><Relationship Id="rId56" Type="http://schemas.openxmlformats.org/officeDocument/2006/relationships/tags" Target="../tags/tag309.xml"/><Relationship Id="rId77" Type="http://schemas.openxmlformats.org/officeDocument/2006/relationships/tags" Target="../tags/tag330.xml"/><Relationship Id="rId100" Type="http://schemas.openxmlformats.org/officeDocument/2006/relationships/image" Target="../media/image1.png"/><Relationship Id="rId8" Type="http://schemas.openxmlformats.org/officeDocument/2006/relationships/slideLayout" Target="../slideLayouts/slideLayout37.xml"/><Relationship Id="rId51" Type="http://schemas.openxmlformats.org/officeDocument/2006/relationships/tags" Target="../tags/tag304.xml"/><Relationship Id="rId72" Type="http://schemas.openxmlformats.org/officeDocument/2006/relationships/tags" Target="../tags/tag325.xml"/><Relationship Id="rId93" Type="http://schemas.openxmlformats.org/officeDocument/2006/relationships/tags" Target="../tags/tag346.xml"/><Relationship Id="rId98" Type="http://schemas.openxmlformats.org/officeDocument/2006/relationships/tags" Target="../tags/tag35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48000" y="1944000"/>
            <a:ext cx="10896000" cy="4266000"/>
          </a:xfrm>
          <a:prstGeom prst="rect">
            <a:avLst/>
          </a:prstGeom>
        </p:spPr>
        <p:txBody>
          <a:bodyPr vert="horz" lIns="0" tIns="0" rIns="0" bIns="0" rtlCol="0">
            <a:noAutofit/>
          </a:bodyPr>
          <a:lstStyle/>
          <a:p>
            <a:pPr lvl="0"/>
            <a:r>
              <a:rPr lang="en-GB" noProof="0"/>
              <a:t>Level 1</a:t>
            </a:r>
          </a:p>
          <a:p>
            <a:pPr lvl="1"/>
            <a:r>
              <a:rPr lang="en-GB" noProof="0"/>
              <a:t>Level 2</a:t>
            </a:r>
          </a:p>
          <a:p>
            <a:pPr lvl="2"/>
            <a:r>
              <a:rPr lang="en-GB" noProof="0"/>
              <a:t>Level 3</a:t>
            </a:r>
          </a:p>
          <a:p>
            <a:pPr lvl="3"/>
            <a:r>
              <a:rPr lang="en-GB" noProof="0"/>
              <a:t>Level 4, Header</a:t>
            </a:r>
          </a:p>
          <a:p>
            <a:pPr lvl="4"/>
            <a:r>
              <a:rPr lang="en-GB" noProof="0"/>
              <a:t>Level 5, Body</a:t>
            </a:r>
          </a:p>
          <a:p>
            <a:pPr lvl="5"/>
            <a:r>
              <a:rPr lang="en-GB" noProof="0"/>
              <a:t>Level 6</a:t>
            </a:r>
          </a:p>
          <a:p>
            <a:pPr lvl="6"/>
            <a:r>
              <a:rPr lang="en-GB" noProof="0"/>
              <a:t>Level 7, Small Header</a:t>
            </a:r>
          </a:p>
          <a:p>
            <a:pPr lvl="7"/>
            <a:r>
              <a:rPr lang="en-GB" noProof="0"/>
              <a:t>Level 8, Small Body</a:t>
            </a:r>
          </a:p>
          <a:p>
            <a:pPr lvl="8"/>
            <a:r>
              <a:rPr lang="en-GB" noProof="0"/>
              <a:t>Level 9, Infographic</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648000" y="648000"/>
            <a:ext cx="10896000" cy="1296000"/>
          </a:xfrm>
          <a:prstGeom prst="rect">
            <a:avLst/>
          </a:prstGeom>
        </p:spPr>
        <p:txBody>
          <a:bodyPr vert="horz" lIns="0" tIns="0" rIns="0" bIns="0" rtlCol="0" anchor="t" anchorCtr="0">
            <a:noAutofit/>
          </a:bodyPr>
          <a:lstStyle/>
          <a:p>
            <a:r>
              <a:rPr lang="en-GB"/>
              <a:t>Click to edit Master title style</a:t>
            </a:r>
          </a:p>
        </p:txBody>
      </p:sp>
      <p:sp>
        <p:nvSpPr>
          <p:cNvPr id="4" name="[WorkArea]" descr="&lt;?xml version=&quot;1.0&quot; encoding=&quot;utf-16&quot;?&gt;&#10;&lt;GridTheme xmlns:xsi=&quot;http://www.w3.org/2001/XMLSchema-instance&quot; xmlns:xsd=&quot;http://www.w3.org/2001/XMLSchema&quot;&gt;&#10;  &lt;GuideLines /&gt;&#10;  &lt;SubGrids&gt;&#10;    &lt;SubGrid&gt;&#10;      &lt;Left&gt;25.51181&lt;/Left&gt;&#10;      &lt;Top&gt;25.51181&lt;/Top&gt;&#10;      &lt;Width&gt;25.51181&lt;/Width&gt;&#10;      &lt;Height&gt;25.51181&lt;/Height&gt;&#10;    &lt;/SubGrid&gt;&#10;    &lt;SubGrid&gt;&#10;      &lt;Left&gt;51.02362&lt;/Left&gt;&#10;      &lt;Top&gt;25.51181&lt;/Top&gt;&#10;      &lt;Width&gt;151.1811&lt;/Width&gt;&#10;      &lt;Height&gt;25.51181&lt;/Height&gt;&#10;    &lt;/SubGrid&gt;&#10;    &lt;SubGrid&gt;&#10;      &lt;Left&gt;202.204727&lt;/Left&gt;&#10;      &lt;Top&gt;25.51181&lt;/Top&gt;&#10;      &lt;Width&gt;25.51181&lt;/Width&gt;&#10;      &lt;Height&gt;25.51181&lt;/Height&gt;&#10;    &lt;/SubGrid&gt;&#10;    &lt;SubGrid&gt;&#10;      &lt;Left&gt;227.716537&lt;/Left&gt;&#10;      &lt;Top&gt;25.51181&lt;/Top&gt;&#10;      &lt;Width&gt;151.1811&lt;/Width&gt;&#10;      &lt;Height&gt;25.51181&lt;/Height&gt;&#10;    &lt;/SubGrid&gt;&#10;    &lt;SubGrid&gt;&#10;      &lt;Left&gt;378.897644&lt;/Left&gt;&#10;      &lt;Top&gt;25.51181&lt;/Top&gt;&#10;      &lt;Width&gt;25.51181&lt;/Width&gt;&#10;      &lt;Height&gt;25.51181&lt;/Height&gt;&#10;    &lt;/SubGrid&gt;&#10;    &lt;SubGrid&gt;&#10;      &lt;Left&gt;404.409454&lt;/Left&gt;&#10;      &lt;Top&gt;25.51181&lt;/Top&gt;&#10;      &lt;Width&gt;151.1811&lt;/Width&gt;&#10;      &lt;Height&gt;25.51181&lt;/Height&gt;&#10;    &lt;/SubGrid&gt;&#10;    &lt;SubGrid&gt;&#10;      &lt;Left&gt;555.5906&lt;/Left&gt;&#10;      &lt;Top&gt;25.51181&lt;/Top&gt;&#10;      &lt;Width&gt;25.51181&lt;/Width&gt;&#10;      &lt;Height&gt;25.51181&lt;/Height&gt;&#10;    &lt;/SubGrid&gt;&#10;    &lt;SubGrid&gt;&#10;      &lt;Left&gt;581.102356&lt;/Left&gt;&#10;      &lt;Top&gt;25.51181&lt;/Top&gt;&#10;      &lt;Width&gt;151.1811&lt;/Width&gt;&#10;      &lt;Height&gt;25.51181&lt;/Height&gt;&#10;    &lt;/SubGrid&gt;&#10;    &lt;SubGrid&gt;&#10;      &lt;Left&gt;732.283447&lt;/Left&gt;&#10;      &lt;Top&gt;25.51181&lt;/Top&gt;&#10;      &lt;Width&gt;25.51181&lt;/Width&gt;&#10;      &lt;Height&gt;25.51181&lt;/Height&gt;&#10;    &lt;/SubGrid&gt;&#10;    &lt;SubGrid&gt;&#10;      &lt;Left&gt;757.7953&lt;/Left&gt;&#10;      &lt;Top&gt;25.51181&lt;/Top&gt;&#10;      &lt;Width&gt;151.1811&lt;/Width&gt;&#10;      &lt;Height&gt;25.51181&lt;/Height&gt;&#10;    &lt;/SubGrid&gt;&#10;    &lt;SubGrid&gt;&#10;      &lt;Left&gt;908.9764&lt;/Left&gt;&#10;      &lt;Top&gt;25.51181&lt;/Top&gt;&#10;      &lt;Width&gt;25.51181&lt;/Width&gt;&#10;      &lt;Height&gt;25.51181&lt;/Height&gt;&#10;    &lt;/SubGrid&gt;&#10;    &lt;SubGrid&gt;&#10;      &lt;Left&gt;25.51181&lt;/Left&gt;&#10;      &lt;Top&gt;218.976379&lt;/Top&gt;&#10;      &lt;Width&gt;25.51181&lt;/Width&gt;&#10;      &lt;Height&gt;25.51181&lt;/Height&gt;&#10;    &lt;/SubGrid&gt;&#10;    &lt;SubGrid&gt;&#10;      &lt;Left&gt;25.51181&lt;/Left&gt;&#10;      &lt;Top&gt;244.48819&lt;/Top&gt;&#10;      &lt;Width&gt;25.51181&lt;/Width&gt;&#10;      &lt;Height&gt;25.51181&lt;/Height&gt;&#10;    &lt;/SubGrid&gt;&#10;    &lt;SubGrid&gt;&#10;      &lt;Left&gt;25.51181&lt;/Left&gt;&#10;      &lt;Top&gt;270&lt;/Top&gt;&#10;      &lt;Width&gt;25.51181&lt;/Width&gt;&#10;      &lt;Height&gt;25.51181&lt;/Height&gt;&#10;    &lt;/SubGrid&gt;&#10;    &lt;SubGrid&gt;&#10;      &lt;Left&gt;25.51181&lt;/Left&gt;&#10;      &lt;Top&gt;295.5118&lt;/Top&gt;&#10;      &lt;Width&gt;25.51181&lt;/Width&gt;&#10;      &lt;Height&gt;25.51181&lt;/Height&gt;&#10;    &lt;/SubGrid&gt;&#10;    &lt;SubGrid&gt;&#10;      &lt;Left&gt;51.02362&lt;/Left&gt;&#10;      &lt;Top&gt;295.5118&lt;/Top&gt;&#10;      &lt;Width&gt;151.1811&lt;/Width&gt;&#10;      &lt;Height&gt;25.51181&lt;/Height&gt;&#10;    &lt;/SubGrid&gt;&#10;    &lt;SubGrid&gt;&#10;      &lt;Left&gt;202.204727&lt;/Left&gt;&#10;      &lt;Top&gt;295.5118&lt;/Top&gt;&#10;      &lt;Width&gt;25.51181&lt;/Width&gt;&#10;      &lt;Height&gt;25.51181&lt;/Height&gt;&#10;    &lt;/SubGrid&gt;&#10;    &lt;SubGrid&gt;&#10;      &lt;Left&gt;51.02362&lt;/Left&gt;&#10;      &lt;Top&gt;270&lt;/Top&gt;&#10;      &lt;Width&gt;151.1811&lt;/Width&gt;&#10;      &lt;Height&gt;25.51181&lt;/Height&gt;&#10;    &lt;/SubGrid&gt;&#10;    &lt;SubGrid&gt;&#10;      &lt;Left&gt;202.204727&lt;/Left&gt;&#10;      &lt;Top&gt;270&lt;/Top&gt;&#10;      &lt;Width&gt;25.51181&lt;/Width&gt;&#10;      &lt;Height&gt;25.51181&lt;/Height&gt;&#10;    &lt;/SubGrid&gt;&#10;    &lt;SubGrid&gt;&#10;      &lt;Left&gt;51.02362&lt;/Left&gt;&#10;      &lt;Top&gt;244.48819&lt;/Top&gt;&#10;      &lt;Width&gt;151.1811&lt;/Width&gt;&#10;      &lt;Height&gt;25.51181&lt;/Height&gt;&#10;    &lt;/SubGrid&gt;&#10;    &lt;SubGrid&gt;&#10;      &lt;Left&gt;202.204727&lt;/Left&gt;&#10;      &lt;Top&gt;244.48819&lt;/Top&gt;&#10;      &lt;Width&gt;25.51181&lt;/Width&gt;&#10;      &lt;Height&gt;25.51181&lt;/Height&gt;&#10;    &lt;/SubGrid&gt;&#10;    &lt;SubGrid&gt;&#10;      &lt;Left&gt;51.02362&lt;/Left&gt;&#10;      &lt;Top&gt;218.976379&lt;/Top&gt;&#10;      &lt;Width&gt;151.1811&lt;/Width&gt;&#10;      &lt;Height&gt;25.51181&lt;/Height&gt;&#10;    &lt;/SubGrid&gt;&#10;    &lt;SubGrid&gt;&#10;      &lt;Left&gt;202.204727&lt;/Left&gt;&#10;      &lt;Top&gt;218.976379&lt;/Top&gt;&#10;      &lt;Width&gt;25.51181&lt;/Width&gt;&#10;      &lt;Height&gt;25.51181&lt;/Height&gt;&#10;    &lt;/SubGrid&gt;&#10;    &lt;SubGrid&gt;&#10;      &lt;Left&gt;25.51181&lt;/Left&gt;&#10;      &lt;Top&gt;488.976379&lt;/Top&gt;&#10;      &lt;Width&gt;25.51181&lt;/Width&gt;&#10;      &lt;Height&gt;25.51181&lt;/Height&gt;&#10;    &lt;/SubGrid&gt;&#10;    &lt;SubGrid&gt;&#10;      &lt;Left&gt;51.02362&lt;/Left&gt;&#10;      &lt;Top&gt;488.976379&lt;/Top&gt;&#10;      &lt;Width&gt;151.1811&lt;/Width&gt;&#10;      &lt;Height&gt;25.51181&lt;/Height&gt;&#10;    &lt;/SubGrid&gt;&#10;    &lt;SubGrid&gt;&#10;      &lt;Left&gt;202.204727&lt;/Left&gt;&#10;      &lt;Top&gt;488.976379&lt;/Top&gt;&#10;      &lt;Width&gt;25.51181&lt;/Width&gt;&#10;      &lt;Height&gt;25.51181&lt;/Height&gt;&#10;    &lt;/SubGrid&gt;&#10;    &lt;SubGrid&gt;&#10;      &lt;Left&gt;227.716537&lt;/Left&gt;&#10;      &lt;Top&gt;488.976379&lt;/Top&gt;&#10;      &lt;Width&gt;151.1811&lt;/Width&gt;&#10;      &lt;Height&gt;25.51181&lt;/Height&gt;&#10;    &lt;/SubGrid&gt;&#10;    &lt;SubGrid&gt;&#10;      &lt;Left&gt;378.897644&lt;/Left&gt;&#10;      &lt;Top&gt;488.976379&lt;/Top&gt;&#10;      &lt;Width&gt;25.51181&lt;/Width&gt;&#10;      &lt;Height&gt;25.51181&lt;/Height&gt;&#10;    &lt;/SubGrid&gt;&#10;    &lt;SubGrid&gt;&#10;      &lt;Left&gt;404.409454&lt;/Left&gt;&#10;      &lt;Top&gt;488.976379&lt;/Top&gt;&#10;      &lt;Width&gt;151.1811&lt;/Width&gt;&#10;      &lt;Height&gt;25.51181&lt;/Height&gt;&#10;    &lt;/SubGrid&gt;&#10;    &lt;SubGrid&gt;&#10;      &lt;Left&gt;555.5906&lt;/Left&gt;&#10;      &lt;Top&gt;488.976379&lt;/Top&gt;&#10;      &lt;Width&gt;25.51181&lt;/Width&gt;&#10;      &lt;Height&gt;25.51181&lt;/Height&gt;&#10;    &lt;/SubGrid&gt;&#10;    &lt;SubGrid&gt;&#10;      &lt;Left&gt;581.102356&lt;/Left&gt;&#10;      &lt;Top&gt;488.976379&lt;/Top&gt;&#10;      &lt;Width&gt;151.1811&lt;/Width&gt;&#10;      &lt;Height&gt;25.51181&lt;/Height&gt;&#10;    &lt;/SubGrid&gt;&#10;    &lt;SubGrid&gt;&#10;      &lt;Left&gt;732.283447&lt;/Left&gt;&#10;      &lt;Top&gt;488.976379&lt;/Top&gt;&#10;      &lt;Width&gt;25.51181&lt;/Width&gt;&#10;      &lt;Height&gt;25.51181&lt;/Height&gt;&#10;    &lt;/SubGrid&gt;&#10;    &lt;SubGrid&gt;&#10;      &lt;Left&gt;757.7953&lt;/Left&gt;&#10;      &lt;Top&gt;488.976379&lt;/Top&gt;&#10;      &lt;Width&gt;151.1811&lt;/Width&gt;&#10;      &lt;Height&gt;25.51181&lt;/Height&gt;&#10;    &lt;/SubGrid&gt;&#10;    &lt;SubGrid&gt;&#10;      &lt;Left&gt;908.9764&lt;/Left&gt;&#10;      &lt;Top&gt;488.976379&lt;/Top&gt;&#10;      &lt;Width&gt;25.51181&lt;/Width&gt;&#10;      &lt;Height&gt;25.51181&lt;/Height&gt;&#10;    &lt;/SubGrid&gt;&#10;    &lt;SubGrid&gt;&#10;      &lt;Left&gt;227.716537&lt;/Left&gt;&#10;      &lt;Top&gt;295.5118&lt;/Top&gt;&#10;      &lt;Width&gt;151.1811&lt;/Width&gt;&#10;      &lt;Height&gt;25.51181&lt;/Height&gt;&#10;    &lt;/SubGrid&gt;&#10;    &lt;SubGrid&gt;&#10;      &lt;Left&gt;378.897644&lt;/Left&gt;&#10;      &lt;Top&gt;295.5118&lt;/Top&gt;&#10;      &lt;Width&gt;25.51181&lt;/Width&gt;&#10;      &lt;Height&gt;25.51181&lt;/Height&gt;&#10;    &lt;/SubGrid&gt;&#10;    &lt;SubGrid&gt;&#10;      &lt;Left&gt;227.716537&lt;/Left&gt;&#10;      &lt;Top&gt;270&lt;/Top&gt;&#10;      &lt;Width&gt;151.1811&lt;/Width&gt;&#10;      &lt;Height&gt;25.51181&lt;/Height&gt;&#10;    &lt;/SubGrid&gt;&#10;    &lt;SubGrid&gt;&#10;      &lt;Left&gt;378.897644&lt;/Left&gt;&#10;      &lt;Top&gt;270&lt;/Top&gt;&#10;      &lt;Width&gt;25.51181&lt;/Width&gt;&#10;      &lt;Height&gt;25.51181&lt;/Height&gt;&#10;    &lt;/SubGrid&gt;&#10;    &lt;SubGrid&gt;&#10;      &lt;Left&gt;227.716537&lt;/Left&gt;&#10;      &lt;Top&gt;244.48819&lt;/Top&gt;&#10;      &lt;Width&gt;151.1811&lt;/Width&gt;&#10;      &lt;Height&gt;25.51181&lt;/Height&gt;&#10;    &lt;/SubGrid&gt;&#10;    &lt;SubGrid&gt;&#10;      &lt;Left&gt;378.897644&lt;/Left&gt;&#10;      &lt;Top&gt;244.48819&lt;/Top&gt;&#10;      &lt;Width&gt;25.51181&lt;/Width&gt;&#10;      &lt;Height&gt;25.51181&lt;/Height&gt;&#10;    &lt;/SubGrid&gt;&#10;    &lt;SubGrid&gt;&#10;      &lt;Left&gt;227.716537&lt;/Left&gt;&#10;      &lt;Top&gt;218.976379&lt;/Top&gt;&#10;      &lt;Width&gt;151.1811&lt;/Width&gt;&#10;      &lt;Height&gt;25.51181&lt;/Height&gt;&#10;    &lt;/SubGrid&gt;&#10;    &lt;SubGrid&gt;&#10;      &lt;Left&gt;378.897644&lt;/Left&gt;&#10;      &lt;Top&gt;218.976379&lt;/Top&gt;&#10;      &lt;Width&gt;25.51181&lt;/Width&gt;&#10;      &lt;Height&gt;25.51181&lt;/Height&gt;&#10;    &lt;/SubGrid&gt;&#10;    &lt;SubGrid&gt;&#10;      &lt;Left&gt;404.409454&lt;/Left&gt;&#10;      &lt;Top&gt;295.5118&lt;/Top&gt;&#10;      &lt;Width&gt;151.1811&lt;/Width&gt;&#10;      &lt;Height&gt;25.51181&lt;/Height&gt;&#10;    &lt;/SubGrid&gt;&#10;    &lt;SubGrid&gt;&#10;      &lt;Left&gt;555.5906&lt;/Left&gt;&#10;      &lt;Top&gt;295.5118&lt;/Top&gt;&#10;      &lt;Width&gt;25.51181&lt;/Width&gt;&#10;      &lt;Height&gt;25.51181&lt;/Height&gt;&#10;    &lt;/SubGrid&gt;&#10;    &lt;SubGrid&gt;&#10;      &lt;Left&gt;404.409454&lt;/Left&gt;&#10;      &lt;Top&gt;270&lt;/Top&gt;&#10;      &lt;Width&gt;151.1811&lt;/Width&gt;&#10;      &lt;Height&gt;25.51181&lt;/Height&gt;&#10;    &lt;/SubGrid&gt;&#10;    &lt;SubGrid&gt;&#10;      &lt;Left&gt;555.5906&lt;/Left&gt;&#10;      &lt;Top&gt;270&lt;/Top&gt;&#10;      &lt;Width&gt;25.51181&lt;/Width&gt;&#10;      &lt;Height&gt;25.51181&lt;/Height&gt;&#10;    &lt;/SubGrid&gt;&#10;    &lt;SubGrid&gt;&#10;      &lt;Left&gt;404.409454&lt;/Left&gt;&#10;      &lt;Top&gt;244.48819&lt;/Top&gt;&#10;      &lt;Width&gt;151.1811&lt;/Width&gt;&#10;      &lt;Height&gt;25.51181&lt;/Height&gt;&#10;    &lt;/SubGrid&gt;&#10;    &lt;SubGrid&gt;&#10;      &lt;Left&gt;555.5906&lt;/Left&gt;&#10;      &lt;Top&gt;244.48819&lt;/Top&gt;&#10;      &lt;Width&gt;25.51181&lt;/Width&gt;&#10;      &lt;Height&gt;25.51181&lt;/Height&gt;&#10;    &lt;/SubGrid&gt;&#10;    &lt;SubGrid&gt;&#10;      &lt;Left&gt;404.409454&lt;/Left&gt;&#10;      &lt;Top&gt;218.976379&lt;/Top&gt;&#10;      &lt;Width&gt;151.1811&lt;/Width&gt;&#10;      &lt;Height&gt;25.51181&lt;/Height&gt;&#10;    &lt;/SubGrid&gt;&#10;    &lt;SubGrid&gt;&#10;      &lt;Left&gt;555.5906&lt;/Left&gt;&#10;      &lt;Top&gt;218.976379&lt;/Top&gt;&#10;      &lt;Width&gt;25.51181&lt;/Width&gt;&#10;      &lt;Height&gt;25.51181&lt;/Height&gt;&#10;    &lt;/SubGrid&gt;&#10;    &lt;SubGrid&gt;&#10;      &lt;Left&gt;581.102356&lt;/Left&gt;&#10;      &lt;Top&gt;295.5118&lt;/Top&gt;&#10;      &lt;Width&gt;151.1811&lt;/Width&gt;&#10;      &lt;Height&gt;25.51181&lt;/Height&gt;&#10;    &lt;/SubGrid&gt;&#10;    &lt;SubGrid&gt;&#10;      &lt;Left&gt;732.283447&lt;/Left&gt;&#10;      &lt;Top&gt;295.5118&lt;/Top&gt;&#10;      &lt;Width&gt;25.51181&lt;/Width&gt;&#10;      &lt;Height&gt;25.51181&lt;/Height&gt;&#10;    &lt;/SubGrid&gt;&#10;    &lt;SubGrid&gt;&#10;      &lt;Left&gt;581.102356&lt;/Left&gt;&#10;      &lt;Top&gt;270&lt;/Top&gt;&#10;      &lt;Width&gt;151.1811&lt;/Width&gt;&#10;      &lt;Height&gt;25.51181&lt;/Height&gt;&#10;    &lt;/SubGrid&gt;&#10;    &lt;SubGrid&gt;&#10;      &lt;Left&gt;732.283447&lt;/Left&gt;&#10;      &lt;Top&gt;270&lt;/Top&gt;&#10;      &lt;Width&gt;25.51181&lt;/Width&gt;&#10;      &lt;Height&gt;25.51181&lt;/Height&gt;&#10;    &lt;/SubGrid&gt;&#10;    &lt;SubGrid&gt;&#10;      &lt;Left&gt;581.102356&lt;/Left&gt;&#10;      &lt;Top&gt;244.48819&lt;/Top&gt;&#10;      &lt;Width&gt;151.1811&lt;/Width&gt;&#10;      &lt;Height&gt;25.51181&lt;/Height&gt;&#10;    &lt;/SubGrid&gt;&#10;    &lt;SubGrid&gt;&#10;      &lt;Left&gt;732.283447&lt;/Left&gt;&#10;      &lt;Top&gt;244.48819&lt;/Top&gt;&#10;      &lt;Width&gt;25.51181&lt;/Width&gt;&#10;      &lt;Height&gt;25.51181&lt;/Height&gt;&#10;    &lt;/SubGrid&gt;&#10;    &lt;SubGrid&gt;&#10;      &lt;Left&gt;581.102356&lt;/Left&gt;&#10;      &lt;Top&gt;218.976379&lt;/Top&gt;&#10;      &lt;Width&gt;151.1811&lt;/Width&gt;&#10;      &lt;Height&gt;25.51181&lt;/Height&gt;&#10;    &lt;/SubGrid&gt;&#10;    &lt;SubGrid&gt;&#10;      &lt;Left&gt;732.283447&lt;/Left&gt;&#10;      &lt;Top&gt;218.976379&lt;/Top&gt;&#10;      &lt;Width&gt;25.51181&lt;/Width&gt;&#10;      &lt;Height&gt;25.51181&lt;/Height&gt;&#10;    &lt;/SubGrid&gt;&#10;    &lt;SubGrid&gt;&#10;      &lt;Left&gt;757.7953&lt;/Left&gt;&#10;      &lt;Top&gt;295.5118&lt;/Top&gt;&#10;      &lt;Width&gt;151.1811&lt;/Width&gt;&#10;      &lt;Height&gt;25.51181&lt;/Height&gt;&#10;    &lt;/SubGrid&gt;&#10;    &lt;SubGrid&gt;&#10;      &lt;Left&gt;908.9764&lt;/Left&gt;&#10;      &lt;Top&gt;295.5118&lt;/Top&gt;&#10;      &lt;Width&gt;25.51181&lt;/Width&gt;&#10;      &lt;Height&gt;25.51181&lt;/Height&gt;&#10;    &lt;/SubGrid&gt;&#10;    &lt;SubGrid&gt;&#10;      &lt;Left&gt;757.7953&lt;/Left&gt;&#10;      &lt;Top&gt;270&lt;/Top&gt;&#10;      &lt;Width&gt;151.1811&lt;/Width&gt;&#10;      &lt;Height&gt;25.51181&lt;/Height&gt;&#10;    &lt;/SubGrid&gt;&#10;    &lt;SubGrid&gt;&#10;      &lt;Left&gt;908.9764&lt;/Left&gt;&#10;      &lt;Top&gt;270&lt;/Top&gt;&#10;      &lt;Width&gt;25.51181&lt;/Width&gt;&#10;      &lt;Height&gt;25.51181&lt;/Height&gt;&#10;    &lt;/SubGrid&gt;&#10;    &lt;SubGrid&gt;&#10;      &lt;Left&gt;757.7953&lt;/Left&gt;&#10;      &lt;Top&gt;244.48819&lt;/Top&gt;&#10;      &lt;Width&gt;151.1811&lt;/Width&gt;&#10;      &lt;Height&gt;25.51181&lt;/Height&gt;&#10;    &lt;/SubGrid&gt;&#10;    &lt;SubGrid&gt;&#10;      &lt;Left&gt;908.9764&lt;/Left&gt;&#10;      &lt;Top&gt;244.48819&lt;/Top&gt;&#10;      &lt;Width&gt;25.51181&lt;/Width&gt;&#10;      &lt;Height&gt;25.51181&lt;/Height&gt;&#10;    &lt;/SubGrid&gt;&#10;    &lt;SubGrid&gt;&#10;      &lt;Left&gt;757.7953&lt;/Left&gt;&#10;      &lt;Top&gt;218.976379&lt;/Top&gt;&#10;      &lt;Width&gt;151.1811&lt;/Width&gt;&#10;      &lt;Height&gt;25.51181&lt;/Height&gt;&#10;    &lt;/SubGrid&gt;&#10;    &lt;SubGrid&gt;&#10;      &lt;Left&gt;908.9764&lt;/Left&gt;&#10;      &lt;Top&gt;218.976379&lt;/Top&gt;&#10;      &lt;Width&gt;25.51181&lt;/Width&gt;&#10;      &lt;Height&gt;25.51181&lt;/Height&gt;&#10;    &lt;/SubGrid&gt;&#10;    &lt;SubGrid&gt;&#10;      &lt;Left&gt;25.51181&lt;/Left&gt;&#10;      &lt;Top&gt;51.02362&lt;/Top&gt;&#10;      &lt;Width&gt;25.51181&lt;/Width&gt;&#10;      &lt;Height&gt;167.952759&lt;/Height&gt;&#10;    &lt;/SubGrid&gt;&#10;    &lt;SubGrid&gt;&#10;      &lt;Left&gt;202.204727&lt;/Left&gt;&#10;      &lt;Top&gt;51.02362&lt;/Top&gt;&#10;      &lt;Width&gt;25.51181&lt;/Width&gt;&#10;      &lt;Height&gt;167.952759&lt;/Height&gt;&#10;    &lt;/SubGrid&gt;&#10;    &lt;SubGrid&gt;&#10;      &lt;Left&gt;378.897644&lt;/Left&gt;&#10;      &lt;Top&gt;51.02362&lt;/Top&gt;&#10;      &lt;Width&gt;25.51181&lt;/Width&gt;&#10;      &lt;Height&gt;167.952759&lt;/Height&gt;&#10;    &lt;/SubGrid&gt;&#10;    &lt;SubGrid&gt;&#10;      &lt;Left&gt;555.5906&lt;/Left&gt;&#10;      &lt;Top&gt;51.02362&lt;/Top&gt;&#10;      &lt;Width&gt;25.51181&lt;/Width&gt;&#10;      &lt;Height&gt;167.952759&lt;/Height&gt;&#10;    &lt;/SubGrid&gt;&#10;    &lt;SubGrid&gt;&#10;      &lt;Left&gt;732.283447&lt;/Left&gt;&#10;      &lt;Top&gt;51.02362&lt;/Top&gt;&#10;      &lt;Width&gt;25.51181&lt;/Width&gt;&#10;      &lt;Height&gt;167.952759&lt;/Height&gt;&#10;    &lt;/SubGrid&gt;&#10;    &lt;SubGrid&gt;&#10;      &lt;Left&gt;908.9764&lt;/Left&gt;&#10;      &lt;Top&gt;51.02362&lt;/Top&gt;&#10;      &lt;Width&gt;25.51181&lt;/Width&gt;&#10;      &lt;Height&gt;167.952759&lt;/Height&gt;&#10;    &lt;/SubGrid&gt;&#10;    &lt;SubGrid&gt;&#10;      &lt;Left&gt;25.51181&lt;/Left&gt;&#10;      &lt;Top&gt;321.023621&lt;/Top&gt;&#10;      &lt;Width&gt;25.51181&lt;/Width&gt;&#10;      &lt;Height&gt;167.952759&lt;/Height&gt;&#10;    &lt;/SubGrid&gt;&#10;    &lt;SubGrid&gt;&#10;      &lt;Left&gt;202.204727&lt;/Left&gt;&#10;      &lt;Top&gt;321.023621&lt;/Top&gt;&#10;      &lt;Width&gt;25.51181&lt;/Width&gt;&#10;      &lt;Height&gt;167.952759&lt;/Height&gt;&#10;    &lt;/SubGrid&gt;&#10;    &lt;SubGrid&gt;&#10;      &lt;Left&gt;378.897644&lt;/Left&gt;&#10;      &lt;Top&gt;321.023621&lt;/Top&gt;&#10;      &lt;Width&gt;25.51181&lt;/Width&gt;&#10;      &lt;Height&gt;167.952759&lt;/Height&gt;&#10;    &lt;/SubGrid&gt;&#10;    &lt;SubGrid&gt;&#10;      &lt;Left&gt;555.5906&lt;/Left&gt;&#10;      &lt;Top&gt;321.023621&lt;/Top&gt;&#10;      &lt;Width&gt;25.51181&lt;/Width&gt;&#10;      &lt;Height&gt;167.952759&lt;/Height&gt;&#10;    &lt;/SubGrid&gt;&#10;    &lt;SubGrid&gt;&#10;      &lt;Left&gt;732.283447&lt;/Left&gt;&#10;      &lt;Top&gt;321.023621&lt;/Top&gt;&#10;      &lt;Width&gt;25.51181&lt;/Width&gt;&#10;      &lt;Height&gt;167.952759&lt;/Height&gt;&#10;    &lt;/SubGrid&gt;&#10;    &lt;SubGrid&gt;&#10;      &lt;Left&gt;908.9764&lt;/Left&gt;&#10;      &lt;Top&gt;321.023621&lt;/Top&gt;&#10;      &lt;Width&gt;25.51181&lt;/Width&gt;&#10;      &lt;Height&gt;167.952759&lt;/Height&gt;&#10;    &lt;/SubGrid&gt;&#10;    &lt;SubGrid&gt;&#10;      &lt;Left&gt;51.02362&lt;/Left&gt;&#10;      &lt;Top&gt;51.02362&lt;/Top&gt;&#10;      &lt;Width&gt;151.1811&lt;/Width&gt;&#10;      &lt;Height&gt;167.952759&lt;/Height&gt;&#10;    &lt;/SubGrid&gt;&#10;    &lt;SubGrid&gt;&#10;      &lt;Left&gt;227.716537&lt;/Left&gt;&#10;      &lt;Top&gt;51.02362&lt;/Top&gt;&#10;      &lt;Width&gt;151.1811&lt;/Width&gt;&#10;      &lt;Height&gt;167.952759&lt;/Height&gt;&#10;    &lt;/SubGrid&gt;&#10;    &lt;SubGrid&gt;&#10;      &lt;Left&gt;404.409454&lt;/Left&gt;&#10;      &lt;Top&gt;51.02362&lt;/Top&gt;&#10;      &lt;Width&gt;151.1811&lt;/Width&gt;&#10;      &lt;Height&gt;167.952759&lt;/Height&gt;&#10;    &lt;/SubGrid&gt;&#10;    &lt;SubGrid&gt;&#10;      &lt;Left&gt;581.102356&lt;/Left&gt;&#10;      &lt;Top&gt;51.02362&lt;/Top&gt;&#10;      &lt;Width&gt;151.1811&lt;/Width&gt;&#10;      &lt;Height&gt;167.952759&lt;/Height&gt;&#10;    &lt;/SubGrid&gt;&#10;    &lt;SubGrid&gt;&#10;      &lt;Left&gt;757.7953&lt;/Left&gt;&#10;      &lt;Top&gt;51.02362&lt;/Top&gt;&#10;      &lt;Width&gt;151.1811&lt;/Width&gt;&#10;      &lt;Height&gt;167.952759&lt;/Height&gt;&#10;    &lt;/SubGrid&gt;&#10;    &lt;SubGrid&gt;&#10;      &lt;Left&gt;51.02362&lt;/Left&gt;&#10;      &lt;Top&gt;321.023621&lt;/Top&gt;&#10;      &lt;Width&gt;151.1811&lt;/Width&gt;&#10;      &lt;Height&gt;167.952759&lt;/Height&gt;&#10;    &lt;/SubGrid&gt;&#10;    &lt;SubGrid&gt;&#10;      &lt;Left&gt;227.716537&lt;/Left&gt;&#10;      &lt;Top&gt;321.023621&lt;/Top&gt;&#10;      &lt;Width&gt;151.1811&lt;/Width&gt;&#10;      &lt;Height&gt;167.952759&lt;/Height&gt;&#10;    &lt;/SubGrid&gt;&#10;    &lt;SubGrid&gt;&#10;      &lt;Left&gt;404.409454&lt;/Left&gt;&#10;      &lt;Top&gt;321.023621&lt;/Top&gt;&#10;      &lt;Width&gt;151.1811&lt;/Width&gt;&#10;      &lt;Height&gt;167.952759&lt;/Height&gt;&#10;    &lt;/SubGrid&gt;&#10;    &lt;SubGrid&gt;&#10;      &lt;Left&gt;581.102356&lt;/Left&gt;&#10;      &lt;Top&gt;321.023621&lt;/Top&gt;&#10;      &lt;Width&gt;151.1811&lt;/Width&gt;&#10;      &lt;Height&gt;167.952759&lt;/Height&gt;&#10;    &lt;/SubGrid&gt;&#10;    &lt;SubGrid&gt;&#10;      &lt;Left&gt;757.7953&lt;/Left&gt;&#10;      &lt;Top&gt;321.023621&lt;/Top&gt;&#10;      &lt;Width&gt;151.1811&lt;/Width&gt;&#10;      &lt;Height&gt;167.952759&lt;/Height&gt;&#10;    &lt;/SubGrid&gt;&#10;  &lt;/SubGrids&gt;&#10;  &lt;WorkArea&gt;&#10;    &lt;Top&gt;25.51181&lt;/Top&gt;&#10;    &lt;Left&gt;25.51181&lt;/Left&gt;&#10;    &lt;Width&gt;908.9764&lt;/Width&gt;&#10;    &lt;Height&gt;488.976379&lt;/Height&gt;&#10;  &lt;/WorkArea&gt;&#10;  &lt;AspectW&gt;-1&lt;/AspectW&gt;&#10;  &lt;AspectH&gt;-1&lt;/AspectH&gt;&#10;  &lt;Width&gt;960&lt;/Width&gt;&#10;  &lt;Height&gt;540&lt;/Height&gt;&#10;  &lt;HGap&gt;5&lt;/HGap&gt;&#10;  &lt;VGap&gt;5&lt;/VGap&gt;&#10;  &lt;OfficeVersion&gt;-1&lt;/OfficeVersion&gt;&#10;&lt;/GridTheme&gt;" hidden="1">
            <a:extLst>
              <a:ext uri="{FF2B5EF4-FFF2-40B4-BE49-F238E27FC236}">
                <a16:creationId xmlns:a16="http://schemas.microsoft.com/office/drawing/2014/main" id="{F5F0A4E1-4330-49F4-88F5-A83195F8511C}"/>
              </a:ext>
            </a:extLst>
          </p:cNvPr>
          <p:cNvSpPr/>
          <p:nvPr userDrawn="1"/>
        </p:nvSpPr>
        <p:spPr>
          <a:xfrm>
            <a:off x="324000" y="324000"/>
            <a:ext cx="11544000" cy="6210000"/>
          </a:xfrm>
          <a:prstGeom prst="rect">
            <a:avLst/>
          </a:prstGeom>
          <a:solidFill>
            <a:srgbClr val="E6E6E6"/>
          </a:solidFill>
          <a:ln w="3175" cap="flat" cmpd="sng" algn="ctr">
            <a:no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 name="Rectangle 4" hidden="1">
            <a:extLst>
              <a:ext uri="{FF2B5EF4-FFF2-40B4-BE49-F238E27FC236}">
                <a16:creationId xmlns:a16="http://schemas.microsoft.com/office/drawing/2014/main" id="{F30BD45F-E3FD-4877-8E01-D258D6C49ED2}"/>
              </a:ext>
            </a:extLst>
          </p:cNvPr>
          <p:cNvSpPr/>
          <p:nvPr userDrawn="1">
            <p:custDataLst>
              <p:tags r:id="rId8"/>
            </p:custDataLst>
          </p:nvPr>
        </p:nvSpPr>
        <p:spPr>
          <a:xfrm>
            <a:off x="324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 name="Rectangle 5" hidden="1">
            <a:extLst>
              <a:ext uri="{FF2B5EF4-FFF2-40B4-BE49-F238E27FC236}">
                <a16:creationId xmlns:a16="http://schemas.microsoft.com/office/drawing/2014/main" id="{61F8F4EB-98F9-49C6-AD23-0434FEEA7DAD}"/>
              </a:ext>
            </a:extLst>
          </p:cNvPr>
          <p:cNvSpPr/>
          <p:nvPr userDrawn="1">
            <p:custDataLst>
              <p:tags r:id="rId9"/>
            </p:custDataLst>
          </p:nvPr>
        </p:nvSpPr>
        <p:spPr>
          <a:xfrm>
            <a:off x="648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 name="Rectangle 9" hidden="1">
            <a:extLst>
              <a:ext uri="{FF2B5EF4-FFF2-40B4-BE49-F238E27FC236}">
                <a16:creationId xmlns:a16="http://schemas.microsoft.com/office/drawing/2014/main" id="{5461F43A-D29F-4117-83B4-78ECC6A90694}"/>
              </a:ext>
            </a:extLst>
          </p:cNvPr>
          <p:cNvSpPr/>
          <p:nvPr userDrawn="1">
            <p:custDataLst>
              <p:tags r:id="rId10"/>
            </p:custDataLst>
          </p:nvPr>
        </p:nvSpPr>
        <p:spPr>
          <a:xfrm>
            <a:off x="2568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 name="Rectangle 10" hidden="1">
            <a:extLst>
              <a:ext uri="{FF2B5EF4-FFF2-40B4-BE49-F238E27FC236}">
                <a16:creationId xmlns:a16="http://schemas.microsoft.com/office/drawing/2014/main" id="{3885B838-2022-4A1F-A84B-BB1127E2EE43}"/>
              </a:ext>
            </a:extLst>
          </p:cNvPr>
          <p:cNvSpPr/>
          <p:nvPr userDrawn="1">
            <p:custDataLst>
              <p:tags r:id="rId11"/>
            </p:custDataLst>
          </p:nvPr>
        </p:nvSpPr>
        <p:spPr>
          <a:xfrm>
            <a:off x="2892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2" name="Rectangle 11" hidden="1">
            <a:extLst>
              <a:ext uri="{FF2B5EF4-FFF2-40B4-BE49-F238E27FC236}">
                <a16:creationId xmlns:a16="http://schemas.microsoft.com/office/drawing/2014/main" id="{AC6417FB-6B96-4CAA-9A61-CE3C85379335}"/>
              </a:ext>
            </a:extLst>
          </p:cNvPr>
          <p:cNvSpPr/>
          <p:nvPr userDrawn="1">
            <p:custDataLst>
              <p:tags r:id="rId12"/>
            </p:custDataLst>
          </p:nvPr>
        </p:nvSpPr>
        <p:spPr>
          <a:xfrm>
            <a:off x="4812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3" name="Rectangle 12" hidden="1">
            <a:extLst>
              <a:ext uri="{FF2B5EF4-FFF2-40B4-BE49-F238E27FC236}">
                <a16:creationId xmlns:a16="http://schemas.microsoft.com/office/drawing/2014/main" id="{88F2338E-050E-4997-B5FD-16609E6B05AC}"/>
              </a:ext>
            </a:extLst>
          </p:cNvPr>
          <p:cNvSpPr/>
          <p:nvPr userDrawn="1">
            <p:custDataLst>
              <p:tags r:id="rId13"/>
            </p:custDataLst>
          </p:nvPr>
        </p:nvSpPr>
        <p:spPr>
          <a:xfrm>
            <a:off x="5136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4" name="Rectangle 13" hidden="1">
            <a:extLst>
              <a:ext uri="{FF2B5EF4-FFF2-40B4-BE49-F238E27FC236}">
                <a16:creationId xmlns:a16="http://schemas.microsoft.com/office/drawing/2014/main" id="{65330914-84C1-4EFF-8088-9FF9153B21A3}"/>
              </a:ext>
            </a:extLst>
          </p:cNvPr>
          <p:cNvSpPr/>
          <p:nvPr userDrawn="1">
            <p:custDataLst>
              <p:tags r:id="rId14"/>
            </p:custDataLst>
          </p:nvPr>
        </p:nvSpPr>
        <p:spPr>
          <a:xfrm>
            <a:off x="7056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5" name="Rectangle 14" hidden="1">
            <a:extLst>
              <a:ext uri="{FF2B5EF4-FFF2-40B4-BE49-F238E27FC236}">
                <a16:creationId xmlns:a16="http://schemas.microsoft.com/office/drawing/2014/main" id="{0D9F1F0C-68CC-4F13-A58D-7D5850D6BABB}"/>
              </a:ext>
            </a:extLst>
          </p:cNvPr>
          <p:cNvSpPr/>
          <p:nvPr userDrawn="1">
            <p:custDataLst>
              <p:tags r:id="rId15"/>
            </p:custDataLst>
          </p:nvPr>
        </p:nvSpPr>
        <p:spPr>
          <a:xfrm>
            <a:off x="7380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6" name="Rectangle 15" hidden="1">
            <a:extLst>
              <a:ext uri="{FF2B5EF4-FFF2-40B4-BE49-F238E27FC236}">
                <a16:creationId xmlns:a16="http://schemas.microsoft.com/office/drawing/2014/main" id="{FCD1A103-17AC-4A34-8A1D-92E20B67C019}"/>
              </a:ext>
            </a:extLst>
          </p:cNvPr>
          <p:cNvSpPr/>
          <p:nvPr userDrawn="1">
            <p:custDataLst>
              <p:tags r:id="rId16"/>
            </p:custDataLst>
          </p:nvPr>
        </p:nvSpPr>
        <p:spPr>
          <a:xfrm>
            <a:off x="9300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7" name="Rectangle 16" hidden="1">
            <a:extLst>
              <a:ext uri="{FF2B5EF4-FFF2-40B4-BE49-F238E27FC236}">
                <a16:creationId xmlns:a16="http://schemas.microsoft.com/office/drawing/2014/main" id="{6D17E478-3C99-48E5-91A4-253FD970A082}"/>
              </a:ext>
            </a:extLst>
          </p:cNvPr>
          <p:cNvSpPr/>
          <p:nvPr userDrawn="1">
            <p:custDataLst>
              <p:tags r:id="rId17"/>
            </p:custDataLst>
          </p:nvPr>
        </p:nvSpPr>
        <p:spPr>
          <a:xfrm>
            <a:off x="9624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8" name="Rectangle 17" hidden="1">
            <a:extLst>
              <a:ext uri="{FF2B5EF4-FFF2-40B4-BE49-F238E27FC236}">
                <a16:creationId xmlns:a16="http://schemas.microsoft.com/office/drawing/2014/main" id="{ACBDE3FC-87C8-4EA6-8040-812BA3745D76}"/>
              </a:ext>
            </a:extLst>
          </p:cNvPr>
          <p:cNvSpPr/>
          <p:nvPr userDrawn="1">
            <p:custDataLst>
              <p:tags r:id="rId18"/>
            </p:custDataLst>
          </p:nvPr>
        </p:nvSpPr>
        <p:spPr>
          <a:xfrm>
            <a:off x="11544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9" name="Rectangle 18" hidden="1">
            <a:extLst>
              <a:ext uri="{FF2B5EF4-FFF2-40B4-BE49-F238E27FC236}">
                <a16:creationId xmlns:a16="http://schemas.microsoft.com/office/drawing/2014/main" id="{994EE5B0-B3FC-43D9-8B31-B03CA4819265}"/>
              </a:ext>
            </a:extLst>
          </p:cNvPr>
          <p:cNvSpPr/>
          <p:nvPr userDrawn="1">
            <p:custDataLst>
              <p:tags r:id="rId19"/>
            </p:custDataLst>
          </p:nvPr>
        </p:nvSpPr>
        <p:spPr>
          <a:xfrm>
            <a:off x="324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0" name="Rectangle 19" hidden="1">
            <a:extLst>
              <a:ext uri="{FF2B5EF4-FFF2-40B4-BE49-F238E27FC236}">
                <a16:creationId xmlns:a16="http://schemas.microsoft.com/office/drawing/2014/main" id="{71B943CE-F983-40CB-852B-B348DA0EECF9}"/>
              </a:ext>
            </a:extLst>
          </p:cNvPr>
          <p:cNvSpPr/>
          <p:nvPr userDrawn="1">
            <p:custDataLst>
              <p:tags r:id="rId20"/>
            </p:custDataLst>
          </p:nvPr>
        </p:nvSpPr>
        <p:spPr>
          <a:xfrm>
            <a:off x="324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1" name="Rectangle 20" hidden="1">
            <a:extLst>
              <a:ext uri="{FF2B5EF4-FFF2-40B4-BE49-F238E27FC236}">
                <a16:creationId xmlns:a16="http://schemas.microsoft.com/office/drawing/2014/main" id="{195AE9FF-57B5-4B28-95BD-65EB616F8339}"/>
              </a:ext>
            </a:extLst>
          </p:cNvPr>
          <p:cNvSpPr/>
          <p:nvPr userDrawn="1">
            <p:custDataLst>
              <p:tags r:id="rId21"/>
            </p:custDataLst>
          </p:nvPr>
        </p:nvSpPr>
        <p:spPr>
          <a:xfrm>
            <a:off x="324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2" name="Rectangle 21" hidden="1">
            <a:extLst>
              <a:ext uri="{FF2B5EF4-FFF2-40B4-BE49-F238E27FC236}">
                <a16:creationId xmlns:a16="http://schemas.microsoft.com/office/drawing/2014/main" id="{09C4273C-D9B3-4E1C-BECF-E403BC0FED81}"/>
              </a:ext>
            </a:extLst>
          </p:cNvPr>
          <p:cNvSpPr/>
          <p:nvPr userDrawn="1">
            <p:custDataLst>
              <p:tags r:id="rId22"/>
            </p:custDataLst>
          </p:nvPr>
        </p:nvSpPr>
        <p:spPr>
          <a:xfrm>
            <a:off x="324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3" name="Rectangle 22" hidden="1">
            <a:extLst>
              <a:ext uri="{FF2B5EF4-FFF2-40B4-BE49-F238E27FC236}">
                <a16:creationId xmlns:a16="http://schemas.microsoft.com/office/drawing/2014/main" id="{D61A9C98-DFAC-4C93-9FC3-FA4B7268AFD4}"/>
              </a:ext>
            </a:extLst>
          </p:cNvPr>
          <p:cNvSpPr/>
          <p:nvPr userDrawn="1">
            <p:custDataLst>
              <p:tags r:id="rId23"/>
            </p:custDataLst>
          </p:nvPr>
        </p:nvSpPr>
        <p:spPr>
          <a:xfrm>
            <a:off x="648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4" name="Rectangle 23" hidden="1">
            <a:extLst>
              <a:ext uri="{FF2B5EF4-FFF2-40B4-BE49-F238E27FC236}">
                <a16:creationId xmlns:a16="http://schemas.microsoft.com/office/drawing/2014/main" id="{2738953D-847C-44BC-BB1D-3E35D57608D4}"/>
              </a:ext>
            </a:extLst>
          </p:cNvPr>
          <p:cNvSpPr/>
          <p:nvPr userDrawn="1">
            <p:custDataLst>
              <p:tags r:id="rId24"/>
            </p:custDataLst>
          </p:nvPr>
        </p:nvSpPr>
        <p:spPr>
          <a:xfrm>
            <a:off x="2568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5" name="Rectangle 24" hidden="1">
            <a:extLst>
              <a:ext uri="{FF2B5EF4-FFF2-40B4-BE49-F238E27FC236}">
                <a16:creationId xmlns:a16="http://schemas.microsoft.com/office/drawing/2014/main" id="{A85DD5C0-07B7-493F-ACD2-090488BDD5B6}"/>
              </a:ext>
            </a:extLst>
          </p:cNvPr>
          <p:cNvSpPr/>
          <p:nvPr userDrawn="1">
            <p:custDataLst>
              <p:tags r:id="rId25"/>
            </p:custDataLst>
          </p:nvPr>
        </p:nvSpPr>
        <p:spPr>
          <a:xfrm>
            <a:off x="648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37" name="Rectangle 36" hidden="1">
            <a:extLst>
              <a:ext uri="{FF2B5EF4-FFF2-40B4-BE49-F238E27FC236}">
                <a16:creationId xmlns:a16="http://schemas.microsoft.com/office/drawing/2014/main" id="{2D03EC4E-106A-492D-9392-E8DAE462F1BE}"/>
              </a:ext>
            </a:extLst>
          </p:cNvPr>
          <p:cNvSpPr/>
          <p:nvPr userDrawn="1">
            <p:custDataLst>
              <p:tags r:id="rId26"/>
            </p:custDataLst>
          </p:nvPr>
        </p:nvSpPr>
        <p:spPr>
          <a:xfrm>
            <a:off x="2568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5" name="Rectangle 44" hidden="1">
            <a:extLst>
              <a:ext uri="{FF2B5EF4-FFF2-40B4-BE49-F238E27FC236}">
                <a16:creationId xmlns:a16="http://schemas.microsoft.com/office/drawing/2014/main" id="{20022031-21E7-4D6F-92EB-D2DDACC3013D}"/>
              </a:ext>
            </a:extLst>
          </p:cNvPr>
          <p:cNvSpPr/>
          <p:nvPr userDrawn="1">
            <p:custDataLst>
              <p:tags r:id="rId27"/>
            </p:custDataLst>
          </p:nvPr>
        </p:nvSpPr>
        <p:spPr>
          <a:xfrm>
            <a:off x="648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6" name="Rectangle 45" hidden="1">
            <a:extLst>
              <a:ext uri="{FF2B5EF4-FFF2-40B4-BE49-F238E27FC236}">
                <a16:creationId xmlns:a16="http://schemas.microsoft.com/office/drawing/2014/main" id="{0D8C0033-6DD1-44FA-8D1E-C266A6CB5E58}"/>
              </a:ext>
            </a:extLst>
          </p:cNvPr>
          <p:cNvSpPr/>
          <p:nvPr userDrawn="1">
            <p:custDataLst>
              <p:tags r:id="rId28"/>
            </p:custDataLst>
          </p:nvPr>
        </p:nvSpPr>
        <p:spPr>
          <a:xfrm>
            <a:off x="2568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7" name="Rectangle 46" hidden="1">
            <a:extLst>
              <a:ext uri="{FF2B5EF4-FFF2-40B4-BE49-F238E27FC236}">
                <a16:creationId xmlns:a16="http://schemas.microsoft.com/office/drawing/2014/main" id="{5405C511-8E76-4F70-B418-D42EFC88B59C}"/>
              </a:ext>
            </a:extLst>
          </p:cNvPr>
          <p:cNvSpPr/>
          <p:nvPr userDrawn="1">
            <p:custDataLst>
              <p:tags r:id="rId29"/>
            </p:custDataLst>
          </p:nvPr>
        </p:nvSpPr>
        <p:spPr>
          <a:xfrm>
            <a:off x="648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8" name="Rectangle 47" hidden="1">
            <a:extLst>
              <a:ext uri="{FF2B5EF4-FFF2-40B4-BE49-F238E27FC236}">
                <a16:creationId xmlns:a16="http://schemas.microsoft.com/office/drawing/2014/main" id="{3A318B50-011A-4077-B856-5AA6365091AC}"/>
              </a:ext>
            </a:extLst>
          </p:cNvPr>
          <p:cNvSpPr/>
          <p:nvPr userDrawn="1">
            <p:custDataLst>
              <p:tags r:id="rId30"/>
            </p:custDataLst>
          </p:nvPr>
        </p:nvSpPr>
        <p:spPr>
          <a:xfrm>
            <a:off x="2568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9" name="Rectangle 48" hidden="1">
            <a:extLst>
              <a:ext uri="{FF2B5EF4-FFF2-40B4-BE49-F238E27FC236}">
                <a16:creationId xmlns:a16="http://schemas.microsoft.com/office/drawing/2014/main" id="{6A2BCA5B-FE07-43B1-A4B7-31BD6164A6E4}"/>
              </a:ext>
            </a:extLst>
          </p:cNvPr>
          <p:cNvSpPr/>
          <p:nvPr userDrawn="1">
            <p:custDataLst>
              <p:tags r:id="rId31"/>
            </p:custDataLst>
          </p:nvPr>
        </p:nvSpPr>
        <p:spPr>
          <a:xfrm>
            <a:off x="324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0" name="Rectangle 49" hidden="1">
            <a:extLst>
              <a:ext uri="{FF2B5EF4-FFF2-40B4-BE49-F238E27FC236}">
                <a16:creationId xmlns:a16="http://schemas.microsoft.com/office/drawing/2014/main" id="{5C40FFBD-7783-45AC-8A2B-097F0420F8BE}"/>
              </a:ext>
            </a:extLst>
          </p:cNvPr>
          <p:cNvSpPr/>
          <p:nvPr userDrawn="1">
            <p:custDataLst>
              <p:tags r:id="rId32"/>
            </p:custDataLst>
          </p:nvPr>
        </p:nvSpPr>
        <p:spPr>
          <a:xfrm>
            <a:off x="648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1" name="Rectangle 50" hidden="1">
            <a:extLst>
              <a:ext uri="{FF2B5EF4-FFF2-40B4-BE49-F238E27FC236}">
                <a16:creationId xmlns:a16="http://schemas.microsoft.com/office/drawing/2014/main" id="{4CEBE773-5EE2-48C7-957B-8390AB5ACC07}"/>
              </a:ext>
            </a:extLst>
          </p:cNvPr>
          <p:cNvSpPr/>
          <p:nvPr userDrawn="1">
            <p:custDataLst>
              <p:tags r:id="rId33"/>
            </p:custDataLst>
          </p:nvPr>
        </p:nvSpPr>
        <p:spPr>
          <a:xfrm>
            <a:off x="2568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2" name="Rectangle 51" hidden="1">
            <a:extLst>
              <a:ext uri="{FF2B5EF4-FFF2-40B4-BE49-F238E27FC236}">
                <a16:creationId xmlns:a16="http://schemas.microsoft.com/office/drawing/2014/main" id="{A88B1085-4452-48B2-ABE2-B39A1F2C8B5C}"/>
              </a:ext>
            </a:extLst>
          </p:cNvPr>
          <p:cNvSpPr/>
          <p:nvPr userDrawn="1">
            <p:custDataLst>
              <p:tags r:id="rId34"/>
            </p:custDataLst>
          </p:nvPr>
        </p:nvSpPr>
        <p:spPr>
          <a:xfrm>
            <a:off x="2892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3" name="Rectangle 52" hidden="1">
            <a:extLst>
              <a:ext uri="{FF2B5EF4-FFF2-40B4-BE49-F238E27FC236}">
                <a16:creationId xmlns:a16="http://schemas.microsoft.com/office/drawing/2014/main" id="{35677462-D07F-483C-9C29-E04937D96970}"/>
              </a:ext>
            </a:extLst>
          </p:cNvPr>
          <p:cNvSpPr/>
          <p:nvPr userDrawn="1">
            <p:custDataLst>
              <p:tags r:id="rId35"/>
            </p:custDataLst>
          </p:nvPr>
        </p:nvSpPr>
        <p:spPr>
          <a:xfrm>
            <a:off x="4812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4" name="Rectangle 53" hidden="1">
            <a:extLst>
              <a:ext uri="{FF2B5EF4-FFF2-40B4-BE49-F238E27FC236}">
                <a16:creationId xmlns:a16="http://schemas.microsoft.com/office/drawing/2014/main" id="{719982BD-DEFC-4091-A576-C424DBA3C4DD}"/>
              </a:ext>
            </a:extLst>
          </p:cNvPr>
          <p:cNvSpPr/>
          <p:nvPr userDrawn="1">
            <p:custDataLst>
              <p:tags r:id="rId36"/>
            </p:custDataLst>
          </p:nvPr>
        </p:nvSpPr>
        <p:spPr>
          <a:xfrm>
            <a:off x="5136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5" name="Rectangle 54" hidden="1">
            <a:extLst>
              <a:ext uri="{FF2B5EF4-FFF2-40B4-BE49-F238E27FC236}">
                <a16:creationId xmlns:a16="http://schemas.microsoft.com/office/drawing/2014/main" id="{09DABF0B-9E1E-4C4B-B44A-B858D0F51253}"/>
              </a:ext>
            </a:extLst>
          </p:cNvPr>
          <p:cNvSpPr/>
          <p:nvPr userDrawn="1">
            <p:custDataLst>
              <p:tags r:id="rId37"/>
            </p:custDataLst>
          </p:nvPr>
        </p:nvSpPr>
        <p:spPr>
          <a:xfrm>
            <a:off x="7056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6" name="Rectangle 55" hidden="1">
            <a:extLst>
              <a:ext uri="{FF2B5EF4-FFF2-40B4-BE49-F238E27FC236}">
                <a16:creationId xmlns:a16="http://schemas.microsoft.com/office/drawing/2014/main" id="{4C2D3A6A-66FD-4AEE-8C1E-B6E5EECF6AC4}"/>
              </a:ext>
            </a:extLst>
          </p:cNvPr>
          <p:cNvSpPr/>
          <p:nvPr userDrawn="1">
            <p:custDataLst>
              <p:tags r:id="rId38"/>
            </p:custDataLst>
          </p:nvPr>
        </p:nvSpPr>
        <p:spPr>
          <a:xfrm>
            <a:off x="7380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7" name="Rectangle 56" hidden="1">
            <a:extLst>
              <a:ext uri="{FF2B5EF4-FFF2-40B4-BE49-F238E27FC236}">
                <a16:creationId xmlns:a16="http://schemas.microsoft.com/office/drawing/2014/main" id="{2D1F338B-CF9E-4B33-946A-4DB709760AF6}"/>
              </a:ext>
            </a:extLst>
          </p:cNvPr>
          <p:cNvSpPr/>
          <p:nvPr userDrawn="1">
            <p:custDataLst>
              <p:tags r:id="rId39"/>
            </p:custDataLst>
          </p:nvPr>
        </p:nvSpPr>
        <p:spPr>
          <a:xfrm>
            <a:off x="9300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8" name="Rectangle 57" hidden="1">
            <a:extLst>
              <a:ext uri="{FF2B5EF4-FFF2-40B4-BE49-F238E27FC236}">
                <a16:creationId xmlns:a16="http://schemas.microsoft.com/office/drawing/2014/main" id="{C62DDC7A-A75D-47D1-8199-CF07F2BDFB07}"/>
              </a:ext>
            </a:extLst>
          </p:cNvPr>
          <p:cNvSpPr/>
          <p:nvPr userDrawn="1">
            <p:custDataLst>
              <p:tags r:id="rId40"/>
            </p:custDataLst>
          </p:nvPr>
        </p:nvSpPr>
        <p:spPr>
          <a:xfrm>
            <a:off x="9624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9" name="Rectangle 58" hidden="1">
            <a:extLst>
              <a:ext uri="{FF2B5EF4-FFF2-40B4-BE49-F238E27FC236}">
                <a16:creationId xmlns:a16="http://schemas.microsoft.com/office/drawing/2014/main" id="{58B5BE77-B2A7-4D7F-8E0B-C3E954ED65B5}"/>
              </a:ext>
            </a:extLst>
          </p:cNvPr>
          <p:cNvSpPr/>
          <p:nvPr userDrawn="1">
            <p:custDataLst>
              <p:tags r:id="rId41"/>
            </p:custDataLst>
          </p:nvPr>
        </p:nvSpPr>
        <p:spPr>
          <a:xfrm>
            <a:off x="11544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0" name="Rectangle 59" hidden="1">
            <a:extLst>
              <a:ext uri="{FF2B5EF4-FFF2-40B4-BE49-F238E27FC236}">
                <a16:creationId xmlns:a16="http://schemas.microsoft.com/office/drawing/2014/main" id="{FCFBBBC3-8FB6-4FAC-ADAD-D2D96E64A22C}"/>
              </a:ext>
            </a:extLst>
          </p:cNvPr>
          <p:cNvSpPr/>
          <p:nvPr userDrawn="1">
            <p:custDataLst>
              <p:tags r:id="rId42"/>
            </p:custDataLst>
          </p:nvPr>
        </p:nvSpPr>
        <p:spPr>
          <a:xfrm>
            <a:off x="2892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1" name="Rectangle 60" hidden="1">
            <a:extLst>
              <a:ext uri="{FF2B5EF4-FFF2-40B4-BE49-F238E27FC236}">
                <a16:creationId xmlns:a16="http://schemas.microsoft.com/office/drawing/2014/main" id="{2C5A7DD2-B5CE-413A-9B54-583BA9EBCDFF}"/>
              </a:ext>
            </a:extLst>
          </p:cNvPr>
          <p:cNvSpPr/>
          <p:nvPr userDrawn="1">
            <p:custDataLst>
              <p:tags r:id="rId43"/>
            </p:custDataLst>
          </p:nvPr>
        </p:nvSpPr>
        <p:spPr>
          <a:xfrm>
            <a:off x="4812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2" name="Rectangle 61" hidden="1">
            <a:extLst>
              <a:ext uri="{FF2B5EF4-FFF2-40B4-BE49-F238E27FC236}">
                <a16:creationId xmlns:a16="http://schemas.microsoft.com/office/drawing/2014/main" id="{D9461BA4-4B7F-4140-AC43-136B90730752}"/>
              </a:ext>
            </a:extLst>
          </p:cNvPr>
          <p:cNvSpPr/>
          <p:nvPr userDrawn="1">
            <p:custDataLst>
              <p:tags r:id="rId44"/>
            </p:custDataLst>
          </p:nvPr>
        </p:nvSpPr>
        <p:spPr>
          <a:xfrm>
            <a:off x="2892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3" name="Rectangle 62" hidden="1">
            <a:extLst>
              <a:ext uri="{FF2B5EF4-FFF2-40B4-BE49-F238E27FC236}">
                <a16:creationId xmlns:a16="http://schemas.microsoft.com/office/drawing/2014/main" id="{DEB946CF-96A1-4659-9385-72D850C9C025}"/>
              </a:ext>
            </a:extLst>
          </p:cNvPr>
          <p:cNvSpPr/>
          <p:nvPr userDrawn="1">
            <p:custDataLst>
              <p:tags r:id="rId45"/>
            </p:custDataLst>
          </p:nvPr>
        </p:nvSpPr>
        <p:spPr>
          <a:xfrm>
            <a:off x="4812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4" name="Rectangle 63" hidden="1">
            <a:extLst>
              <a:ext uri="{FF2B5EF4-FFF2-40B4-BE49-F238E27FC236}">
                <a16:creationId xmlns:a16="http://schemas.microsoft.com/office/drawing/2014/main" id="{742C5205-4F49-47AB-B503-BC7F63858642}"/>
              </a:ext>
            </a:extLst>
          </p:cNvPr>
          <p:cNvSpPr/>
          <p:nvPr userDrawn="1">
            <p:custDataLst>
              <p:tags r:id="rId46"/>
            </p:custDataLst>
          </p:nvPr>
        </p:nvSpPr>
        <p:spPr>
          <a:xfrm>
            <a:off x="2892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5" name="Rectangle 64" hidden="1">
            <a:extLst>
              <a:ext uri="{FF2B5EF4-FFF2-40B4-BE49-F238E27FC236}">
                <a16:creationId xmlns:a16="http://schemas.microsoft.com/office/drawing/2014/main" id="{5B2DC920-B604-43E9-ADC1-B26167353D44}"/>
              </a:ext>
            </a:extLst>
          </p:cNvPr>
          <p:cNvSpPr/>
          <p:nvPr userDrawn="1">
            <p:custDataLst>
              <p:tags r:id="rId47"/>
            </p:custDataLst>
          </p:nvPr>
        </p:nvSpPr>
        <p:spPr>
          <a:xfrm>
            <a:off x="4812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6" name="Rectangle 65" hidden="1">
            <a:extLst>
              <a:ext uri="{FF2B5EF4-FFF2-40B4-BE49-F238E27FC236}">
                <a16:creationId xmlns:a16="http://schemas.microsoft.com/office/drawing/2014/main" id="{419CE6B2-B4FC-4BBD-937B-2FAF2EC436EB}"/>
              </a:ext>
            </a:extLst>
          </p:cNvPr>
          <p:cNvSpPr/>
          <p:nvPr userDrawn="1">
            <p:custDataLst>
              <p:tags r:id="rId48"/>
            </p:custDataLst>
          </p:nvPr>
        </p:nvSpPr>
        <p:spPr>
          <a:xfrm>
            <a:off x="2892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7" name="Rectangle 66" hidden="1">
            <a:extLst>
              <a:ext uri="{FF2B5EF4-FFF2-40B4-BE49-F238E27FC236}">
                <a16:creationId xmlns:a16="http://schemas.microsoft.com/office/drawing/2014/main" id="{24F744BF-7A2A-44A1-99AF-BF4D80F50B40}"/>
              </a:ext>
            </a:extLst>
          </p:cNvPr>
          <p:cNvSpPr/>
          <p:nvPr userDrawn="1">
            <p:custDataLst>
              <p:tags r:id="rId49"/>
            </p:custDataLst>
          </p:nvPr>
        </p:nvSpPr>
        <p:spPr>
          <a:xfrm>
            <a:off x="4812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8" name="Rectangle 67" hidden="1">
            <a:extLst>
              <a:ext uri="{FF2B5EF4-FFF2-40B4-BE49-F238E27FC236}">
                <a16:creationId xmlns:a16="http://schemas.microsoft.com/office/drawing/2014/main" id="{4A561C12-BD2C-4ABE-9ACE-047842A9B253}"/>
              </a:ext>
            </a:extLst>
          </p:cNvPr>
          <p:cNvSpPr/>
          <p:nvPr userDrawn="1">
            <p:custDataLst>
              <p:tags r:id="rId50"/>
            </p:custDataLst>
          </p:nvPr>
        </p:nvSpPr>
        <p:spPr>
          <a:xfrm>
            <a:off x="5136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9" name="Rectangle 68" hidden="1">
            <a:extLst>
              <a:ext uri="{FF2B5EF4-FFF2-40B4-BE49-F238E27FC236}">
                <a16:creationId xmlns:a16="http://schemas.microsoft.com/office/drawing/2014/main" id="{1F79B3EE-7015-44C0-B98B-D7976E3CC6C0}"/>
              </a:ext>
            </a:extLst>
          </p:cNvPr>
          <p:cNvSpPr/>
          <p:nvPr userDrawn="1">
            <p:custDataLst>
              <p:tags r:id="rId51"/>
            </p:custDataLst>
          </p:nvPr>
        </p:nvSpPr>
        <p:spPr>
          <a:xfrm>
            <a:off x="7056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0" name="Rectangle 69" hidden="1">
            <a:extLst>
              <a:ext uri="{FF2B5EF4-FFF2-40B4-BE49-F238E27FC236}">
                <a16:creationId xmlns:a16="http://schemas.microsoft.com/office/drawing/2014/main" id="{55195DF3-05B5-49EC-8E2A-6D131BFB07E4}"/>
              </a:ext>
            </a:extLst>
          </p:cNvPr>
          <p:cNvSpPr/>
          <p:nvPr userDrawn="1">
            <p:custDataLst>
              <p:tags r:id="rId52"/>
            </p:custDataLst>
          </p:nvPr>
        </p:nvSpPr>
        <p:spPr>
          <a:xfrm>
            <a:off x="5136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1" name="Rectangle 70" hidden="1">
            <a:extLst>
              <a:ext uri="{FF2B5EF4-FFF2-40B4-BE49-F238E27FC236}">
                <a16:creationId xmlns:a16="http://schemas.microsoft.com/office/drawing/2014/main" id="{6C7ACCBF-3785-451F-8D26-06EB8169ED29}"/>
              </a:ext>
            </a:extLst>
          </p:cNvPr>
          <p:cNvSpPr/>
          <p:nvPr userDrawn="1">
            <p:custDataLst>
              <p:tags r:id="rId53"/>
            </p:custDataLst>
          </p:nvPr>
        </p:nvSpPr>
        <p:spPr>
          <a:xfrm>
            <a:off x="7056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2" name="Rectangle 71" hidden="1">
            <a:extLst>
              <a:ext uri="{FF2B5EF4-FFF2-40B4-BE49-F238E27FC236}">
                <a16:creationId xmlns:a16="http://schemas.microsoft.com/office/drawing/2014/main" id="{0DB1FB36-F0B8-4569-B24C-A7FE882E3A0D}"/>
              </a:ext>
            </a:extLst>
          </p:cNvPr>
          <p:cNvSpPr/>
          <p:nvPr userDrawn="1">
            <p:custDataLst>
              <p:tags r:id="rId54"/>
            </p:custDataLst>
          </p:nvPr>
        </p:nvSpPr>
        <p:spPr>
          <a:xfrm>
            <a:off x="5136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3" name="Rectangle 72" hidden="1">
            <a:extLst>
              <a:ext uri="{FF2B5EF4-FFF2-40B4-BE49-F238E27FC236}">
                <a16:creationId xmlns:a16="http://schemas.microsoft.com/office/drawing/2014/main" id="{A16BF7E9-5EB1-4763-B3B3-B9BDDFCE9368}"/>
              </a:ext>
            </a:extLst>
          </p:cNvPr>
          <p:cNvSpPr/>
          <p:nvPr userDrawn="1">
            <p:custDataLst>
              <p:tags r:id="rId55"/>
            </p:custDataLst>
          </p:nvPr>
        </p:nvSpPr>
        <p:spPr>
          <a:xfrm>
            <a:off x="7056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4" name="Rectangle 73" hidden="1">
            <a:extLst>
              <a:ext uri="{FF2B5EF4-FFF2-40B4-BE49-F238E27FC236}">
                <a16:creationId xmlns:a16="http://schemas.microsoft.com/office/drawing/2014/main" id="{B859330A-8EF0-4EC1-8579-E436CA633192}"/>
              </a:ext>
            </a:extLst>
          </p:cNvPr>
          <p:cNvSpPr/>
          <p:nvPr userDrawn="1">
            <p:custDataLst>
              <p:tags r:id="rId56"/>
            </p:custDataLst>
          </p:nvPr>
        </p:nvSpPr>
        <p:spPr>
          <a:xfrm>
            <a:off x="5136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5" name="Rectangle 74" hidden="1">
            <a:extLst>
              <a:ext uri="{FF2B5EF4-FFF2-40B4-BE49-F238E27FC236}">
                <a16:creationId xmlns:a16="http://schemas.microsoft.com/office/drawing/2014/main" id="{28ADAA1F-5B13-4CA7-92F6-B9BD284DD1E1}"/>
              </a:ext>
            </a:extLst>
          </p:cNvPr>
          <p:cNvSpPr/>
          <p:nvPr userDrawn="1">
            <p:custDataLst>
              <p:tags r:id="rId57"/>
            </p:custDataLst>
          </p:nvPr>
        </p:nvSpPr>
        <p:spPr>
          <a:xfrm>
            <a:off x="7056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6" name="Rectangle 75" hidden="1">
            <a:extLst>
              <a:ext uri="{FF2B5EF4-FFF2-40B4-BE49-F238E27FC236}">
                <a16:creationId xmlns:a16="http://schemas.microsoft.com/office/drawing/2014/main" id="{D063FCBC-0F82-4BF7-A4F3-63086372BCA1}"/>
              </a:ext>
            </a:extLst>
          </p:cNvPr>
          <p:cNvSpPr/>
          <p:nvPr userDrawn="1">
            <p:custDataLst>
              <p:tags r:id="rId58"/>
            </p:custDataLst>
          </p:nvPr>
        </p:nvSpPr>
        <p:spPr>
          <a:xfrm>
            <a:off x="7380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7" name="Rectangle 76" hidden="1">
            <a:extLst>
              <a:ext uri="{FF2B5EF4-FFF2-40B4-BE49-F238E27FC236}">
                <a16:creationId xmlns:a16="http://schemas.microsoft.com/office/drawing/2014/main" id="{CE645546-D2AC-47E6-9FEE-B872688AACBC}"/>
              </a:ext>
            </a:extLst>
          </p:cNvPr>
          <p:cNvSpPr/>
          <p:nvPr userDrawn="1">
            <p:custDataLst>
              <p:tags r:id="rId59"/>
            </p:custDataLst>
          </p:nvPr>
        </p:nvSpPr>
        <p:spPr>
          <a:xfrm>
            <a:off x="9300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8" name="Rectangle 77" hidden="1">
            <a:extLst>
              <a:ext uri="{FF2B5EF4-FFF2-40B4-BE49-F238E27FC236}">
                <a16:creationId xmlns:a16="http://schemas.microsoft.com/office/drawing/2014/main" id="{67D40869-4909-44AB-ADF7-F7E881C8F368}"/>
              </a:ext>
            </a:extLst>
          </p:cNvPr>
          <p:cNvSpPr/>
          <p:nvPr userDrawn="1">
            <p:custDataLst>
              <p:tags r:id="rId60"/>
            </p:custDataLst>
          </p:nvPr>
        </p:nvSpPr>
        <p:spPr>
          <a:xfrm>
            <a:off x="7380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9" name="Rectangle 78" hidden="1">
            <a:extLst>
              <a:ext uri="{FF2B5EF4-FFF2-40B4-BE49-F238E27FC236}">
                <a16:creationId xmlns:a16="http://schemas.microsoft.com/office/drawing/2014/main" id="{135A9F82-A30E-49D6-85D5-F27123AF0F10}"/>
              </a:ext>
            </a:extLst>
          </p:cNvPr>
          <p:cNvSpPr/>
          <p:nvPr userDrawn="1">
            <p:custDataLst>
              <p:tags r:id="rId61"/>
            </p:custDataLst>
          </p:nvPr>
        </p:nvSpPr>
        <p:spPr>
          <a:xfrm>
            <a:off x="9300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0" name="Rectangle 79" hidden="1">
            <a:extLst>
              <a:ext uri="{FF2B5EF4-FFF2-40B4-BE49-F238E27FC236}">
                <a16:creationId xmlns:a16="http://schemas.microsoft.com/office/drawing/2014/main" id="{95983F4E-3EE6-4BD7-AD35-C47ED01C5ED4}"/>
              </a:ext>
            </a:extLst>
          </p:cNvPr>
          <p:cNvSpPr/>
          <p:nvPr userDrawn="1">
            <p:custDataLst>
              <p:tags r:id="rId62"/>
            </p:custDataLst>
          </p:nvPr>
        </p:nvSpPr>
        <p:spPr>
          <a:xfrm>
            <a:off x="7380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1" name="Rectangle 80" hidden="1">
            <a:extLst>
              <a:ext uri="{FF2B5EF4-FFF2-40B4-BE49-F238E27FC236}">
                <a16:creationId xmlns:a16="http://schemas.microsoft.com/office/drawing/2014/main" id="{F717EFA4-0ED4-4A46-9AFD-0F0A6E65D253}"/>
              </a:ext>
            </a:extLst>
          </p:cNvPr>
          <p:cNvSpPr/>
          <p:nvPr userDrawn="1">
            <p:custDataLst>
              <p:tags r:id="rId63"/>
            </p:custDataLst>
          </p:nvPr>
        </p:nvSpPr>
        <p:spPr>
          <a:xfrm>
            <a:off x="9300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2" name="Rectangle 81" hidden="1">
            <a:extLst>
              <a:ext uri="{FF2B5EF4-FFF2-40B4-BE49-F238E27FC236}">
                <a16:creationId xmlns:a16="http://schemas.microsoft.com/office/drawing/2014/main" id="{6E85224F-39CC-4044-9201-BDF5309E2509}"/>
              </a:ext>
            </a:extLst>
          </p:cNvPr>
          <p:cNvSpPr/>
          <p:nvPr userDrawn="1">
            <p:custDataLst>
              <p:tags r:id="rId64"/>
            </p:custDataLst>
          </p:nvPr>
        </p:nvSpPr>
        <p:spPr>
          <a:xfrm>
            <a:off x="7380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3" name="Rectangle 82" hidden="1">
            <a:extLst>
              <a:ext uri="{FF2B5EF4-FFF2-40B4-BE49-F238E27FC236}">
                <a16:creationId xmlns:a16="http://schemas.microsoft.com/office/drawing/2014/main" id="{C5FFBE79-1CFF-48A7-9FA3-6763881AA963}"/>
              </a:ext>
            </a:extLst>
          </p:cNvPr>
          <p:cNvSpPr/>
          <p:nvPr userDrawn="1">
            <p:custDataLst>
              <p:tags r:id="rId65"/>
            </p:custDataLst>
          </p:nvPr>
        </p:nvSpPr>
        <p:spPr>
          <a:xfrm>
            <a:off x="9300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4" name="Rectangle 83" hidden="1">
            <a:extLst>
              <a:ext uri="{FF2B5EF4-FFF2-40B4-BE49-F238E27FC236}">
                <a16:creationId xmlns:a16="http://schemas.microsoft.com/office/drawing/2014/main" id="{C7039B6D-AC56-40A5-858D-599754E1E0AD}"/>
              </a:ext>
            </a:extLst>
          </p:cNvPr>
          <p:cNvSpPr/>
          <p:nvPr userDrawn="1">
            <p:custDataLst>
              <p:tags r:id="rId66"/>
            </p:custDataLst>
          </p:nvPr>
        </p:nvSpPr>
        <p:spPr>
          <a:xfrm>
            <a:off x="9624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5" name="Rectangle 84" hidden="1">
            <a:extLst>
              <a:ext uri="{FF2B5EF4-FFF2-40B4-BE49-F238E27FC236}">
                <a16:creationId xmlns:a16="http://schemas.microsoft.com/office/drawing/2014/main" id="{71018EC8-1FEE-415C-B1E0-DAFC251C6F4F}"/>
              </a:ext>
            </a:extLst>
          </p:cNvPr>
          <p:cNvSpPr/>
          <p:nvPr userDrawn="1">
            <p:custDataLst>
              <p:tags r:id="rId67"/>
            </p:custDataLst>
          </p:nvPr>
        </p:nvSpPr>
        <p:spPr>
          <a:xfrm>
            <a:off x="11544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6" name="Rectangle 85" hidden="1">
            <a:extLst>
              <a:ext uri="{FF2B5EF4-FFF2-40B4-BE49-F238E27FC236}">
                <a16:creationId xmlns:a16="http://schemas.microsoft.com/office/drawing/2014/main" id="{33D0B803-F928-4AB8-9FA8-7A2550C65926}"/>
              </a:ext>
            </a:extLst>
          </p:cNvPr>
          <p:cNvSpPr/>
          <p:nvPr userDrawn="1">
            <p:custDataLst>
              <p:tags r:id="rId68"/>
            </p:custDataLst>
          </p:nvPr>
        </p:nvSpPr>
        <p:spPr>
          <a:xfrm>
            <a:off x="9624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7" name="Rectangle 86" hidden="1">
            <a:extLst>
              <a:ext uri="{FF2B5EF4-FFF2-40B4-BE49-F238E27FC236}">
                <a16:creationId xmlns:a16="http://schemas.microsoft.com/office/drawing/2014/main" id="{A74BCB38-7D1D-4BB9-94CE-ADBDC5DAB010}"/>
              </a:ext>
            </a:extLst>
          </p:cNvPr>
          <p:cNvSpPr/>
          <p:nvPr userDrawn="1">
            <p:custDataLst>
              <p:tags r:id="rId69"/>
            </p:custDataLst>
          </p:nvPr>
        </p:nvSpPr>
        <p:spPr>
          <a:xfrm>
            <a:off x="11544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8" name="Rectangle 87" hidden="1">
            <a:extLst>
              <a:ext uri="{FF2B5EF4-FFF2-40B4-BE49-F238E27FC236}">
                <a16:creationId xmlns:a16="http://schemas.microsoft.com/office/drawing/2014/main" id="{6E6BC775-1DC0-42CB-BA95-EB6F78CFD0FE}"/>
              </a:ext>
            </a:extLst>
          </p:cNvPr>
          <p:cNvSpPr/>
          <p:nvPr userDrawn="1">
            <p:custDataLst>
              <p:tags r:id="rId70"/>
            </p:custDataLst>
          </p:nvPr>
        </p:nvSpPr>
        <p:spPr>
          <a:xfrm>
            <a:off x="9624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9" name="Rectangle 88" hidden="1">
            <a:extLst>
              <a:ext uri="{FF2B5EF4-FFF2-40B4-BE49-F238E27FC236}">
                <a16:creationId xmlns:a16="http://schemas.microsoft.com/office/drawing/2014/main" id="{95792BBB-2B34-4739-8C69-B66E64F8A279}"/>
              </a:ext>
            </a:extLst>
          </p:cNvPr>
          <p:cNvSpPr/>
          <p:nvPr userDrawn="1">
            <p:custDataLst>
              <p:tags r:id="rId71"/>
            </p:custDataLst>
          </p:nvPr>
        </p:nvSpPr>
        <p:spPr>
          <a:xfrm>
            <a:off x="11544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0" name="Rectangle 89" hidden="1">
            <a:extLst>
              <a:ext uri="{FF2B5EF4-FFF2-40B4-BE49-F238E27FC236}">
                <a16:creationId xmlns:a16="http://schemas.microsoft.com/office/drawing/2014/main" id="{E8FDD868-6922-48B4-976C-6F9677663DAF}"/>
              </a:ext>
            </a:extLst>
          </p:cNvPr>
          <p:cNvSpPr/>
          <p:nvPr userDrawn="1">
            <p:custDataLst>
              <p:tags r:id="rId72"/>
            </p:custDataLst>
          </p:nvPr>
        </p:nvSpPr>
        <p:spPr>
          <a:xfrm>
            <a:off x="9624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1" name="Rectangle 90" hidden="1">
            <a:extLst>
              <a:ext uri="{FF2B5EF4-FFF2-40B4-BE49-F238E27FC236}">
                <a16:creationId xmlns:a16="http://schemas.microsoft.com/office/drawing/2014/main" id="{E3A8AF86-B9FD-4654-82BA-248AF9D72F7C}"/>
              </a:ext>
            </a:extLst>
          </p:cNvPr>
          <p:cNvSpPr/>
          <p:nvPr userDrawn="1">
            <p:custDataLst>
              <p:tags r:id="rId73"/>
            </p:custDataLst>
          </p:nvPr>
        </p:nvSpPr>
        <p:spPr>
          <a:xfrm>
            <a:off x="11544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2" name="Rectangle 91" hidden="1">
            <a:extLst>
              <a:ext uri="{FF2B5EF4-FFF2-40B4-BE49-F238E27FC236}">
                <a16:creationId xmlns:a16="http://schemas.microsoft.com/office/drawing/2014/main" id="{F1579785-2978-4428-A96D-6D6718940F9D}"/>
              </a:ext>
            </a:extLst>
          </p:cNvPr>
          <p:cNvSpPr/>
          <p:nvPr userDrawn="1">
            <p:custDataLst>
              <p:tags r:id="rId74"/>
            </p:custDataLst>
          </p:nvPr>
        </p:nvSpPr>
        <p:spPr>
          <a:xfrm>
            <a:off x="324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3" name="Rectangle 92" hidden="1">
            <a:extLst>
              <a:ext uri="{FF2B5EF4-FFF2-40B4-BE49-F238E27FC236}">
                <a16:creationId xmlns:a16="http://schemas.microsoft.com/office/drawing/2014/main" id="{0584FA97-4AB6-4A5E-91FB-95E9E602EA26}"/>
              </a:ext>
            </a:extLst>
          </p:cNvPr>
          <p:cNvSpPr/>
          <p:nvPr userDrawn="1">
            <p:custDataLst>
              <p:tags r:id="rId75"/>
            </p:custDataLst>
          </p:nvPr>
        </p:nvSpPr>
        <p:spPr>
          <a:xfrm>
            <a:off x="2568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4" name="Rectangle 93" hidden="1">
            <a:extLst>
              <a:ext uri="{FF2B5EF4-FFF2-40B4-BE49-F238E27FC236}">
                <a16:creationId xmlns:a16="http://schemas.microsoft.com/office/drawing/2014/main" id="{A48EE25C-475F-4316-B6A2-011BEE3BCD92}"/>
              </a:ext>
            </a:extLst>
          </p:cNvPr>
          <p:cNvSpPr/>
          <p:nvPr userDrawn="1">
            <p:custDataLst>
              <p:tags r:id="rId76"/>
            </p:custDataLst>
          </p:nvPr>
        </p:nvSpPr>
        <p:spPr>
          <a:xfrm>
            <a:off x="4812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5" name="Rectangle 94" hidden="1">
            <a:extLst>
              <a:ext uri="{FF2B5EF4-FFF2-40B4-BE49-F238E27FC236}">
                <a16:creationId xmlns:a16="http://schemas.microsoft.com/office/drawing/2014/main" id="{7E857FE4-C9A3-45B7-B041-66EE09495EEC}"/>
              </a:ext>
            </a:extLst>
          </p:cNvPr>
          <p:cNvSpPr/>
          <p:nvPr userDrawn="1">
            <p:custDataLst>
              <p:tags r:id="rId77"/>
            </p:custDataLst>
          </p:nvPr>
        </p:nvSpPr>
        <p:spPr>
          <a:xfrm>
            <a:off x="7056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6" name="Rectangle 95" hidden="1">
            <a:extLst>
              <a:ext uri="{FF2B5EF4-FFF2-40B4-BE49-F238E27FC236}">
                <a16:creationId xmlns:a16="http://schemas.microsoft.com/office/drawing/2014/main" id="{9B5A1CBD-EB02-4B45-AF38-AAD0F53B4AD5}"/>
              </a:ext>
            </a:extLst>
          </p:cNvPr>
          <p:cNvSpPr/>
          <p:nvPr userDrawn="1">
            <p:custDataLst>
              <p:tags r:id="rId78"/>
            </p:custDataLst>
          </p:nvPr>
        </p:nvSpPr>
        <p:spPr>
          <a:xfrm>
            <a:off x="9300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7" name="Rectangle 96" hidden="1">
            <a:extLst>
              <a:ext uri="{FF2B5EF4-FFF2-40B4-BE49-F238E27FC236}">
                <a16:creationId xmlns:a16="http://schemas.microsoft.com/office/drawing/2014/main" id="{B80B4760-EF40-4F2E-9A91-131FFC1E37B4}"/>
              </a:ext>
            </a:extLst>
          </p:cNvPr>
          <p:cNvSpPr/>
          <p:nvPr userDrawn="1">
            <p:custDataLst>
              <p:tags r:id="rId79"/>
            </p:custDataLst>
          </p:nvPr>
        </p:nvSpPr>
        <p:spPr>
          <a:xfrm>
            <a:off x="11544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8" name="Rectangle 97" hidden="1">
            <a:extLst>
              <a:ext uri="{FF2B5EF4-FFF2-40B4-BE49-F238E27FC236}">
                <a16:creationId xmlns:a16="http://schemas.microsoft.com/office/drawing/2014/main" id="{8E8A7F77-3721-4815-B970-1D077CD2DA75}"/>
              </a:ext>
            </a:extLst>
          </p:cNvPr>
          <p:cNvSpPr/>
          <p:nvPr userDrawn="1">
            <p:custDataLst>
              <p:tags r:id="rId80"/>
            </p:custDataLst>
          </p:nvPr>
        </p:nvSpPr>
        <p:spPr>
          <a:xfrm>
            <a:off x="324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9" name="Rectangle 98" hidden="1">
            <a:extLst>
              <a:ext uri="{FF2B5EF4-FFF2-40B4-BE49-F238E27FC236}">
                <a16:creationId xmlns:a16="http://schemas.microsoft.com/office/drawing/2014/main" id="{55C42CA1-292D-4FB8-8399-74D1AD374EBE}"/>
              </a:ext>
            </a:extLst>
          </p:cNvPr>
          <p:cNvSpPr/>
          <p:nvPr userDrawn="1">
            <p:custDataLst>
              <p:tags r:id="rId81"/>
            </p:custDataLst>
          </p:nvPr>
        </p:nvSpPr>
        <p:spPr>
          <a:xfrm>
            <a:off x="2568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0" name="Rectangle 99" hidden="1">
            <a:extLst>
              <a:ext uri="{FF2B5EF4-FFF2-40B4-BE49-F238E27FC236}">
                <a16:creationId xmlns:a16="http://schemas.microsoft.com/office/drawing/2014/main" id="{76F4910F-0223-4A58-B2B3-CC1032CA6A96}"/>
              </a:ext>
            </a:extLst>
          </p:cNvPr>
          <p:cNvSpPr/>
          <p:nvPr userDrawn="1">
            <p:custDataLst>
              <p:tags r:id="rId82"/>
            </p:custDataLst>
          </p:nvPr>
        </p:nvSpPr>
        <p:spPr>
          <a:xfrm>
            <a:off x="4812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1" name="Rectangle 100" hidden="1">
            <a:extLst>
              <a:ext uri="{FF2B5EF4-FFF2-40B4-BE49-F238E27FC236}">
                <a16:creationId xmlns:a16="http://schemas.microsoft.com/office/drawing/2014/main" id="{309CA6FE-3AA4-4E04-82CE-33A9467E0E6A}"/>
              </a:ext>
            </a:extLst>
          </p:cNvPr>
          <p:cNvSpPr/>
          <p:nvPr userDrawn="1">
            <p:custDataLst>
              <p:tags r:id="rId83"/>
            </p:custDataLst>
          </p:nvPr>
        </p:nvSpPr>
        <p:spPr>
          <a:xfrm>
            <a:off x="7056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2" name="Rectangle 101" hidden="1">
            <a:extLst>
              <a:ext uri="{FF2B5EF4-FFF2-40B4-BE49-F238E27FC236}">
                <a16:creationId xmlns:a16="http://schemas.microsoft.com/office/drawing/2014/main" id="{D3FAE458-E122-4E17-A2BB-860390DB639B}"/>
              </a:ext>
            </a:extLst>
          </p:cNvPr>
          <p:cNvSpPr/>
          <p:nvPr userDrawn="1">
            <p:custDataLst>
              <p:tags r:id="rId84"/>
            </p:custDataLst>
          </p:nvPr>
        </p:nvSpPr>
        <p:spPr>
          <a:xfrm>
            <a:off x="9300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3" name="Rectangle 102" hidden="1">
            <a:extLst>
              <a:ext uri="{FF2B5EF4-FFF2-40B4-BE49-F238E27FC236}">
                <a16:creationId xmlns:a16="http://schemas.microsoft.com/office/drawing/2014/main" id="{09CCF6D6-3C14-49F1-9CCF-BB2BB02BA463}"/>
              </a:ext>
            </a:extLst>
          </p:cNvPr>
          <p:cNvSpPr/>
          <p:nvPr userDrawn="1">
            <p:custDataLst>
              <p:tags r:id="rId85"/>
            </p:custDataLst>
          </p:nvPr>
        </p:nvSpPr>
        <p:spPr>
          <a:xfrm>
            <a:off x="11544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4" name="Rectangle 103" hidden="1">
            <a:extLst>
              <a:ext uri="{FF2B5EF4-FFF2-40B4-BE49-F238E27FC236}">
                <a16:creationId xmlns:a16="http://schemas.microsoft.com/office/drawing/2014/main" id="{89199ED3-108C-4CB1-85A2-7274AF6D76B6}"/>
              </a:ext>
            </a:extLst>
          </p:cNvPr>
          <p:cNvSpPr/>
          <p:nvPr userDrawn="1">
            <p:custDataLst>
              <p:tags r:id="rId86"/>
            </p:custDataLst>
          </p:nvPr>
        </p:nvSpPr>
        <p:spPr>
          <a:xfrm>
            <a:off x="648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5" name="Rectangle 104" hidden="1">
            <a:extLst>
              <a:ext uri="{FF2B5EF4-FFF2-40B4-BE49-F238E27FC236}">
                <a16:creationId xmlns:a16="http://schemas.microsoft.com/office/drawing/2014/main" id="{F4889CBE-7887-46C6-99BA-4A154FF96016}"/>
              </a:ext>
            </a:extLst>
          </p:cNvPr>
          <p:cNvSpPr/>
          <p:nvPr userDrawn="1">
            <p:custDataLst>
              <p:tags r:id="rId87"/>
            </p:custDataLst>
          </p:nvPr>
        </p:nvSpPr>
        <p:spPr>
          <a:xfrm>
            <a:off x="2892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6" name="Rectangle 105" hidden="1">
            <a:extLst>
              <a:ext uri="{FF2B5EF4-FFF2-40B4-BE49-F238E27FC236}">
                <a16:creationId xmlns:a16="http://schemas.microsoft.com/office/drawing/2014/main" id="{2714EDDA-63CD-4C57-BF1D-55D84EF7DA1C}"/>
              </a:ext>
            </a:extLst>
          </p:cNvPr>
          <p:cNvSpPr/>
          <p:nvPr userDrawn="1">
            <p:custDataLst>
              <p:tags r:id="rId88"/>
            </p:custDataLst>
          </p:nvPr>
        </p:nvSpPr>
        <p:spPr>
          <a:xfrm>
            <a:off x="5136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7" name="Rectangle 106" hidden="1">
            <a:extLst>
              <a:ext uri="{FF2B5EF4-FFF2-40B4-BE49-F238E27FC236}">
                <a16:creationId xmlns:a16="http://schemas.microsoft.com/office/drawing/2014/main" id="{5A4A540B-AB24-4508-BDE2-193816CE6C2F}"/>
              </a:ext>
            </a:extLst>
          </p:cNvPr>
          <p:cNvSpPr/>
          <p:nvPr userDrawn="1">
            <p:custDataLst>
              <p:tags r:id="rId89"/>
            </p:custDataLst>
          </p:nvPr>
        </p:nvSpPr>
        <p:spPr>
          <a:xfrm>
            <a:off x="7380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8" name="Rectangle 107" hidden="1">
            <a:extLst>
              <a:ext uri="{FF2B5EF4-FFF2-40B4-BE49-F238E27FC236}">
                <a16:creationId xmlns:a16="http://schemas.microsoft.com/office/drawing/2014/main" id="{2E588317-42FC-4AFD-BF07-4EEAEA17B0FB}"/>
              </a:ext>
            </a:extLst>
          </p:cNvPr>
          <p:cNvSpPr/>
          <p:nvPr userDrawn="1">
            <p:custDataLst>
              <p:tags r:id="rId90"/>
            </p:custDataLst>
          </p:nvPr>
        </p:nvSpPr>
        <p:spPr>
          <a:xfrm>
            <a:off x="9624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9" name="Rectangle 108" hidden="1">
            <a:extLst>
              <a:ext uri="{FF2B5EF4-FFF2-40B4-BE49-F238E27FC236}">
                <a16:creationId xmlns:a16="http://schemas.microsoft.com/office/drawing/2014/main" id="{409B9FF3-D5DB-4C25-942C-75E24E0BD588}"/>
              </a:ext>
            </a:extLst>
          </p:cNvPr>
          <p:cNvSpPr/>
          <p:nvPr userDrawn="1">
            <p:custDataLst>
              <p:tags r:id="rId91"/>
            </p:custDataLst>
          </p:nvPr>
        </p:nvSpPr>
        <p:spPr>
          <a:xfrm>
            <a:off x="648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0" name="Rectangle 109" hidden="1">
            <a:extLst>
              <a:ext uri="{FF2B5EF4-FFF2-40B4-BE49-F238E27FC236}">
                <a16:creationId xmlns:a16="http://schemas.microsoft.com/office/drawing/2014/main" id="{B34EB183-B95A-4A10-93F6-B2E688291320}"/>
              </a:ext>
            </a:extLst>
          </p:cNvPr>
          <p:cNvSpPr/>
          <p:nvPr userDrawn="1">
            <p:custDataLst>
              <p:tags r:id="rId92"/>
            </p:custDataLst>
          </p:nvPr>
        </p:nvSpPr>
        <p:spPr>
          <a:xfrm>
            <a:off x="2892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1" name="Rectangle 110" hidden="1">
            <a:extLst>
              <a:ext uri="{FF2B5EF4-FFF2-40B4-BE49-F238E27FC236}">
                <a16:creationId xmlns:a16="http://schemas.microsoft.com/office/drawing/2014/main" id="{9445802B-D13B-4448-BCCA-EAC068866CD3}"/>
              </a:ext>
            </a:extLst>
          </p:cNvPr>
          <p:cNvSpPr/>
          <p:nvPr userDrawn="1">
            <p:custDataLst>
              <p:tags r:id="rId93"/>
            </p:custDataLst>
          </p:nvPr>
        </p:nvSpPr>
        <p:spPr>
          <a:xfrm>
            <a:off x="5136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2" name="Rectangle 111" hidden="1">
            <a:extLst>
              <a:ext uri="{FF2B5EF4-FFF2-40B4-BE49-F238E27FC236}">
                <a16:creationId xmlns:a16="http://schemas.microsoft.com/office/drawing/2014/main" id="{C10B3B33-18E6-4256-821F-887D5B33BF81}"/>
              </a:ext>
            </a:extLst>
          </p:cNvPr>
          <p:cNvSpPr/>
          <p:nvPr userDrawn="1">
            <p:custDataLst>
              <p:tags r:id="rId94"/>
            </p:custDataLst>
          </p:nvPr>
        </p:nvSpPr>
        <p:spPr>
          <a:xfrm>
            <a:off x="7380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3" name="Rectangle 112" hidden="1">
            <a:extLst>
              <a:ext uri="{FF2B5EF4-FFF2-40B4-BE49-F238E27FC236}">
                <a16:creationId xmlns:a16="http://schemas.microsoft.com/office/drawing/2014/main" id="{C76950B1-616E-4DAB-A1C9-C18FEC9C31D4}"/>
              </a:ext>
            </a:extLst>
          </p:cNvPr>
          <p:cNvSpPr/>
          <p:nvPr userDrawn="1">
            <p:custDataLst>
              <p:tags r:id="rId95"/>
            </p:custDataLst>
          </p:nvPr>
        </p:nvSpPr>
        <p:spPr>
          <a:xfrm>
            <a:off x="9624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5" name="Tagline" descr="{&quot;templafy&quot;:{&quot;id&quot;:&quot;1abbc6e5-7f90-4ec7-bd50-37662db4c5b8&quot;}}" title="Form.PLogoChoice.PLogoInsertion">
            <a:extLst>
              <a:ext uri="{FF2B5EF4-FFF2-40B4-BE49-F238E27FC236}">
                <a16:creationId xmlns:a16="http://schemas.microsoft.com/office/drawing/2014/main" id="{1090779A-FA30-4EF9-809F-763A92C81AB1}"/>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Tree>
    <p:extLst>
      <p:ext uri="{BB962C8B-B14F-4D97-AF65-F5344CB8AC3E}">
        <p14:creationId xmlns:p14="http://schemas.microsoft.com/office/powerpoint/2010/main" val="1023005950"/>
      </p:ext>
    </p:extLst>
  </p:cSld>
  <p:clrMap bg1="lt1" tx1="dk1" bg2="lt2" tx2="dk2" accent1="accent1" accent2="accent2" accent3="accent3" accent4="accent4" accent5="accent5" accent6="accent6" hlink="hlink" folHlink="folHlink"/>
  <p:sldLayoutIdLst>
    <p:sldLayoutId id="2147483720" r:id="rId1"/>
    <p:sldLayoutId id="2147483701" r:id="rId2"/>
    <p:sldLayoutId id="2147483745" r:id="rId3"/>
    <p:sldLayoutId id="2147483746" r:id="rId4"/>
    <p:sldLayoutId id="2147483747" r:id="rId5"/>
    <p:sldLayoutId id="2147483749" r:id="rId6"/>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hf sldNum="0" hdr="0" dt="0"/>
  <p:txStyles>
    <p:titleStyle>
      <a:lvl1pPr algn="l" defTabSz="914377" rtl="0" eaLnBrk="1" latinLnBrk="0" hangingPunct="1">
        <a:lnSpc>
          <a:spcPct val="100000"/>
        </a:lnSpc>
        <a:spcBef>
          <a:spcPct val="0"/>
        </a:spcBef>
        <a:buNone/>
        <a:defRPr sz="3600" kern="1200">
          <a:solidFill>
            <a:schemeClr val="tx2"/>
          </a:solidFill>
          <a:latin typeface="+mj-lt"/>
          <a:ea typeface="+mj-ea"/>
          <a:cs typeface="+mj-cs"/>
        </a:defRPr>
      </a:lvl1pPr>
    </p:titleStyle>
    <p:bodyStyle>
      <a:lvl1pPr marL="269993" indent="-269993" algn="l" defTabSz="914377" rtl="0" eaLnBrk="1" latinLnBrk="0" hangingPunct="1">
        <a:lnSpc>
          <a:spcPct val="100000"/>
        </a:lnSpc>
        <a:spcBef>
          <a:spcPts val="300"/>
        </a:spcBef>
        <a:spcAft>
          <a:spcPts val="600"/>
        </a:spcAft>
        <a:buFont typeface="Arial" panose="020B0604020202020204" pitchFamily="34" charset="0"/>
        <a:buChar char="•"/>
        <a:defRPr sz="2000" kern="1200">
          <a:solidFill>
            <a:schemeClr val="tx2"/>
          </a:solidFill>
          <a:latin typeface="+mn-lt"/>
          <a:ea typeface="+mn-ea"/>
          <a:cs typeface="+mn-cs"/>
        </a:defRPr>
      </a:lvl1pPr>
      <a:lvl2pPr marL="539987" indent="-269993" algn="l" defTabSz="914377" rtl="0" eaLnBrk="1" latinLnBrk="0" hangingPunct="1">
        <a:lnSpc>
          <a:spcPct val="100000"/>
        </a:lnSpc>
        <a:spcBef>
          <a:spcPts val="300"/>
        </a:spcBef>
        <a:spcAft>
          <a:spcPts val="600"/>
        </a:spcAft>
        <a:buFont typeface="Arial" panose="020B0604020202020204" pitchFamily="34" charset="0"/>
        <a:buChar char="•"/>
        <a:defRPr sz="1800" kern="1200">
          <a:solidFill>
            <a:schemeClr val="tx2"/>
          </a:solidFill>
          <a:latin typeface="+mn-lt"/>
          <a:ea typeface="+mn-ea"/>
          <a:cs typeface="+mn-cs"/>
        </a:defRPr>
      </a:lvl2pPr>
      <a:lvl3pPr marL="809980" indent="-269993" algn="l" defTabSz="914377" rtl="0" eaLnBrk="1" latinLnBrk="0" hangingPunct="1">
        <a:lnSpc>
          <a:spcPct val="100000"/>
        </a:lnSpc>
        <a:spcBef>
          <a:spcPts val="300"/>
        </a:spcBef>
        <a:spcAft>
          <a:spcPts val="600"/>
        </a:spcAft>
        <a:buFont typeface="Arial" panose="020B0604020202020204" pitchFamily="34" charset="0"/>
        <a:buChar char="•"/>
        <a:defRPr sz="1400" kern="1200">
          <a:solidFill>
            <a:schemeClr val="tx2"/>
          </a:solidFill>
          <a:latin typeface="+mn-lt"/>
          <a:ea typeface="+mn-ea"/>
          <a:cs typeface="+mn-cs"/>
        </a:defRPr>
      </a:lvl3pPr>
      <a:lvl4pPr marL="0" indent="0" algn="l" defTabSz="914377" rtl="0" eaLnBrk="1" latinLnBrk="0" hangingPunct="1">
        <a:lnSpc>
          <a:spcPct val="100000"/>
        </a:lnSpc>
        <a:spcBef>
          <a:spcPts val="1200"/>
        </a:spcBef>
        <a:spcAft>
          <a:spcPts val="1200"/>
        </a:spcAft>
        <a:buFont typeface="Arial" panose="020B0604020202020204" pitchFamily="34" charset="0"/>
        <a:buChar char="​"/>
        <a:defRPr sz="1800" b="1" kern="1200">
          <a:solidFill>
            <a:schemeClr val="tx2"/>
          </a:solidFill>
          <a:latin typeface="+mn-lt"/>
          <a:ea typeface="+mn-ea"/>
          <a:cs typeface="+mn-cs"/>
        </a:defRPr>
      </a:lvl4pPr>
      <a:lvl5pPr marL="0" indent="0" algn="l" defTabSz="914377" rtl="0" eaLnBrk="1" latinLnBrk="0" hangingPunct="1">
        <a:lnSpc>
          <a:spcPct val="100000"/>
        </a:lnSpc>
        <a:spcBef>
          <a:spcPts val="300"/>
        </a:spcBef>
        <a:spcAft>
          <a:spcPts val="600"/>
        </a:spcAft>
        <a:buFont typeface="Arial" panose="020B0604020202020204" pitchFamily="34" charset="0"/>
        <a:buChar char="​"/>
        <a:tabLst/>
        <a:defRPr sz="1800" kern="1200">
          <a:solidFill>
            <a:schemeClr val="tx2"/>
          </a:solidFill>
          <a:latin typeface="+mn-lt"/>
          <a:ea typeface="+mn-ea"/>
          <a:cs typeface="+mn-cs"/>
        </a:defRPr>
      </a:lvl5pPr>
      <a:lvl6pPr marL="0" indent="0" algn="l" defTabSz="914377" rtl="0" eaLnBrk="1" latinLnBrk="0" hangingPunct="1">
        <a:lnSpc>
          <a:spcPct val="100000"/>
        </a:lnSpc>
        <a:spcBef>
          <a:spcPts val="1200"/>
        </a:spcBef>
        <a:spcAft>
          <a:spcPts val="1200"/>
        </a:spcAft>
        <a:buFont typeface="Arial" panose="020B0604020202020204" pitchFamily="34" charset="0"/>
        <a:buChar char="​"/>
        <a:defRPr sz="900" b="1" kern="1200">
          <a:solidFill>
            <a:schemeClr val="tx2"/>
          </a:solidFill>
          <a:latin typeface="+mn-lt"/>
          <a:ea typeface="+mn-ea"/>
          <a:cs typeface="+mn-cs"/>
        </a:defRPr>
      </a:lvl6pPr>
      <a:lvl7pPr marL="0" indent="0" algn="l" defTabSz="914377" rtl="0" eaLnBrk="1" latinLnBrk="0" hangingPunct="1">
        <a:lnSpc>
          <a:spcPct val="100000"/>
        </a:lnSpc>
        <a:spcBef>
          <a:spcPts val="300"/>
        </a:spcBef>
        <a:spcAft>
          <a:spcPts val="600"/>
        </a:spcAft>
        <a:buFont typeface="Arial" panose="020B0604020202020204" pitchFamily="34" charset="0"/>
        <a:buChar char="​"/>
        <a:defRPr sz="900" b="0" kern="1200" baseline="0">
          <a:solidFill>
            <a:schemeClr val="tx2"/>
          </a:solidFill>
          <a:latin typeface="+mn-lt"/>
          <a:ea typeface="+mn-ea"/>
          <a:cs typeface="+mn-cs"/>
        </a:defRPr>
      </a:lvl7pPr>
      <a:lvl8pPr marL="179996" indent="-179996" algn="l" defTabSz="914377" rtl="0" eaLnBrk="1" latinLnBrk="0" hangingPunct="1">
        <a:lnSpc>
          <a:spcPct val="100000"/>
        </a:lnSpc>
        <a:spcBef>
          <a:spcPts val="300"/>
        </a:spcBef>
        <a:spcAft>
          <a:spcPts val="600"/>
        </a:spcAft>
        <a:buFont typeface="Arial" panose="020B0604020202020204" pitchFamily="34" charset="0"/>
        <a:buChar char="•"/>
        <a:defRPr sz="900" kern="1200">
          <a:solidFill>
            <a:schemeClr val="tx2"/>
          </a:solidFill>
          <a:latin typeface="+mn-lt"/>
          <a:ea typeface="+mn-ea"/>
          <a:cs typeface="+mn-cs"/>
        </a:defRPr>
      </a:lvl8pPr>
      <a:lvl9pPr marL="0" indent="0" algn="l" defTabSz="914377" rtl="0" eaLnBrk="1" latinLnBrk="0" hangingPunct="1">
        <a:lnSpc>
          <a:spcPct val="100000"/>
        </a:lnSpc>
        <a:spcBef>
          <a:spcPts val="0"/>
        </a:spcBef>
        <a:spcAft>
          <a:spcPts val="1200"/>
        </a:spcAft>
        <a:buFont typeface="Arial" panose="020B0604020202020204" pitchFamily="34" charset="0"/>
        <a:buChar char="​"/>
        <a:defRPr sz="4000" kern="1200" baseline="0">
          <a:solidFill>
            <a:schemeClr val="tx2"/>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32000" y="1444752"/>
            <a:ext cx="10896000" cy="4266000"/>
          </a:xfrm>
          <a:prstGeom prst="rect">
            <a:avLst/>
          </a:prstGeom>
        </p:spPr>
        <p:txBody>
          <a:bodyPr vert="horz" lIns="0" tIns="0" rIns="0" bIns="0" rtlCol="0">
            <a:noAutofit/>
          </a:bodyPr>
          <a:lstStyle/>
          <a:p>
            <a:pPr lvl="0"/>
            <a:r>
              <a:rPr lang="en-GB" noProof="0"/>
              <a:t>Level 1</a:t>
            </a:r>
          </a:p>
          <a:p>
            <a:pPr lvl="1"/>
            <a:r>
              <a:rPr lang="en-GB" noProof="0"/>
              <a:t>Level 2</a:t>
            </a:r>
          </a:p>
          <a:p>
            <a:pPr lvl="2"/>
            <a:r>
              <a:rPr lang="en-GB" noProof="0"/>
              <a:t>Level 3</a:t>
            </a:r>
          </a:p>
          <a:p>
            <a:pPr lvl="3"/>
            <a:r>
              <a:rPr lang="en-GB" noProof="0"/>
              <a:t>Level 4, Header</a:t>
            </a:r>
          </a:p>
          <a:p>
            <a:pPr lvl="4"/>
            <a:r>
              <a:rPr lang="en-GB" noProof="0"/>
              <a:t>Level 5, Body</a:t>
            </a:r>
          </a:p>
          <a:p>
            <a:pPr lvl="5"/>
            <a:r>
              <a:rPr lang="en-GB" noProof="0"/>
              <a:t>Level 6</a:t>
            </a:r>
          </a:p>
          <a:p>
            <a:pPr lvl="6"/>
            <a:r>
              <a:rPr lang="en-GB" noProof="0"/>
              <a:t>Level 7, Small Header</a:t>
            </a:r>
          </a:p>
          <a:p>
            <a:pPr lvl="7"/>
            <a:r>
              <a:rPr lang="en-GB" noProof="0"/>
              <a:t>Level 8, Small Body</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432000" y="432000"/>
            <a:ext cx="10596263" cy="795528"/>
          </a:xfrm>
          <a:prstGeom prst="rect">
            <a:avLst/>
          </a:prstGeom>
        </p:spPr>
        <p:txBody>
          <a:bodyPr vert="horz" lIns="0" tIns="0" rIns="0" bIns="0" rtlCol="0" anchor="t" anchorCtr="0">
            <a:noAutofit/>
          </a:bodyPr>
          <a:lstStyle/>
          <a:p>
            <a:r>
              <a:rPr lang="en-GB"/>
              <a:t>Click to edit Master title style</a:t>
            </a:r>
          </a:p>
        </p:txBody>
      </p:sp>
      <p:sp>
        <p:nvSpPr>
          <p:cNvPr id="4" name="[WorkArea]" descr="&lt;?xml version=&quot;1.0&quot; encoding=&quot;utf-16&quot;?&gt;&#10;&lt;GridTheme xmlns:xsi=&quot;http://www.w3.org/2001/XMLSchema-instance&quot; xmlns:xsd=&quot;http://www.w3.org/2001/XMLSchema&quot;&gt;&#10;  &lt;GuideLines /&gt;&#10;  &lt;SubGrids&gt;&#10;    &lt;SubGrid&gt;&#10;      &lt;Left&gt;25.51181&lt;/Left&gt;&#10;      &lt;Top&gt;25.51181&lt;/Top&gt;&#10;      &lt;Width&gt;25.51181&lt;/Width&gt;&#10;      &lt;Height&gt;25.51181&lt;/Height&gt;&#10;    &lt;/SubGrid&gt;&#10;    &lt;SubGrid&gt;&#10;      &lt;Left&gt;51.02362&lt;/Left&gt;&#10;      &lt;Top&gt;25.51181&lt;/Top&gt;&#10;      &lt;Width&gt;151.1811&lt;/Width&gt;&#10;      &lt;Height&gt;25.51181&lt;/Height&gt;&#10;    &lt;/SubGrid&gt;&#10;    &lt;SubGrid&gt;&#10;      &lt;Left&gt;202.204727&lt;/Left&gt;&#10;      &lt;Top&gt;25.51181&lt;/Top&gt;&#10;      &lt;Width&gt;25.51181&lt;/Width&gt;&#10;      &lt;Height&gt;25.51181&lt;/Height&gt;&#10;    &lt;/SubGrid&gt;&#10;    &lt;SubGrid&gt;&#10;      &lt;Left&gt;227.716537&lt;/Left&gt;&#10;      &lt;Top&gt;25.51181&lt;/Top&gt;&#10;      &lt;Width&gt;151.1811&lt;/Width&gt;&#10;      &lt;Height&gt;25.51181&lt;/Height&gt;&#10;    &lt;/SubGrid&gt;&#10;    &lt;SubGrid&gt;&#10;      &lt;Left&gt;378.897644&lt;/Left&gt;&#10;      &lt;Top&gt;25.51181&lt;/Top&gt;&#10;      &lt;Width&gt;25.51181&lt;/Width&gt;&#10;      &lt;Height&gt;25.51181&lt;/Height&gt;&#10;    &lt;/SubGrid&gt;&#10;    &lt;SubGrid&gt;&#10;      &lt;Left&gt;404.409454&lt;/Left&gt;&#10;      &lt;Top&gt;25.51181&lt;/Top&gt;&#10;      &lt;Width&gt;151.1811&lt;/Width&gt;&#10;      &lt;Height&gt;25.51181&lt;/Height&gt;&#10;    &lt;/SubGrid&gt;&#10;    &lt;SubGrid&gt;&#10;      &lt;Left&gt;555.5906&lt;/Left&gt;&#10;      &lt;Top&gt;25.51181&lt;/Top&gt;&#10;      &lt;Width&gt;25.51181&lt;/Width&gt;&#10;      &lt;Height&gt;25.51181&lt;/Height&gt;&#10;    &lt;/SubGrid&gt;&#10;    &lt;SubGrid&gt;&#10;      &lt;Left&gt;581.102356&lt;/Left&gt;&#10;      &lt;Top&gt;25.51181&lt;/Top&gt;&#10;      &lt;Width&gt;151.1811&lt;/Width&gt;&#10;      &lt;Height&gt;25.51181&lt;/Height&gt;&#10;    &lt;/SubGrid&gt;&#10;    &lt;SubGrid&gt;&#10;      &lt;Left&gt;732.283447&lt;/Left&gt;&#10;      &lt;Top&gt;25.51181&lt;/Top&gt;&#10;      &lt;Width&gt;25.51181&lt;/Width&gt;&#10;      &lt;Height&gt;25.51181&lt;/Height&gt;&#10;    &lt;/SubGrid&gt;&#10;    &lt;SubGrid&gt;&#10;      &lt;Left&gt;757.7953&lt;/Left&gt;&#10;      &lt;Top&gt;25.51181&lt;/Top&gt;&#10;      &lt;Width&gt;151.1811&lt;/Width&gt;&#10;      &lt;Height&gt;25.51181&lt;/Height&gt;&#10;    &lt;/SubGrid&gt;&#10;    &lt;SubGrid&gt;&#10;      &lt;Left&gt;908.9764&lt;/Left&gt;&#10;      &lt;Top&gt;25.51181&lt;/Top&gt;&#10;      &lt;Width&gt;25.51181&lt;/Width&gt;&#10;      &lt;Height&gt;25.51181&lt;/Height&gt;&#10;    &lt;/SubGrid&gt;&#10;    &lt;SubGrid&gt;&#10;      &lt;Left&gt;25.51181&lt;/Left&gt;&#10;      &lt;Top&gt;218.976379&lt;/Top&gt;&#10;      &lt;Width&gt;25.51181&lt;/Width&gt;&#10;      &lt;Height&gt;25.51181&lt;/Height&gt;&#10;    &lt;/SubGrid&gt;&#10;    &lt;SubGrid&gt;&#10;      &lt;Left&gt;25.51181&lt;/Left&gt;&#10;      &lt;Top&gt;244.48819&lt;/Top&gt;&#10;      &lt;Width&gt;25.51181&lt;/Width&gt;&#10;      &lt;Height&gt;25.51181&lt;/Height&gt;&#10;    &lt;/SubGrid&gt;&#10;    &lt;SubGrid&gt;&#10;      &lt;Left&gt;25.51181&lt;/Left&gt;&#10;      &lt;Top&gt;270&lt;/Top&gt;&#10;      &lt;Width&gt;25.51181&lt;/Width&gt;&#10;      &lt;Height&gt;25.51181&lt;/Height&gt;&#10;    &lt;/SubGrid&gt;&#10;    &lt;SubGrid&gt;&#10;      &lt;Left&gt;25.51181&lt;/Left&gt;&#10;      &lt;Top&gt;295.5118&lt;/Top&gt;&#10;      &lt;Width&gt;25.51181&lt;/Width&gt;&#10;      &lt;Height&gt;25.51181&lt;/Height&gt;&#10;    &lt;/SubGrid&gt;&#10;    &lt;SubGrid&gt;&#10;      &lt;Left&gt;51.02362&lt;/Left&gt;&#10;      &lt;Top&gt;295.5118&lt;/Top&gt;&#10;      &lt;Width&gt;151.1811&lt;/Width&gt;&#10;      &lt;Height&gt;25.51181&lt;/Height&gt;&#10;    &lt;/SubGrid&gt;&#10;    &lt;SubGrid&gt;&#10;      &lt;Left&gt;202.204727&lt;/Left&gt;&#10;      &lt;Top&gt;295.5118&lt;/Top&gt;&#10;      &lt;Width&gt;25.51181&lt;/Width&gt;&#10;      &lt;Height&gt;25.51181&lt;/Height&gt;&#10;    &lt;/SubGrid&gt;&#10;    &lt;SubGrid&gt;&#10;      &lt;Left&gt;51.02362&lt;/Left&gt;&#10;      &lt;Top&gt;270&lt;/Top&gt;&#10;      &lt;Width&gt;151.1811&lt;/Width&gt;&#10;      &lt;Height&gt;25.51181&lt;/Height&gt;&#10;    &lt;/SubGrid&gt;&#10;    &lt;SubGrid&gt;&#10;      &lt;Left&gt;202.204727&lt;/Left&gt;&#10;      &lt;Top&gt;270&lt;/Top&gt;&#10;      &lt;Width&gt;25.51181&lt;/Width&gt;&#10;      &lt;Height&gt;25.51181&lt;/Height&gt;&#10;    &lt;/SubGrid&gt;&#10;    &lt;SubGrid&gt;&#10;      &lt;Left&gt;51.02362&lt;/Left&gt;&#10;      &lt;Top&gt;244.48819&lt;/Top&gt;&#10;      &lt;Width&gt;151.1811&lt;/Width&gt;&#10;      &lt;Height&gt;25.51181&lt;/Height&gt;&#10;    &lt;/SubGrid&gt;&#10;    &lt;SubGrid&gt;&#10;      &lt;Left&gt;202.204727&lt;/Left&gt;&#10;      &lt;Top&gt;244.48819&lt;/Top&gt;&#10;      &lt;Width&gt;25.51181&lt;/Width&gt;&#10;      &lt;Height&gt;25.51181&lt;/Height&gt;&#10;    &lt;/SubGrid&gt;&#10;    &lt;SubGrid&gt;&#10;      &lt;Left&gt;51.02362&lt;/Left&gt;&#10;      &lt;Top&gt;218.976379&lt;/Top&gt;&#10;      &lt;Width&gt;151.1811&lt;/Width&gt;&#10;      &lt;Height&gt;25.51181&lt;/Height&gt;&#10;    &lt;/SubGrid&gt;&#10;    &lt;SubGrid&gt;&#10;      &lt;Left&gt;202.204727&lt;/Left&gt;&#10;      &lt;Top&gt;218.976379&lt;/Top&gt;&#10;      &lt;Width&gt;25.51181&lt;/Width&gt;&#10;      &lt;Height&gt;25.51181&lt;/Height&gt;&#10;    &lt;/SubGrid&gt;&#10;    &lt;SubGrid&gt;&#10;      &lt;Left&gt;25.51181&lt;/Left&gt;&#10;      &lt;Top&gt;488.976379&lt;/Top&gt;&#10;      &lt;Width&gt;25.51181&lt;/Width&gt;&#10;      &lt;Height&gt;25.51181&lt;/Height&gt;&#10;    &lt;/SubGrid&gt;&#10;    &lt;SubGrid&gt;&#10;      &lt;Left&gt;51.02362&lt;/Left&gt;&#10;      &lt;Top&gt;488.976379&lt;/Top&gt;&#10;      &lt;Width&gt;151.1811&lt;/Width&gt;&#10;      &lt;Height&gt;25.51181&lt;/Height&gt;&#10;    &lt;/SubGrid&gt;&#10;    &lt;SubGrid&gt;&#10;      &lt;Left&gt;202.204727&lt;/Left&gt;&#10;      &lt;Top&gt;488.976379&lt;/Top&gt;&#10;      &lt;Width&gt;25.51181&lt;/Width&gt;&#10;      &lt;Height&gt;25.51181&lt;/Height&gt;&#10;    &lt;/SubGrid&gt;&#10;    &lt;SubGrid&gt;&#10;      &lt;Left&gt;227.716537&lt;/Left&gt;&#10;      &lt;Top&gt;488.976379&lt;/Top&gt;&#10;      &lt;Width&gt;151.1811&lt;/Width&gt;&#10;      &lt;Height&gt;25.51181&lt;/Height&gt;&#10;    &lt;/SubGrid&gt;&#10;    &lt;SubGrid&gt;&#10;      &lt;Left&gt;378.897644&lt;/Left&gt;&#10;      &lt;Top&gt;488.976379&lt;/Top&gt;&#10;      &lt;Width&gt;25.51181&lt;/Width&gt;&#10;      &lt;Height&gt;25.51181&lt;/Height&gt;&#10;    &lt;/SubGrid&gt;&#10;    &lt;SubGrid&gt;&#10;      &lt;Left&gt;404.409454&lt;/Left&gt;&#10;      &lt;Top&gt;488.976379&lt;/Top&gt;&#10;      &lt;Width&gt;151.1811&lt;/Width&gt;&#10;      &lt;Height&gt;25.51181&lt;/Height&gt;&#10;    &lt;/SubGrid&gt;&#10;    &lt;SubGrid&gt;&#10;      &lt;Left&gt;555.5906&lt;/Left&gt;&#10;      &lt;Top&gt;488.976379&lt;/Top&gt;&#10;      &lt;Width&gt;25.51181&lt;/Width&gt;&#10;      &lt;Height&gt;25.51181&lt;/Height&gt;&#10;    &lt;/SubGrid&gt;&#10;    &lt;SubGrid&gt;&#10;      &lt;Left&gt;581.102356&lt;/Left&gt;&#10;      &lt;Top&gt;488.976379&lt;/Top&gt;&#10;      &lt;Width&gt;151.1811&lt;/Width&gt;&#10;      &lt;Height&gt;25.51181&lt;/Height&gt;&#10;    &lt;/SubGrid&gt;&#10;    &lt;SubGrid&gt;&#10;      &lt;Left&gt;732.283447&lt;/Left&gt;&#10;      &lt;Top&gt;488.976379&lt;/Top&gt;&#10;      &lt;Width&gt;25.51181&lt;/Width&gt;&#10;      &lt;Height&gt;25.51181&lt;/Height&gt;&#10;    &lt;/SubGrid&gt;&#10;    &lt;SubGrid&gt;&#10;      &lt;Left&gt;757.7953&lt;/Left&gt;&#10;      &lt;Top&gt;488.976379&lt;/Top&gt;&#10;      &lt;Width&gt;151.1811&lt;/Width&gt;&#10;      &lt;Height&gt;25.51181&lt;/Height&gt;&#10;    &lt;/SubGrid&gt;&#10;    &lt;SubGrid&gt;&#10;      &lt;Left&gt;908.9764&lt;/Left&gt;&#10;      &lt;Top&gt;488.976379&lt;/Top&gt;&#10;      &lt;Width&gt;25.51181&lt;/Width&gt;&#10;      &lt;Height&gt;25.51181&lt;/Height&gt;&#10;    &lt;/SubGrid&gt;&#10;    &lt;SubGrid&gt;&#10;      &lt;Left&gt;227.716537&lt;/Left&gt;&#10;      &lt;Top&gt;295.5118&lt;/Top&gt;&#10;      &lt;Width&gt;151.1811&lt;/Width&gt;&#10;      &lt;Height&gt;25.51181&lt;/Height&gt;&#10;    &lt;/SubGrid&gt;&#10;    &lt;SubGrid&gt;&#10;      &lt;Left&gt;378.897644&lt;/Left&gt;&#10;      &lt;Top&gt;295.5118&lt;/Top&gt;&#10;      &lt;Width&gt;25.51181&lt;/Width&gt;&#10;      &lt;Height&gt;25.51181&lt;/Height&gt;&#10;    &lt;/SubGrid&gt;&#10;    &lt;SubGrid&gt;&#10;      &lt;Left&gt;227.716537&lt;/Left&gt;&#10;      &lt;Top&gt;270&lt;/Top&gt;&#10;      &lt;Width&gt;151.1811&lt;/Width&gt;&#10;      &lt;Height&gt;25.51181&lt;/Height&gt;&#10;    &lt;/SubGrid&gt;&#10;    &lt;SubGrid&gt;&#10;      &lt;Left&gt;378.897644&lt;/Left&gt;&#10;      &lt;Top&gt;270&lt;/Top&gt;&#10;      &lt;Width&gt;25.51181&lt;/Width&gt;&#10;      &lt;Height&gt;25.51181&lt;/Height&gt;&#10;    &lt;/SubGrid&gt;&#10;    &lt;SubGrid&gt;&#10;      &lt;Left&gt;227.716537&lt;/Left&gt;&#10;      &lt;Top&gt;244.48819&lt;/Top&gt;&#10;      &lt;Width&gt;151.1811&lt;/Width&gt;&#10;      &lt;Height&gt;25.51181&lt;/Height&gt;&#10;    &lt;/SubGrid&gt;&#10;    &lt;SubGrid&gt;&#10;      &lt;Left&gt;378.897644&lt;/Left&gt;&#10;      &lt;Top&gt;244.48819&lt;/Top&gt;&#10;      &lt;Width&gt;25.51181&lt;/Width&gt;&#10;      &lt;Height&gt;25.51181&lt;/Height&gt;&#10;    &lt;/SubGrid&gt;&#10;    &lt;SubGrid&gt;&#10;      &lt;Left&gt;227.716537&lt;/Left&gt;&#10;      &lt;Top&gt;218.976379&lt;/Top&gt;&#10;      &lt;Width&gt;151.1811&lt;/Width&gt;&#10;      &lt;Height&gt;25.51181&lt;/Height&gt;&#10;    &lt;/SubGrid&gt;&#10;    &lt;SubGrid&gt;&#10;      &lt;Left&gt;378.897644&lt;/Left&gt;&#10;      &lt;Top&gt;218.976379&lt;/Top&gt;&#10;      &lt;Width&gt;25.51181&lt;/Width&gt;&#10;      &lt;Height&gt;25.51181&lt;/Height&gt;&#10;    &lt;/SubGrid&gt;&#10;    &lt;SubGrid&gt;&#10;      &lt;Left&gt;404.409454&lt;/Left&gt;&#10;      &lt;Top&gt;295.5118&lt;/Top&gt;&#10;      &lt;Width&gt;151.1811&lt;/Width&gt;&#10;      &lt;Height&gt;25.51181&lt;/Height&gt;&#10;    &lt;/SubGrid&gt;&#10;    &lt;SubGrid&gt;&#10;      &lt;Left&gt;555.5906&lt;/Left&gt;&#10;      &lt;Top&gt;295.5118&lt;/Top&gt;&#10;      &lt;Width&gt;25.51181&lt;/Width&gt;&#10;      &lt;Height&gt;25.51181&lt;/Height&gt;&#10;    &lt;/SubGrid&gt;&#10;    &lt;SubGrid&gt;&#10;      &lt;Left&gt;404.409454&lt;/Left&gt;&#10;      &lt;Top&gt;270&lt;/Top&gt;&#10;      &lt;Width&gt;151.1811&lt;/Width&gt;&#10;      &lt;Height&gt;25.51181&lt;/Height&gt;&#10;    &lt;/SubGrid&gt;&#10;    &lt;SubGrid&gt;&#10;      &lt;Left&gt;555.5906&lt;/Left&gt;&#10;      &lt;Top&gt;270&lt;/Top&gt;&#10;      &lt;Width&gt;25.51181&lt;/Width&gt;&#10;      &lt;Height&gt;25.51181&lt;/Height&gt;&#10;    &lt;/SubGrid&gt;&#10;    &lt;SubGrid&gt;&#10;      &lt;Left&gt;404.409454&lt;/Left&gt;&#10;      &lt;Top&gt;244.48819&lt;/Top&gt;&#10;      &lt;Width&gt;151.1811&lt;/Width&gt;&#10;      &lt;Height&gt;25.51181&lt;/Height&gt;&#10;    &lt;/SubGrid&gt;&#10;    &lt;SubGrid&gt;&#10;      &lt;Left&gt;555.5906&lt;/Left&gt;&#10;      &lt;Top&gt;244.48819&lt;/Top&gt;&#10;      &lt;Width&gt;25.51181&lt;/Width&gt;&#10;      &lt;Height&gt;25.51181&lt;/Height&gt;&#10;    &lt;/SubGrid&gt;&#10;    &lt;SubGrid&gt;&#10;      &lt;Left&gt;404.409454&lt;/Left&gt;&#10;      &lt;Top&gt;218.976379&lt;/Top&gt;&#10;      &lt;Width&gt;151.1811&lt;/Width&gt;&#10;      &lt;Height&gt;25.51181&lt;/Height&gt;&#10;    &lt;/SubGrid&gt;&#10;    &lt;SubGrid&gt;&#10;      &lt;Left&gt;555.5906&lt;/Left&gt;&#10;      &lt;Top&gt;218.976379&lt;/Top&gt;&#10;      &lt;Width&gt;25.51181&lt;/Width&gt;&#10;      &lt;Height&gt;25.51181&lt;/Height&gt;&#10;    &lt;/SubGrid&gt;&#10;    &lt;SubGrid&gt;&#10;      &lt;Left&gt;581.102356&lt;/Left&gt;&#10;      &lt;Top&gt;295.5118&lt;/Top&gt;&#10;      &lt;Width&gt;151.1811&lt;/Width&gt;&#10;      &lt;Height&gt;25.51181&lt;/Height&gt;&#10;    &lt;/SubGrid&gt;&#10;    &lt;SubGrid&gt;&#10;      &lt;Left&gt;732.283447&lt;/Left&gt;&#10;      &lt;Top&gt;295.5118&lt;/Top&gt;&#10;      &lt;Width&gt;25.51181&lt;/Width&gt;&#10;      &lt;Height&gt;25.51181&lt;/Height&gt;&#10;    &lt;/SubGrid&gt;&#10;    &lt;SubGrid&gt;&#10;      &lt;Left&gt;581.102356&lt;/Left&gt;&#10;      &lt;Top&gt;270&lt;/Top&gt;&#10;      &lt;Width&gt;151.1811&lt;/Width&gt;&#10;      &lt;Height&gt;25.51181&lt;/Height&gt;&#10;    &lt;/SubGrid&gt;&#10;    &lt;SubGrid&gt;&#10;      &lt;Left&gt;732.283447&lt;/Left&gt;&#10;      &lt;Top&gt;270&lt;/Top&gt;&#10;      &lt;Width&gt;25.51181&lt;/Width&gt;&#10;      &lt;Height&gt;25.51181&lt;/Height&gt;&#10;    &lt;/SubGrid&gt;&#10;    &lt;SubGrid&gt;&#10;      &lt;Left&gt;581.102356&lt;/Left&gt;&#10;      &lt;Top&gt;244.48819&lt;/Top&gt;&#10;      &lt;Width&gt;151.1811&lt;/Width&gt;&#10;      &lt;Height&gt;25.51181&lt;/Height&gt;&#10;    &lt;/SubGrid&gt;&#10;    &lt;SubGrid&gt;&#10;      &lt;Left&gt;732.283447&lt;/Left&gt;&#10;      &lt;Top&gt;244.48819&lt;/Top&gt;&#10;      &lt;Width&gt;25.51181&lt;/Width&gt;&#10;      &lt;Height&gt;25.51181&lt;/Height&gt;&#10;    &lt;/SubGrid&gt;&#10;    &lt;SubGrid&gt;&#10;      &lt;Left&gt;581.102356&lt;/Left&gt;&#10;      &lt;Top&gt;218.976379&lt;/Top&gt;&#10;      &lt;Width&gt;151.1811&lt;/Width&gt;&#10;      &lt;Height&gt;25.51181&lt;/Height&gt;&#10;    &lt;/SubGrid&gt;&#10;    &lt;SubGrid&gt;&#10;      &lt;Left&gt;732.283447&lt;/Left&gt;&#10;      &lt;Top&gt;218.976379&lt;/Top&gt;&#10;      &lt;Width&gt;25.51181&lt;/Width&gt;&#10;      &lt;Height&gt;25.51181&lt;/Height&gt;&#10;    &lt;/SubGrid&gt;&#10;    &lt;SubGrid&gt;&#10;      &lt;Left&gt;757.7953&lt;/Left&gt;&#10;      &lt;Top&gt;295.5118&lt;/Top&gt;&#10;      &lt;Width&gt;151.1811&lt;/Width&gt;&#10;      &lt;Height&gt;25.51181&lt;/Height&gt;&#10;    &lt;/SubGrid&gt;&#10;    &lt;SubGrid&gt;&#10;      &lt;Left&gt;908.9764&lt;/Left&gt;&#10;      &lt;Top&gt;295.5118&lt;/Top&gt;&#10;      &lt;Width&gt;25.51181&lt;/Width&gt;&#10;      &lt;Height&gt;25.51181&lt;/Height&gt;&#10;    &lt;/SubGrid&gt;&#10;    &lt;SubGrid&gt;&#10;      &lt;Left&gt;757.7953&lt;/Left&gt;&#10;      &lt;Top&gt;270&lt;/Top&gt;&#10;      &lt;Width&gt;151.1811&lt;/Width&gt;&#10;      &lt;Height&gt;25.51181&lt;/Height&gt;&#10;    &lt;/SubGrid&gt;&#10;    &lt;SubGrid&gt;&#10;      &lt;Left&gt;908.9764&lt;/Left&gt;&#10;      &lt;Top&gt;270&lt;/Top&gt;&#10;      &lt;Width&gt;25.51181&lt;/Width&gt;&#10;      &lt;Height&gt;25.51181&lt;/Height&gt;&#10;    &lt;/SubGrid&gt;&#10;    &lt;SubGrid&gt;&#10;      &lt;Left&gt;757.7953&lt;/Left&gt;&#10;      &lt;Top&gt;244.48819&lt;/Top&gt;&#10;      &lt;Width&gt;151.1811&lt;/Width&gt;&#10;      &lt;Height&gt;25.51181&lt;/Height&gt;&#10;    &lt;/SubGrid&gt;&#10;    &lt;SubGrid&gt;&#10;      &lt;Left&gt;908.9764&lt;/Left&gt;&#10;      &lt;Top&gt;244.48819&lt;/Top&gt;&#10;      &lt;Width&gt;25.51181&lt;/Width&gt;&#10;      &lt;Height&gt;25.51181&lt;/Height&gt;&#10;    &lt;/SubGrid&gt;&#10;    &lt;SubGrid&gt;&#10;      &lt;Left&gt;757.7953&lt;/Left&gt;&#10;      &lt;Top&gt;218.976379&lt;/Top&gt;&#10;      &lt;Width&gt;151.1811&lt;/Width&gt;&#10;      &lt;Height&gt;25.51181&lt;/Height&gt;&#10;    &lt;/SubGrid&gt;&#10;    &lt;SubGrid&gt;&#10;      &lt;Left&gt;908.9764&lt;/Left&gt;&#10;      &lt;Top&gt;218.976379&lt;/Top&gt;&#10;      &lt;Width&gt;25.51181&lt;/Width&gt;&#10;      &lt;Height&gt;25.51181&lt;/Height&gt;&#10;    &lt;/SubGrid&gt;&#10;    &lt;SubGrid&gt;&#10;      &lt;Left&gt;25.51181&lt;/Left&gt;&#10;      &lt;Top&gt;51.02362&lt;/Top&gt;&#10;      &lt;Width&gt;25.51181&lt;/Width&gt;&#10;      &lt;Height&gt;167.952759&lt;/Height&gt;&#10;    &lt;/SubGrid&gt;&#10;    &lt;SubGrid&gt;&#10;      &lt;Left&gt;202.204727&lt;/Left&gt;&#10;      &lt;Top&gt;51.02362&lt;/Top&gt;&#10;      &lt;Width&gt;25.51181&lt;/Width&gt;&#10;      &lt;Height&gt;167.952759&lt;/Height&gt;&#10;    &lt;/SubGrid&gt;&#10;    &lt;SubGrid&gt;&#10;      &lt;Left&gt;378.897644&lt;/Left&gt;&#10;      &lt;Top&gt;51.02362&lt;/Top&gt;&#10;      &lt;Width&gt;25.51181&lt;/Width&gt;&#10;      &lt;Height&gt;167.952759&lt;/Height&gt;&#10;    &lt;/SubGrid&gt;&#10;    &lt;SubGrid&gt;&#10;      &lt;Left&gt;555.5906&lt;/Left&gt;&#10;      &lt;Top&gt;51.02362&lt;/Top&gt;&#10;      &lt;Width&gt;25.51181&lt;/Width&gt;&#10;      &lt;Height&gt;167.952759&lt;/Height&gt;&#10;    &lt;/SubGrid&gt;&#10;    &lt;SubGrid&gt;&#10;      &lt;Left&gt;732.283447&lt;/Left&gt;&#10;      &lt;Top&gt;51.02362&lt;/Top&gt;&#10;      &lt;Width&gt;25.51181&lt;/Width&gt;&#10;      &lt;Height&gt;167.952759&lt;/Height&gt;&#10;    &lt;/SubGrid&gt;&#10;    &lt;SubGrid&gt;&#10;      &lt;Left&gt;908.9764&lt;/Left&gt;&#10;      &lt;Top&gt;51.02362&lt;/Top&gt;&#10;      &lt;Width&gt;25.51181&lt;/Width&gt;&#10;      &lt;Height&gt;167.952759&lt;/Height&gt;&#10;    &lt;/SubGrid&gt;&#10;    &lt;SubGrid&gt;&#10;      &lt;Left&gt;25.51181&lt;/Left&gt;&#10;      &lt;Top&gt;321.023621&lt;/Top&gt;&#10;      &lt;Width&gt;25.51181&lt;/Width&gt;&#10;      &lt;Height&gt;167.952759&lt;/Height&gt;&#10;    &lt;/SubGrid&gt;&#10;    &lt;SubGrid&gt;&#10;      &lt;Left&gt;202.204727&lt;/Left&gt;&#10;      &lt;Top&gt;321.023621&lt;/Top&gt;&#10;      &lt;Width&gt;25.51181&lt;/Width&gt;&#10;      &lt;Height&gt;167.952759&lt;/Height&gt;&#10;    &lt;/SubGrid&gt;&#10;    &lt;SubGrid&gt;&#10;      &lt;Left&gt;378.897644&lt;/Left&gt;&#10;      &lt;Top&gt;321.023621&lt;/Top&gt;&#10;      &lt;Width&gt;25.51181&lt;/Width&gt;&#10;      &lt;Height&gt;167.952759&lt;/Height&gt;&#10;    &lt;/SubGrid&gt;&#10;    &lt;SubGrid&gt;&#10;      &lt;Left&gt;555.5906&lt;/Left&gt;&#10;      &lt;Top&gt;321.023621&lt;/Top&gt;&#10;      &lt;Width&gt;25.51181&lt;/Width&gt;&#10;      &lt;Height&gt;167.952759&lt;/Height&gt;&#10;    &lt;/SubGrid&gt;&#10;    &lt;SubGrid&gt;&#10;      &lt;Left&gt;732.283447&lt;/Left&gt;&#10;      &lt;Top&gt;321.023621&lt;/Top&gt;&#10;      &lt;Width&gt;25.51181&lt;/Width&gt;&#10;      &lt;Height&gt;167.952759&lt;/Height&gt;&#10;    &lt;/SubGrid&gt;&#10;    &lt;SubGrid&gt;&#10;      &lt;Left&gt;908.9764&lt;/Left&gt;&#10;      &lt;Top&gt;321.023621&lt;/Top&gt;&#10;      &lt;Width&gt;25.51181&lt;/Width&gt;&#10;      &lt;Height&gt;167.952759&lt;/Height&gt;&#10;    &lt;/SubGrid&gt;&#10;    &lt;SubGrid&gt;&#10;      &lt;Left&gt;51.02362&lt;/Left&gt;&#10;      &lt;Top&gt;51.02362&lt;/Top&gt;&#10;      &lt;Width&gt;151.1811&lt;/Width&gt;&#10;      &lt;Height&gt;167.952759&lt;/Height&gt;&#10;    &lt;/SubGrid&gt;&#10;    &lt;SubGrid&gt;&#10;      &lt;Left&gt;227.716537&lt;/Left&gt;&#10;      &lt;Top&gt;51.02362&lt;/Top&gt;&#10;      &lt;Width&gt;151.1811&lt;/Width&gt;&#10;      &lt;Height&gt;167.952759&lt;/Height&gt;&#10;    &lt;/SubGrid&gt;&#10;    &lt;SubGrid&gt;&#10;      &lt;Left&gt;404.409454&lt;/Left&gt;&#10;      &lt;Top&gt;51.02362&lt;/Top&gt;&#10;      &lt;Width&gt;151.1811&lt;/Width&gt;&#10;      &lt;Height&gt;167.952759&lt;/Height&gt;&#10;    &lt;/SubGrid&gt;&#10;    &lt;SubGrid&gt;&#10;      &lt;Left&gt;581.102356&lt;/Left&gt;&#10;      &lt;Top&gt;51.02362&lt;/Top&gt;&#10;      &lt;Width&gt;151.1811&lt;/Width&gt;&#10;      &lt;Height&gt;167.952759&lt;/Height&gt;&#10;    &lt;/SubGrid&gt;&#10;    &lt;SubGrid&gt;&#10;      &lt;Left&gt;757.7953&lt;/Left&gt;&#10;      &lt;Top&gt;51.02362&lt;/Top&gt;&#10;      &lt;Width&gt;151.1811&lt;/Width&gt;&#10;      &lt;Height&gt;167.952759&lt;/Height&gt;&#10;    &lt;/SubGrid&gt;&#10;    &lt;SubGrid&gt;&#10;      &lt;Left&gt;51.02362&lt;/Left&gt;&#10;      &lt;Top&gt;321.023621&lt;/Top&gt;&#10;      &lt;Width&gt;151.1811&lt;/Width&gt;&#10;      &lt;Height&gt;167.952759&lt;/Height&gt;&#10;    &lt;/SubGrid&gt;&#10;    &lt;SubGrid&gt;&#10;      &lt;Left&gt;227.716537&lt;/Left&gt;&#10;      &lt;Top&gt;321.023621&lt;/Top&gt;&#10;      &lt;Width&gt;151.1811&lt;/Width&gt;&#10;      &lt;Height&gt;167.952759&lt;/Height&gt;&#10;    &lt;/SubGrid&gt;&#10;    &lt;SubGrid&gt;&#10;      &lt;Left&gt;404.409454&lt;/Left&gt;&#10;      &lt;Top&gt;321.023621&lt;/Top&gt;&#10;      &lt;Width&gt;151.1811&lt;/Width&gt;&#10;      &lt;Height&gt;167.952759&lt;/Height&gt;&#10;    &lt;/SubGrid&gt;&#10;    &lt;SubGrid&gt;&#10;      &lt;Left&gt;581.102356&lt;/Left&gt;&#10;      &lt;Top&gt;321.023621&lt;/Top&gt;&#10;      &lt;Width&gt;151.1811&lt;/Width&gt;&#10;      &lt;Height&gt;167.952759&lt;/Height&gt;&#10;    &lt;/SubGrid&gt;&#10;    &lt;SubGrid&gt;&#10;      &lt;Left&gt;757.7953&lt;/Left&gt;&#10;      &lt;Top&gt;321.023621&lt;/Top&gt;&#10;      &lt;Width&gt;151.1811&lt;/Width&gt;&#10;      &lt;Height&gt;167.952759&lt;/Height&gt;&#10;    &lt;/SubGrid&gt;&#10;  &lt;/SubGrids&gt;&#10;  &lt;WorkArea&gt;&#10;    &lt;Top&gt;25.51181&lt;/Top&gt;&#10;    &lt;Left&gt;25.51181&lt;/Left&gt;&#10;    &lt;Width&gt;908.9764&lt;/Width&gt;&#10;    &lt;Height&gt;488.976379&lt;/Height&gt;&#10;  &lt;/WorkArea&gt;&#10;  &lt;AspectW&gt;-1&lt;/AspectW&gt;&#10;  &lt;AspectH&gt;-1&lt;/AspectH&gt;&#10;  &lt;Width&gt;960&lt;/Width&gt;&#10;  &lt;Height&gt;540&lt;/Height&gt;&#10;  &lt;HGap&gt;5&lt;/HGap&gt;&#10;  &lt;VGap&gt;5&lt;/VGap&gt;&#10;  &lt;OfficeVersion&gt;-1&lt;/OfficeVersion&gt;&#10;&lt;/GridTheme&gt;" hidden="1">
            <a:extLst>
              <a:ext uri="{FF2B5EF4-FFF2-40B4-BE49-F238E27FC236}">
                <a16:creationId xmlns:a16="http://schemas.microsoft.com/office/drawing/2014/main" id="{F5F0A4E1-4330-49F4-88F5-A83195F8511C}"/>
              </a:ext>
            </a:extLst>
          </p:cNvPr>
          <p:cNvSpPr/>
          <p:nvPr userDrawn="1"/>
        </p:nvSpPr>
        <p:spPr>
          <a:xfrm>
            <a:off x="324000" y="324000"/>
            <a:ext cx="11544000" cy="6210000"/>
          </a:xfrm>
          <a:prstGeom prst="rect">
            <a:avLst/>
          </a:prstGeom>
          <a:solidFill>
            <a:srgbClr val="E6E6E6"/>
          </a:solidFill>
          <a:ln w="3175" cap="flat" cmpd="sng" algn="ctr">
            <a:no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 name="Rectangle 4" hidden="1">
            <a:extLst>
              <a:ext uri="{FF2B5EF4-FFF2-40B4-BE49-F238E27FC236}">
                <a16:creationId xmlns:a16="http://schemas.microsoft.com/office/drawing/2014/main" id="{F30BD45F-E3FD-4877-8E01-D258D6C49ED2}"/>
              </a:ext>
            </a:extLst>
          </p:cNvPr>
          <p:cNvSpPr/>
          <p:nvPr userDrawn="1">
            <p:custDataLst>
              <p:tags r:id="rId11"/>
            </p:custDataLst>
          </p:nvPr>
        </p:nvSpPr>
        <p:spPr>
          <a:xfrm>
            <a:off x="324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 name="Rectangle 5" hidden="1">
            <a:extLst>
              <a:ext uri="{FF2B5EF4-FFF2-40B4-BE49-F238E27FC236}">
                <a16:creationId xmlns:a16="http://schemas.microsoft.com/office/drawing/2014/main" id="{61F8F4EB-98F9-49C6-AD23-0434FEEA7DAD}"/>
              </a:ext>
            </a:extLst>
          </p:cNvPr>
          <p:cNvSpPr/>
          <p:nvPr userDrawn="1">
            <p:custDataLst>
              <p:tags r:id="rId12"/>
            </p:custDataLst>
          </p:nvPr>
        </p:nvSpPr>
        <p:spPr>
          <a:xfrm>
            <a:off x="648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 name="Rectangle 9" hidden="1">
            <a:extLst>
              <a:ext uri="{FF2B5EF4-FFF2-40B4-BE49-F238E27FC236}">
                <a16:creationId xmlns:a16="http://schemas.microsoft.com/office/drawing/2014/main" id="{5461F43A-D29F-4117-83B4-78ECC6A90694}"/>
              </a:ext>
            </a:extLst>
          </p:cNvPr>
          <p:cNvSpPr/>
          <p:nvPr userDrawn="1">
            <p:custDataLst>
              <p:tags r:id="rId13"/>
            </p:custDataLst>
          </p:nvPr>
        </p:nvSpPr>
        <p:spPr>
          <a:xfrm>
            <a:off x="2568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 name="Rectangle 10" hidden="1">
            <a:extLst>
              <a:ext uri="{FF2B5EF4-FFF2-40B4-BE49-F238E27FC236}">
                <a16:creationId xmlns:a16="http://schemas.microsoft.com/office/drawing/2014/main" id="{3885B838-2022-4A1F-A84B-BB1127E2EE43}"/>
              </a:ext>
            </a:extLst>
          </p:cNvPr>
          <p:cNvSpPr/>
          <p:nvPr userDrawn="1">
            <p:custDataLst>
              <p:tags r:id="rId14"/>
            </p:custDataLst>
          </p:nvPr>
        </p:nvSpPr>
        <p:spPr>
          <a:xfrm>
            <a:off x="2892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2" name="Rectangle 11" hidden="1">
            <a:extLst>
              <a:ext uri="{FF2B5EF4-FFF2-40B4-BE49-F238E27FC236}">
                <a16:creationId xmlns:a16="http://schemas.microsoft.com/office/drawing/2014/main" id="{AC6417FB-6B96-4CAA-9A61-CE3C85379335}"/>
              </a:ext>
            </a:extLst>
          </p:cNvPr>
          <p:cNvSpPr/>
          <p:nvPr userDrawn="1">
            <p:custDataLst>
              <p:tags r:id="rId15"/>
            </p:custDataLst>
          </p:nvPr>
        </p:nvSpPr>
        <p:spPr>
          <a:xfrm>
            <a:off x="4812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3" name="Rectangle 12" hidden="1">
            <a:extLst>
              <a:ext uri="{FF2B5EF4-FFF2-40B4-BE49-F238E27FC236}">
                <a16:creationId xmlns:a16="http://schemas.microsoft.com/office/drawing/2014/main" id="{88F2338E-050E-4997-B5FD-16609E6B05AC}"/>
              </a:ext>
            </a:extLst>
          </p:cNvPr>
          <p:cNvSpPr/>
          <p:nvPr userDrawn="1">
            <p:custDataLst>
              <p:tags r:id="rId16"/>
            </p:custDataLst>
          </p:nvPr>
        </p:nvSpPr>
        <p:spPr>
          <a:xfrm>
            <a:off x="5136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4" name="Rectangle 13" hidden="1">
            <a:extLst>
              <a:ext uri="{FF2B5EF4-FFF2-40B4-BE49-F238E27FC236}">
                <a16:creationId xmlns:a16="http://schemas.microsoft.com/office/drawing/2014/main" id="{65330914-84C1-4EFF-8088-9FF9153B21A3}"/>
              </a:ext>
            </a:extLst>
          </p:cNvPr>
          <p:cNvSpPr/>
          <p:nvPr userDrawn="1">
            <p:custDataLst>
              <p:tags r:id="rId17"/>
            </p:custDataLst>
          </p:nvPr>
        </p:nvSpPr>
        <p:spPr>
          <a:xfrm>
            <a:off x="7056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5" name="Rectangle 14" hidden="1">
            <a:extLst>
              <a:ext uri="{FF2B5EF4-FFF2-40B4-BE49-F238E27FC236}">
                <a16:creationId xmlns:a16="http://schemas.microsoft.com/office/drawing/2014/main" id="{0D9F1F0C-68CC-4F13-A58D-7D5850D6BABB}"/>
              </a:ext>
            </a:extLst>
          </p:cNvPr>
          <p:cNvSpPr/>
          <p:nvPr userDrawn="1">
            <p:custDataLst>
              <p:tags r:id="rId18"/>
            </p:custDataLst>
          </p:nvPr>
        </p:nvSpPr>
        <p:spPr>
          <a:xfrm>
            <a:off x="7380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6" name="Rectangle 15" hidden="1">
            <a:extLst>
              <a:ext uri="{FF2B5EF4-FFF2-40B4-BE49-F238E27FC236}">
                <a16:creationId xmlns:a16="http://schemas.microsoft.com/office/drawing/2014/main" id="{FCD1A103-17AC-4A34-8A1D-92E20B67C019}"/>
              </a:ext>
            </a:extLst>
          </p:cNvPr>
          <p:cNvSpPr/>
          <p:nvPr userDrawn="1">
            <p:custDataLst>
              <p:tags r:id="rId19"/>
            </p:custDataLst>
          </p:nvPr>
        </p:nvSpPr>
        <p:spPr>
          <a:xfrm>
            <a:off x="9300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7" name="Rectangle 16" hidden="1">
            <a:extLst>
              <a:ext uri="{FF2B5EF4-FFF2-40B4-BE49-F238E27FC236}">
                <a16:creationId xmlns:a16="http://schemas.microsoft.com/office/drawing/2014/main" id="{6D17E478-3C99-48E5-91A4-253FD970A082}"/>
              </a:ext>
            </a:extLst>
          </p:cNvPr>
          <p:cNvSpPr/>
          <p:nvPr userDrawn="1">
            <p:custDataLst>
              <p:tags r:id="rId20"/>
            </p:custDataLst>
          </p:nvPr>
        </p:nvSpPr>
        <p:spPr>
          <a:xfrm>
            <a:off x="9624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8" name="Rectangle 17" hidden="1">
            <a:extLst>
              <a:ext uri="{FF2B5EF4-FFF2-40B4-BE49-F238E27FC236}">
                <a16:creationId xmlns:a16="http://schemas.microsoft.com/office/drawing/2014/main" id="{ACBDE3FC-87C8-4EA6-8040-812BA3745D76}"/>
              </a:ext>
            </a:extLst>
          </p:cNvPr>
          <p:cNvSpPr/>
          <p:nvPr userDrawn="1">
            <p:custDataLst>
              <p:tags r:id="rId21"/>
            </p:custDataLst>
          </p:nvPr>
        </p:nvSpPr>
        <p:spPr>
          <a:xfrm>
            <a:off x="11544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9" name="Rectangle 18" hidden="1">
            <a:extLst>
              <a:ext uri="{FF2B5EF4-FFF2-40B4-BE49-F238E27FC236}">
                <a16:creationId xmlns:a16="http://schemas.microsoft.com/office/drawing/2014/main" id="{994EE5B0-B3FC-43D9-8B31-B03CA4819265}"/>
              </a:ext>
            </a:extLst>
          </p:cNvPr>
          <p:cNvSpPr/>
          <p:nvPr userDrawn="1">
            <p:custDataLst>
              <p:tags r:id="rId22"/>
            </p:custDataLst>
          </p:nvPr>
        </p:nvSpPr>
        <p:spPr>
          <a:xfrm>
            <a:off x="324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0" name="Rectangle 19" hidden="1">
            <a:extLst>
              <a:ext uri="{FF2B5EF4-FFF2-40B4-BE49-F238E27FC236}">
                <a16:creationId xmlns:a16="http://schemas.microsoft.com/office/drawing/2014/main" id="{71B943CE-F983-40CB-852B-B348DA0EECF9}"/>
              </a:ext>
            </a:extLst>
          </p:cNvPr>
          <p:cNvSpPr/>
          <p:nvPr userDrawn="1">
            <p:custDataLst>
              <p:tags r:id="rId23"/>
            </p:custDataLst>
          </p:nvPr>
        </p:nvSpPr>
        <p:spPr>
          <a:xfrm>
            <a:off x="324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1" name="Rectangle 20" hidden="1">
            <a:extLst>
              <a:ext uri="{FF2B5EF4-FFF2-40B4-BE49-F238E27FC236}">
                <a16:creationId xmlns:a16="http://schemas.microsoft.com/office/drawing/2014/main" id="{195AE9FF-57B5-4B28-95BD-65EB616F8339}"/>
              </a:ext>
            </a:extLst>
          </p:cNvPr>
          <p:cNvSpPr/>
          <p:nvPr userDrawn="1">
            <p:custDataLst>
              <p:tags r:id="rId24"/>
            </p:custDataLst>
          </p:nvPr>
        </p:nvSpPr>
        <p:spPr>
          <a:xfrm>
            <a:off x="324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2" name="Rectangle 21" hidden="1">
            <a:extLst>
              <a:ext uri="{FF2B5EF4-FFF2-40B4-BE49-F238E27FC236}">
                <a16:creationId xmlns:a16="http://schemas.microsoft.com/office/drawing/2014/main" id="{09C4273C-D9B3-4E1C-BECF-E403BC0FED81}"/>
              </a:ext>
            </a:extLst>
          </p:cNvPr>
          <p:cNvSpPr/>
          <p:nvPr userDrawn="1">
            <p:custDataLst>
              <p:tags r:id="rId25"/>
            </p:custDataLst>
          </p:nvPr>
        </p:nvSpPr>
        <p:spPr>
          <a:xfrm>
            <a:off x="324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3" name="Rectangle 22" hidden="1">
            <a:extLst>
              <a:ext uri="{FF2B5EF4-FFF2-40B4-BE49-F238E27FC236}">
                <a16:creationId xmlns:a16="http://schemas.microsoft.com/office/drawing/2014/main" id="{D61A9C98-DFAC-4C93-9FC3-FA4B7268AFD4}"/>
              </a:ext>
            </a:extLst>
          </p:cNvPr>
          <p:cNvSpPr/>
          <p:nvPr userDrawn="1">
            <p:custDataLst>
              <p:tags r:id="rId26"/>
            </p:custDataLst>
          </p:nvPr>
        </p:nvSpPr>
        <p:spPr>
          <a:xfrm>
            <a:off x="648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4" name="Rectangle 23" hidden="1">
            <a:extLst>
              <a:ext uri="{FF2B5EF4-FFF2-40B4-BE49-F238E27FC236}">
                <a16:creationId xmlns:a16="http://schemas.microsoft.com/office/drawing/2014/main" id="{2738953D-847C-44BC-BB1D-3E35D57608D4}"/>
              </a:ext>
            </a:extLst>
          </p:cNvPr>
          <p:cNvSpPr/>
          <p:nvPr userDrawn="1">
            <p:custDataLst>
              <p:tags r:id="rId27"/>
            </p:custDataLst>
          </p:nvPr>
        </p:nvSpPr>
        <p:spPr>
          <a:xfrm>
            <a:off x="2568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5" name="Rectangle 24" hidden="1">
            <a:extLst>
              <a:ext uri="{FF2B5EF4-FFF2-40B4-BE49-F238E27FC236}">
                <a16:creationId xmlns:a16="http://schemas.microsoft.com/office/drawing/2014/main" id="{A85DD5C0-07B7-493F-ACD2-090488BDD5B6}"/>
              </a:ext>
            </a:extLst>
          </p:cNvPr>
          <p:cNvSpPr/>
          <p:nvPr userDrawn="1">
            <p:custDataLst>
              <p:tags r:id="rId28"/>
            </p:custDataLst>
          </p:nvPr>
        </p:nvSpPr>
        <p:spPr>
          <a:xfrm>
            <a:off x="648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37" name="Rectangle 36" hidden="1">
            <a:extLst>
              <a:ext uri="{FF2B5EF4-FFF2-40B4-BE49-F238E27FC236}">
                <a16:creationId xmlns:a16="http://schemas.microsoft.com/office/drawing/2014/main" id="{2D03EC4E-106A-492D-9392-E8DAE462F1BE}"/>
              </a:ext>
            </a:extLst>
          </p:cNvPr>
          <p:cNvSpPr/>
          <p:nvPr userDrawn="1">
            <p:custDataLst>
              <p:tags r:id="rId29"/>
            </p:custDataLst>
          </p:nvPr>
        </p:nvSpPr>
        <p:spPr>
          <a:xfrm>
            <a:off x="2568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5" name="Rectangle 44" hidden="1">
            <a:extLst>
              <a:ext uri="{FF2B5EF4-FFF2-40B4-BE49-F238E27FC236}">
                <a16:creationId xmlns:a16="http://schemas.microsoft.com/office/drawing/2014/main" id="{20022031-21E7-4D6F-92EB-D2DDACC3013D}"/>
              </a:ext>
            </a:extLst>
          </p:cNvPr>
          <p:cNvSpPr/>
          <p:nvPr userDrawn="1">
            <p:custDataLst>
              <p:tags r:id="rId30"/>
            </p:custDataLst>
          </p:nvPr>
        </p:nvSpPr>
        <p:spPr>
          <a:xfrm>
            <a:off x="648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6" name="Rectangle 45" hidden="1">
            <a:extLst>
              <a:ext uri="{FF2B5EF4-FFF2-40B4-BE49-F238E27FC236}">
                <a16:creationId xmlns:a16="http://schemas.microsoft.com/office/drawing/2014/main" id="{0D8C0033-6DD1-44FA-8D1E-C266A6CB5E58}"/>
              </a:ext>
            </a:extLst>
          </p:cNvPr>
          <p:cNvSpPr/>
          <p:nvPr userDrawn="1">
            <p:custDataLst>
              <p:tags r:id="rId31"/>
            </p:custDataLst>
          </p:nvPr>
        </p:nvSpPr>
        <p:spPr>
          <a:xfrm>
            <a:off x="2568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7" name="Rectangle 46" hidden="1">
            <a:extLst>
              <a:ext uri="{FF2B5EF4-FFF2-40B4-BE49-F238E27FC236}">
                <a16:creationId xmlns:a16="http://schemas.microsoft.com/office/drawing/2014/main" id="{5405C511-8E76-4F70-B418-D42EFC88B59C}"/>
              </a:ext>
            </a:extLst>
          </p:cNvPr>
          <p:cNvSpPr/>
          <p:nvPr userDrawn="1">
            <p:custDataLst>
              <p:tags r:id="rId32"/>
            </p:custDataLst>
          </p:nvPr>
        </p:nvSpPr>
        <p:spPr>
          <a:xfrm>
            <a:off x="648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8" name="Rectangle 47" hidden="1">
            <a:extLst>
              <a:ext uri="{FF2B5EF4-FFF2-40B4-BE49-F238E27FC236}">
                <a16:creationId xmlns:a16="http://schemas.microsoft.com/office/drawing/2014/main" id="{3A318B50-011A-4077-B856-5AA6365091AC}"/>
              </a:ext>
            </a:extLst>
          </p:cNvPr>
          <p:cNvSpPr/>
          <p:nvPr userDrawn="1">
            <p:custDataLst>
              <p:tags r:id="rId33"/>
            </p:custDataLst>
          </p:nvPr>
        </p:nvSpPr>
        <p:spPr>
          <a:xfrm>
            <a:off x="2568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9" name="Rectangle 48" hidden="1">
            <a:extLst>
              <a:ext uri="{FF2B5EF4-FFF2-40B4-BE49-F238E27FC236}">
                <a16:creationId xmlns:a16="http://schemas.microsoft.com/office/drawing/2014/main" id="{6A2BCA5B-FE07-43B1-A4B7-31BD6164A6E4}"/>
              </a:ext>
            </a:extLst>
          </p:cNvPr>
          <p:cNvSpPr/>
          <p:nvPr userDrawn="1">
            <p:custDataLst>
              <p:tags r:id="rId34"/>
            </p:custDataLst>
          </p:nvPr>
        </p:nvSpPr>
        <p:spPr>
          <a:xfrm>
            <a:off x="324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0" name="Rectangle 49" hidden="1">
            <a:extLst>
              <a:ext uri="{FF2B5EF4-FFF2-40B4-BE49-F238E27FC236}">
                <a16:creationId xmlns:a16="http://schemas.microsoft.com/office/drawing/2014/main" id="{5C40FFBD-7783-45AC-8A2B-097F0420F8BE}"/>
              </a:ext>
            </a:extLst>
          </p:cNvPr>
          <p:cNvSpPr/>
          <p:nvPr userDrawn="1">
            <p:custDataLst>
              <p:tags r:id="rId35"/>
            </p:custDataLst>
          </p:nvPr>
        </p:nvSpPr>
        <p:spPr>
          <a:xfrm>
            <a:off x="648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1" name="Rectangle 50" hidden="1">
            <a:extLst>
              <a:ext uri="{FF2B5EF4-FFF2-40B4-BE49-F238E27FC236}">
                <a16:creationId xmlns:a16="http://schemas.microsoft.com/office/drawing/2014/main" id="{4CEBE773-5EE2-48C7-957B-8390AB5ACC07}"/>
              </a:ext>
            </a:extLst>
          </p:cNvPr>
          <p:cNvSpPr/>
          <p:nvPr userDrawn="1">
            <p:custDataLst>
              <p:tags r:id="rId36"/>
            </p:custDataLst>
          </p:nvPr>
        </p:nvSpPr>
        <p:spPr>
          <a:xfrm>
            <a:off x="2568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2" name="Rectangle 51" hidden="1">
            <a:extLst>
              <a:ext uri="{FF2B5EF4-FFF2-40B4-BE49-F238E27FC236}">
                <a16:creationId xmlns:a16="http://schemas.microsoft.com/office/drawing/2014/main" id="{A88B1085-4452-48B2-ABE2-B39A1F2C8B5C}"/>
              </a:ext>
            </a:extLst>
          </p:cNvPr>
          <p:cNvSpPr/>
          <p:nvPr userDrawn="1">
            <p:custDataLst>
              <p:tags r:id="rId37"/>
            </p:custDataLst>
          </p:nvPr>
        </p:nvSpPr>
        <p:spPr>
          <a:xfrm>
            <a:off x="2892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3" name="Rectangle 52" hidden="1">
            <a:extLst>
              <a:ext uri="{FF2B5EF4-FFF2-40B4-BE49-F238E27FC236}">
                <a16:creationId xmlns:a16="http://schemas.microsoft.com/office/drawing/2014/main" id="{35677462-D07F-483C-9C29-E04937D96970}"/>
              </a:ext>
            </a:extLst>
          </p:cNvPr>
          <p:cNvSpPr/>
          <p:nvPr userDrawn="1">
            <p:custDataLst>
              <p:tags r:id="rId38"/>
            </p:custDataLst>
          </p:nvPr>
        </p:nvSpPr>
        <p:spPr>
          <a:xfrm>
            <a:off x="4812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4" name="Rectangle 53" hidden="1">
            <a:extLst>
              <a:ext uri="{FF2B5EF4-FFF2-40B4-BE49-F238E27FC236}">
                <a16:creationId xmlns:a16="http://schemas.microsoft.com/office/drawing/2014/main" id="{719982BD-DEFC-4091-A576-C424DBA3C4DD}"/>
              </a:ext>
            </a:extLst>
          </p:cNvPr>
          <p:cNvSpPr/>
          <p:nvPr userDrawn="1">
            <p:custDataLst>
              <p:tags r:id="rId39"/>
            </p:custDataLst>
          </p:nvPr>
        </p:nvSpPr>
        <p:spPr>
          <a:xfrm>
            <a:off x="5136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5" name="Rectangle 54" hidden="1">
            <a:extLst>
              <a:ext uri="{FF2B5EF4-FFF2-40B4-BE49-F238E27FC236}">
                <a16:creationId xmlns:a16="http://schemas.microsoft.com/office/drawing/2014/main" id="{09DABF0B-9E1E-4C4B-B44A-B858D0F51253}"/>
              </a:ext>
            </a:extLst>
          </p:cNvPr>
          <p:cNvSpPr/>
          <p:nvPr userDrawn="1">
            <p:custDataLst>
              <p:tags r:id="rId40"/>
            </p:custDataLst>
          </p:nvPr>
        </p:nvSpPr>
        <p:spPr>
          <a:xfrm>
            <a:off x="7056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6" name="Rectangle 55" hidden="1">
            <a:extLst>
              <a:ext uri="{FF2B5EF4-FFF2-40B4-BE49-F238E27FC236}">
                <a16:creationId xmlns:a16="http://schemas.microsoft.com/office/drawing/2014/main" id="{4C2D3A6A-66FD-4AEE-8C1E-B6E5EECF6AC4}"/>
              </a:ext>
            </a:extLst>
          </p:cNvPr>
          <p:cNvSpPr/>
          <p:nvPr userDrawn="1">
            <p:custDataLst>
              <p:tags r:id="rId41"/>
            </p:custDataLst>
          </p:nvPr>
        </p:nvSpPr>
        <p:spPr>
          <a:xfrm>
            <a:off x="7380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7" name="Rectangle 56" hidden="1">
            <a:extLst>
              <a:ext uri="{FF2B5EF4-FFF2-40B4-BE49-F238E27FC236}">
                <a16:creationId xmlns:a16="http://schemas.microsoft.com/office/drawing/2014/main" id="{2D1F338B-CF9E-4B33-946A-4DB709760AF6}"/>
              </a:ext>
            </a:extLst>
          </p:cNvPr>
          <p:cNvSpPr/>
          <p:nvPr userDrawn="1">
            <p:custDataLst>
              <p:tags r:id="rId42"/>
            </p:custDataLst>
          </p:nvPr>
        </p:nvSpPr>
        <p:spPr>
          <a:xfrm>
            <a:off x="9300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8" name="Rectangle 57" hidden="1">
            <a:extLst>
              <a:ext uri="{FF2B5EF4-FFF2-40B4-BE49-F238E27FC236}">
                <a16:creationId xmlns:a16="http://schemas.microsoft.com/office/drawing/2014/main" id="{C62DDC7A-A75D-47D1-8199-CF07F2BDFB07}"/>
              </a:ext>
            </a:extLst>
          </p:cNvPr>
          <p:cNvSpPr/>
          <p:nvPr userDrawn="1">
            <p:custDataLst>
              <p:tags r:id="rId43"/>
            </p:custDataLst>
          </p:nvPr>
        </p:nvSpPr>
        <p:spPr>
          <a:xfrm>
            <a:off x="9624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9" name="Rectangle 58" hidden="1">
            <a:extLst>
              <a:ext uri="{FF2B5EF4-FFF2-40B4-BE49-F238E27FC236}">
                <a16:creationId xmlns:a16="http://schemas.microsoft.com/office/drawing/2014/main" id="{58B5BE77-B2A7-4D7F-8E0B-C3E954ED65B5}"/>
              </a:ext>
            </a:extLst>
          </p:cNvPr>
          <p:cNvSpPr/>
          <p:nvPr userDrawn="1">
            <p:custDataLst>
              <p:tags r:id="rId44"/>
            </p:custDataLst>
          </p:nvPr>
        </p:nvSpPr>
        <p:spPr>
          <a:xfrm>
            <a:off x="11544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0" name="Rectangle 59" hidden="1">
            <a:extLst>
              <a:ext uri="{FF2B5EF4-FFF2-40B4-BE49-F238E27FC236}">
                <a16:creationId xmlns:a16="http://schemas.microsoft.com/office/drawing/2014/main" id="{FCFBBBC3-8FB6-4FAC-ADAD-D2D96E64A22C}"/>
              </a:ext>
            </a:extLst>
          </p:cNvPr>
          <p:cNvSpPr/>
          <p:nvPr userDrawn="1">
            <p:custDataLst>
              <p:tags r:id="rId45"/>
            </p:custDataLst>
          </p:nvPr>
        </p:nvSpPr>
        <p:spPr>
          <a:xfrm>
            <a:off x="2892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1" name="Rectangle 60" hidden="1">
            <a:extLst>
              <a:ext uri="{FF2B5EF4-FFF2-40B4-BE49-F238E27FC236}">
                <a16:creationId xmlns:a16="http://schemas.microsoft.com/office/drawing/2014/main" id="{2C5A7DD2-B5CE-413A-9B54-583BA9EBCDFF}"/>
              </a:ext>
            </a:extLst>
          </p:cNvPr>
          <p:cNvSpPr/>
          <p:nvPr userDrawn="1">
            <p:custDataLst>
              <p:tags r:id="rId46"/>
            </p:custDataLst>
          </p:nvPr>
        </p:nvSpPr>
        <p:spPr>
          <a:xfrm>
            <a:off x="4812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2" name="Rectangle 61" hidden="1">
            <a:extLst>
              <a:ext uri="{FF2B5EF4-FFF2-40B4-BE49-F238E27FC236}">
                <a16:creationId xmlns:a16="http://schemas.microsoft.com/office/drawing/2014/main" id="{D9461BA4-4B7F-4140-AC43-136B90730752}"/>
              </a:ext>
            </a:extLst>
          </p:cNvPr>
          <p:cNvSpPr/>
          <p:nvPr userDrawn="1">
            <p:custDataLst>
              <p:tags r:id="rId47"/>
            </p:custDataLst>
          </p:nvPr>
        </p:nvSpPr>
        <p:spPr>
          <a:xfrm>
            <a:off x="2892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3" name="Rectangle 62" hidden="1">
            <a:extLst>
              <a:ext uri="{FF2B5EF4-FFF2-40B4-BE49-F238E27FC236}">
                <a16:creationId xmlns:a16="http://schemas.microsoft.com/office/drawing/2014/main" id="{DEB946CF-96A1-4659-9385-72D850C9C025}"/>
              </a:ext>
            </a:extLst>
          </p:cNvPr>
          <p:cNvSpPr/>
          <p:nvPr userDrawn="1">
            <p:custDataLst>
              <p:tags r:id="rId48"/>
            </p:custDataLst>
          </p:nvPr>
        </p:nvSpPr>
        <p:spPr>
          <a:xfrm>
            <a:off x="4812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4" name="Rectangle 63" hidden="1">
            <a:extLst>
              <a:ext uri="{FF2B5EF4-FFF2-40B4-BE49-F238E27FC236}">
                <a16:creationId xmlns:a16="http://schemas.microsoft.com/office/drawing/2014/main" id="{742C5205-4F49-47AB-B503-BC7F63858642}"/>
              </a:ext>
            </a:extLst>
          </p:cNvPr>
          <p:cNvSpPr/>
          <p:nvPr userDrawn="1">
            <p:custDataLst>
              <p:tags r:id="rId49"/>
            </p:custDataLst>
          </p:nvPr>
        </p:nvSpPr>
        <p:spPr>
          <a:xfrm>
            <a:off x="2892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5" name="Rectangle 64" hidden="1">
            <a:extLst>
              <a:ext uri="{FF2B5EF4-FFF2-40B4-BE49-F238E27FC236}">
                <a16:creationId xmlns:a16="http://schemas.microsoft.com/office/drawing/2014/main" id="{5B2DC920-B604-43E9-ADC1-B26167353D44}"/>
              </a:ext>
            </a:extLst>
          </p:cNvPr>
          <p:cNvSpPr/>
          <p:nvPr userDrawn="1">
            <p:custDataLst>
              <p:tags r:id="rId50"/>
            </p:custDataLst>
          </p:nvPr>
        </p:nvSpPr>
        <p:spPr>
          <a:xfrm>
            <a:off x="4812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6" name="Rectangle 65" hidden="1">
            <a:extLst>
              <a:ext uri="{FF2B5EF4-FFF2-40B4-BE49-F238E27FC236}">
                <a16:creationId xmlns:a16="http://schemas.microsoft.com/office/drawing/2014/main" id="{419CE6B2-B4FC-4BBD-937B-2FAF2EC436EB}"/>
              </a:ext>
            </a:extLst>
          </p:cNvPr>
          <p:cNvSpPr/>
          <p:nvPr userDrawn="1">
            <p:custDataLst>
              <p:tags r:id="rId51"/>
            </p:custDataLst>
          </p:nvPr>
        </p:nvSpPr>
        <p:spPr>
          <a:xfrm>
            <a:off x="2892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7" name="Rectangle 66" hidden="1">
            <a:extLst>
              <a:ext uri="{FF2B5EF4-FFF2-40B4-BE49-F238E27FC236}">
                <a16:creationId xmlns:a16="http://schemas.microsoft.com/office/drawing/2014/main" id="{24F744BF-7A2A-44A1-99AF-BF4D80F50B40}"/>
              </a:ext>
            </a:extLst>
          </p:cNvPr>
          <p:cNvSpPr/>
          <p:nvPr userDrawn="1">
            <p:custDataLst>
              <p:tags r:id="rId52"/>
            </p:custDataLst>
          </p:nvPr>
        </p:nvSpPr>
        <p:spPr>
          <a:xfrm>
            <a:off x="4812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8" name="Rectangle 67" hidden="1">
            <a:extLst>
              <a:ext uri="{FF2B5EF4-FFF2-40B4-BE49-F238E27FC236}">
                <a16:creationId xmlns:a16="http://schemas.microsoft.com/office/drawing/2014/main" id="{4A561C12-BD2C-4ABE-9ACE-047842A9B253}"/>
              </a:ext>
            </a:extLst>
          </p:cNvPr>
          <p:cNvSpPr/>
          <p:nvPr userDrawn="1">
            <p:custDataLst>
              <p:tags r:id="rId53"/>
            </p:custDataLst>
          </p:nvPr>
        </p:nvSpPr>
        <p:spPr>
          <a:xfrm>
            <a:off x="5136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9" name="Rectangle 68" hidden="1">
            <a:extLst>
              <a:ext uri="{FF2B5EF4-FFF2-40B4-BE49-F238E27FC236}">
                <a16:creationId xmlns:a16="http://schemas.microsoft.com/office/drawing/2014/main" id="{1F79B3EE-7015-44C0-B98B-D7976E3CC6C0}"/>
              </a:ext>
            </a:extLst>
          </p:cNvPr>
          <p:cNvSpPr/>
          <p:nvPr userDrawn="1">
            <p:custDataLst>
              <p:tags r:id="rId54"/>
            </p:custDataLst>
          </p:nvPr>
        </p:nvSpPr>
        <p:spPr>
          <a:xfrm>
            <a:off x="7056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0" name="Rectangle 69" hidden="1">
            <a:extLst>
              <a:ext uri="{FF2B5EF4-FFF2-40B4-BE49-F238E27FC236}">
                <a16:creationId xmlns:a16="http://schemas.microsoft.com/office/drawing/2014/main" id="{55195DF3-05B5-49EC-8E2A-6D131BFB07E4}"/>
              </a:ext>
            </a:extLst>
          </p:cNvPr>
          <p:cNvSpPr/>
          <p:nvPr userDrawn="1">
            <p:custDataLst>
              <p:tags r:id="rId55"/>
            </p:custDataLst>
          </p:nvPr>
        </p:nvSpPr>
        <p:spPr>
          <a:xfrm>
            <a:off x="5136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1" name="Rectangle 70" hidden="1">
            <a:extLst>
              <a:ext uri="{FF2B5EF4-FFF2-40B4-BE49-F238E27FC236}">
                <a16:creationId xmlns:a16="http://schemas.microsoft.com/office/drawing/2014/main" id="{6C7ACCBF-3785-451F-8D26-06EB8169ED29}"/>
              </a:ext>
            </a:extLst>
          </p:cNvPr>
          <p:cNvSpPr/>
          <p:nvPr userDrawn="1">
            <p:custDataLst>
              <p:tags r:id="rId56"/>
            </p:custDataLst>
          </p:nvPr>
        </p:nvSpPr>
        <p:spPr>
          <a:xfrm>
            <a:off x="7056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2" name="Rectangle 71" hidden="1">
            <a:extLst>
              <a:ext uri="{FF2B5EF4-FFF2-40B4-BE49-F238E27FC236}">
                <a16:creationId xmlns:a16="http://schemas.microsoft.com/office/drawing/2014/main" id="{0DB1FB36-F0B8-4569-B24C-A7FE882E3A0D}"/>
              </a:ext>
            </a:extLst>
          </p:cNvPr>
          <p:cNvSpPr/>
          <p:nvPr userDrawn="1">
            <p:custDataLst>
              <p:tags r:id="rId57"/>
            </p:custDataLst>
          </p:nvPr>
        </p:nvSpPr>
        <p:spPr>
          <a:xfrm>
            <a:off x="5136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3" name="Rectangle 72" hidden="1">
            <a:extLst>
              <a:ext uri="{FF2B5EF4-FFF2-40B4-BE49-F238E27FC236}">
                <a16:creationId xmlns:a16="http://schemas.microsoft.com/office/drawing/2014/main" id="{A16BF7E9-5EB1-4763-B3B3-B9BDDFCE9368}"/>
              </a:ext>
            </a:extLst>
          </p:cNvPr>
          <p:cNvSpPr/>
          <p:nvPr userDrawn="1">
            <p:custDataLst>
              <p:tags r:id="rId58"/>
            </p:custDataLst>
          </p:nvPr>
        </p:nvSpPr>
        <p:spPr>
          <a:xfrm>
            <a:off x="7056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4" name="Rectangle 73" hidden="1">
            <a:extLst>
              <a:ext uri="{FF2B5EF4-FFF2-40B4-BE49-F238E27FC236}">
                <a16:creationId xmlns:a16="http://schemas.microsoft.com/office/drawing/2014/main" id="{B859330A-8EF0-4EC1-8579-E436CA633192}"/>
              </a:ext>
            </a:extLst>
          </p:cNvPr>
          <p:cNvSpPr/>
          <p:nvPr userDrawn="1">
            <p:custDataLst>
              <p:tags r:id="rId59"/>
            </p:custDataLst>
          </p:nvPr>
        </p:nvSpPr>
        <p:spPr>
          <a:xfrm>
            <a:off x="5136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5" name="Rectangle 74" hidden="1">
            <a:extLst>
              <a:ext uri="{FF2B5EF4-FFF2-40B4-BE49-F238E27FC236}">
                <a16:creationId xmlns:a16="http://schemas.microsoft.com/office/drawing/2014/main" id="{28ADAA1F-5B13-4CA7-92F6-B9BD284DD1E1}"/>
              </a:ext>
            </a:extLst>
          </p:cNvPr>
          <p:cNvSpPr/>
          <p:nvPr userDrawn="1">
            <p:custDataLst>
              <p:tags r:id="rId60"/>
            </p:custDataLst>
          </p:nvPr>
        </p:nvSpPr>
        <p:spPr>
          <a:xfrm>
            <a:off x="7056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6" name="Rectangle 75" hidden="1">
            <a:extLst>
              <a:ext uri="{FF2B5EF4-FFF2-40B4-BE49-F238E27FC236}">
                <a16:creationId xmlns:a16="http://schemas.microsoft.com/office/drawing/2014/main" id="{D063FCBC-0F82-4BF7-A4F3-63086372BCA1}"/>
              </a:ext>
            </a:extLst>
          </p:cNvPr>
          <p:cNvSpPr/>
          <p:nvPr userDrawn="1">
            <p:custDataLst>
              <p:tags r:id="rId61"/>
            </p:custDataLst>
          </p:nvPr>
        </p:nvSpPr>
        <p:spPr>
          <a:xfrm>
            <a:off x="7380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7" name="Rectangle 76" hidden="1">
            <a:extLst>
              <a:ext uri="{FF2B5EF4-FFF2-40B4-BE49-F238E27FC236}">
                <a16:creationId xmlns:a16="http://schemas.microsoft.com/office/drawing/2014/main" id="{CE645546-D2AC-47E6-9FEE-B872688AACBC}"/>
              </a:ext>
            </a:extLst>
          </p:cNvPr>
          <p:cNvSpPr/>
          <p:nvPr userDrawn="1">
            <p:custDataLst>
              <p:tags r:id="rId62"/>
            </p:custDataLst>
          </p:nvPr>
        </p:nvSpPr>
        <p:spPr>
          <a:xfrm>
            <a:off x="9300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8" name="Rectangle 77" hidden="1">
            <a:extLst>
              <a:ext uri="{FF2B5EF4-FFF2-40B4-BE49-F238E27FC236}">
                <a16:creationId xmlns:a16="http://schemas.microsoft.com/office/drawing/2014/main" id="{67D40869-4909-44AB-ADF7-F7E881C8F368}"/>
              </a:ext>
            </a:extLst>
          </p:cNvPr>
          <p:cNvSpPr/>
          <p:nvPr userDrawn="1">
            <p:custDataLst>
              <p:tags r:id="rId63"/>
            </p:custDataLst>
          </p:nvPr>
        </p:nvSpPr>
        <p:spPr>
          <a:xfrm>
            <a:off x="7380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9" name="Rectangle 78" hidden="1">
            <a:extLst>
              <a:ext uri="{FF2B5EF4-FFF2-40B4-BE49-F238E27FC236}">
                <a16:creationId xmlns:a16="http://schemas.microsoft.com/office/drawing/2014/main" id="{135A9F82-A30E-49D6-85D5-F27123AF0F10}"/>
              </a:ext>
            </a:extLst>
          </p:cNvPr>
          <p:cNvSpPr/>
          <p:nvPr userDrawn="1">
            <p:custDataLst>
              <p:tags r:id="rId64"/>
            </p:custDataLst>
          </p:nvPr>
        </p:nvSpPr>
        <p:spPr>
          <a:xfrm>
            <a:off x="9300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0" name="Rectangle 79" hidden="1">
            <a:extLst>
              <a:ext uri="{FF2B5EF4-FFF2-40B4-BE49-F238E27FC236}">
                <a16:creationId xmlns:a16="http://schemas.microsoft.com/office/drawing/2014/main" id="{95983F4E-3EE6-4BD7-AD35-C47ED01C5ED4}"/>
              </a:ext>
            </a:extLst>
          </p:cNvPr>
          <p:cNvSpPr/>
          <p:nvPr userDrawn="1">
            <p:custDataLst>
              <p:tags r:id="rId65"/>
            </p:custDataLst>
          </p:nvPr>
        </p:nvSpPr>
        <p:spPr>
          <a:xfrm>
            <a:off x="7380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1" name="Rectangle 80" hidden="1">
            <a:extLst>
              <a:ext uri="{FF2B5EF4-FFF2-40B4-BE49-F238E27FC236}">
                <a16:creationId xmlns:a16="http://schemas.microsoft.com/office/drawing/2014/main" id="{F717EFA4-0ED4-4A46-9AFD-0F0A6E65D253}"/>
              </a:ext>
            </a:extLst>
          </p:cNvPr>
          <p:cNvSpPr/>
          <p:nvPr userDrawn="1">
            <p:custDataLst>
              <p:tags r:id="rId66"/>
            </p:custDataLst>
          </p:nvPr>
        </p:nvSpPr>
        <p:spPr>
          <a:xfrm>
            <a:off x="9300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2" name="Rectangle 81" hidden="1">
            <a:extLst>
              <a:ext uri="{FF2B5EF4-FFF2-40B4-BE49-F238E27FC236}">
                <a16:creationId xmlns:a16="http://schemas.microsoft.com/office/drawing/2014/main" id="{6E85224F-39CC-4044-9201-BDF5309E2509}"/>
              </a:ext>
            </a:extLst>
          </p:cNvPr>
          <p:cNvSpPr/>
          <p:nvPr userDrawn="1">
            <p:custDataLst>
              <p:tags r:id="rId67"/>
            </p:custDataLst>
          </p:nvPr>
        </p:nvSpPr>
        <p:spPr>
          <a:xfrm>
            <a:off x="7380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3" name="Rectangle 82" hidden="1">
            <a:extLst>
              <a:ext uri="{FF2B5EF4-FFF2-40B4-BE49-F238E27FC236}">
                <a16:creationId xmlns:a16="http://schemas.microsoft.com/office/drawing/2014/main" id="{C5FFBE79-1CFF-48A7-9FA3-6763881AA963}"/>
              </a:ext>
            </a:extLst>
          </p:cNvPr>
          <p:cNvSpPr/>
          <p:nvPr userDrawn="1">
            <p:custDataLst>
              <p:tags r:id="rId68"/>
            </p:custDataLst>
          </p:nvPr>
        </p:nvSpPr>
        <p:spPr>
          <a:xfrm>
            <a:off x="9300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4" name="Rectangle 83" hidden="1">
            <a:extLst>
              <a:ext uri="{FF2B5EF4-FFF2-40B4-BE49-F238E27FC236}">
                <a16:creationId xmlns:a16="http://schemas.microsoft.com/office/drawing/2014/main" id="{C7039B6D-AC56-40A5-858D-599754E1E0AD}"/>
              </a:ext>
            </a:extLst>
          </p:cNvPr>
          <p:cNvSpPr/>
          <p:nvPr userDrawn="1">
            <p:custDataLst>
              <p:tags r:id="rId69"/>
            </p:custDataLst>
          </p:nvPr>
        </p:nvSpPr>
        <p:spPr>
          <a:xfrm>
            <a:off x="9624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5" name="Rectangle 84" hidden="1">
            <a:extLst>
              <a:ext uri="{FF2B5EF4-FFF2-40B4-BE49-F238E27FC236}">
                <a16:creationId xmlns:a16="http://schemas.microsoft.com/office/drawing/2014/main" id="{71018EC8-1FEE-415C-B1E0-DAFC251C6F4F}"/>
              </a:ext>
            </a:extLst>
          </p:cNvPr>
          <p:cNvSpPr/>
          <p:nvPr userDrawn="1">
            <p:custDataLst>
              <p:tags r:id="rId70"/>
            </p:custDataLst>
          </p:nvPr>
        </p:nvSpPr>
        <p:spPr>
          <a:xfrm>
            <a:off x="11544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6" name="Rectangle 85" hidden="1">
            <a:extLst>
              <a:ext uri="{FF2B5EF4-FFF2-40B4-BE49-F238E27FC236}">
                <a16:creationId xmlns:a16="http://schemas.microsoft.com/office/drawing/2014/main" id="{33D0B803-F928-4AB8-9FA8-7A2550C65926}"/>
              </a:ext>
            </a:extLst>
          </p:cNvPr>
          <p:cNvSpPr/>
          <p:nvPr userDrawn="1">
            <p:custDataLst>
              <p:tags r:id="rId71"/>
            </p:custDataLst>
          </p:nvPr>
        </p:nvSpPr>
        <p:spPr>
          <a:xfrm>
            <a:off x="9624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7" name="Rectangle 86" hidden="1">
            <a:extLst>
              <a:ext uri="{FF2B5EF4-FFF2-40B4-BE49-F238E27FC236}">
                <a16:creationId xmlns:a16="http://schemas.microsoft.com/office/drawing/2014/main" id="{A74BCB38-7D1D-4BB9-94CE-ADBDC5DAB010}"/>
              </a:ext>
            </a:extLst>
          </p:cNvPr>
          <p:cNvSpPr/>
          <p:nvPr userDrawn="1">
            <p:custDataLst>
              <p:tags r:id="rId72"/>
            </p:custDataLst>
          </p:nvPr>
        </p:nvSpPr>
        <p:spPr>
          <a:xfrm>
            <a:off x="11544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8" name="Rectangle 87" hidden="1">
            <a:extLst>
              <a:ext uri="{FF2B5EF4-FFF2-40B4-BE49-F238E27FC236}">
                <a16:creationId xmlns:a16="http://schemas.microsoft.com/office/drawing/2014/main" id="{6E6BC775-1DC0-42CB-BA95-EB6F78CFD0FE}"/>
              </a:ext>
            </a:extLst>
          </p:cNvPr>
          <p:cNvSpPr/>
          <p:nvPr userDrawn="1">
            <p:custDataLst>
              <p:tags r:id="rId73"/>
            </p:custDataLst>
          </p:nvPr>
        </p:nvSpPr>
        <p:spPr>
          <a:xfrm>
            <a:off x="9624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9" name="Rectangle 88" hidden="1">
            <a:extLst>
              <a:ext uri="{FF2B5EF4-FFF2-40B4-BE49-F238E27FC236}">
                <a16:creationId xmlns:a16="http://schemas.microsoft.com/office/drawing/2014/main" id="{95792BBB-2B34-4739-8C69-B66E64F8A279}"/>
              </a:ext>
            </a:extLst>
          </p:cNvPr>
          <p:cNvSpPr/>
          <p:nvPr userDrawn="1">
            <p:custDataLst>
              <p:tags r:id="rId74"/>
            </p:custDataLst>
          </p:nvPr>
        </p:nvSpPr>
        <p:spPr>
          <a:xfrm>
            <a:off x="11544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0" name="Rectangle 89" hidden="1">
            <a:extLst>
              <a:ext uri="{FF2B5EF4-FFF2-40B4-BE49-F238E27FC236}">
                <a16:creationId xmlns:a16="http://schemas.microsoft.com/office/drawing/2014/main" id="{E8FDD868-6922-48B4-976C-6F9677663DAF}"/>
              </a:ext>
            </a:extLst>
          </p:cNvPr>
          <p:cNvSpPr/>
          <p:nvPr userDrawn="1">
            <p:custDataLst>
              <p:tags r:id="rId75"/>
            </p:custDataLst>
          </p:nvPr>
        </p:nvSpPr>
        <p:spPr>
          <a:xfrm>
            <a:off x="9624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1" name="Rectangle 90" hidden="1">
            <a:extLst>
              <a:ext uri="{FF2B5EF4-FFF2-40B4-BE49-F238E27FC236}">
                <a16:creationId xmlns:a16="http://schemas.microsoft.com/office/drawing/2014/main" id="{E3A8AF86-B9FD-4654-82BA-248AF9D72F7C}"/>
              </a:ext>
            </a:extLst>
          </p:cNvPr>
          <p:cNvSpPr/>
          <p:nvPr userDrawn="1">
            <p:custDataLst>
              <p:tags r:id="rId76"/>
            </p:custDataLst>
          </p:nvPr>
        </p:nvSpPr>
        <p:spPr>
          <a:xfrm>
            <a:off x="11544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2" name="Rectangle 91" hidden="1">
            <a:extLst>
              <a:ext uri="{FF2B5EF4-FFF2-40B4-BE49-F238E27FC236}">
                <a16:creationId xmlns:a16="http://schemas.microsoft.com/office/drawing/2014/main" id="{F1579785-2978-4428-A96D-6D6718940F9D}"/>
              </a:ext>
            </a:extLst>
          </p:cNvPr>
          <p:cNvSpPr/>
          <p:nvPr userDrawn="1">
            <p:custDataLst>
              <p:tags r:id="rId77"/>
            </p:custDataLst>
          </p:nvPr>
        </p:nvSpPr>
        <p:spPr>
          <a:xfrm>
            <a:off x="324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3" name="Rectangle 92" hidden="1">
            <a:extLst>
              <a:ext uri="{FF2B5EF4-FFF2-40B4-BE49-F238E27FC236}">
                <a16:creationId xmlns:a16="http://schemas.microsoft.com/office/drawing/2014/main" id="{0584FA97-4AB6-4A5E-91FB-95E9E602EA26}"/>
              </a:ext>
            </a:extLst>
          </p:cNvPr>
          <p:cNvSpPr/>
          <p:nvPr userDrawn="1">
            <p:custDataLst>
              <p:tags r:id="rId78"/>
            </p:custDataLst>
          </p:nvPr>
        </p:nvSpPr>
        <p:spPr>
          <a:xfrm>
            <a:off x="2568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4" name="Rectangle 93" hidden="1">
            <a:extLst>
              <a:ext uri="{FF2B5EF4-FFF2-40B4-BE49-F238E27FC236}">
                <a16:creationId xmlns:a16="http://schemas.microsoft.com/office/drawing/2014/main" id="{A48EE25C-475F-4316-B6A2-011BEE3BCD92}"/>
              </a:ext>
            </a:extLst>
          </p:cNvPr>
          <p:cNvSpPr/>
          <p:nvPr userDrawn="1">
            <p:custDataLst>
              <p:tags r:id="rId79"/>
            </p:custDataLst>
          </p:nvPr>
        </p:nvSpPr>
        <p:spPr>
          <a:xfrm>
            <a:off x="4812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5" name="Rectangle 94" hidden="1">
            <a:extLst>
              <a:ext uri="{FF2B5EF4-FFF2-40B4-BE49-F238E27FC236}">
                <a16:creationId xmlns:a16="http://schemas.microsoft.com/office/drawing/2014/main" id="{7E857FE4-C9A3-45B7-B041-66EE09495EEC}"/>
              </a:ext>
            </a:extLst>
          </p:cNvPr>
          <p:cNvSpPr/>
          <p:nvPr userDrawn="1">
            <p:custDataLst>
              <p:tags r:id="rId80"/>
            </p:custDataLst>
          </p:nvPr>
        </p:nvSpPr>
        <p:spPr>
          <a:xfrm>
            <a:off x="7056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6" name="Rectangle 95" hidden="1">
            <a:extLst>
              <a:ext uri="{FF2B5EF4-FFF2-40B4-BE49-F238E27FC236}">
                <a16:creationId xmlns:a16="http://schemas.microsoft.com/office/drawing/2014/main" id="{9B5A1CBD-EB02-4B45-AF38-AAD0F53B4AD5}"/>
              </a:ext>
            </a:extLst>
          </p:cNvPr>
          <p:cNvSpPr/>
          <p:nvPr userDrawn="1">
            <p:custDataLst>
              <p:tags r:id="rId81"/>
            </p:custDataLst>
          </p:nvPr>
        </p:nvSpPr>
        <p:spPr>
          <a:xfrm>
            <a:off x="9300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7" name="Rectangle 96" hidden="1">
            <a:extLst>
              <a:ext uri="{FF2B5EF4-FFF2-40B4-BE49-F238E27FC236}">
                <a16:creationId xmlns:a16="http://schemas.microsoft.com/office/drawing/2014/main" id="{B80B4760-EF40-4F2E-9A91-131FFC1E37B4}"/>
              </a:ext>
            </a:extLst>
          </p:cNvPr>
          <p:cNvSpPr/>
          <p:nvPr userDrawn="1">
            <p:custDataLst>
              <p:tags r:id="rId82"/>
            </p:custDataLst>
          </p:nvPr>
        </p:nvSpPr>
        <p:spPr>
          <a:xfrm>
            <a:off x="11544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8" name="Rectangle 97" hidden="1">
            <a:extLst>
              <a:ext uri="{FF2B5EF4-FFF2-40B4-BE49-F238E27FC236}">
                <a16:creationId xmlns:a16="http://schemas.microsoft.com/office/drawing/2014/main" id="{8E8A7F77-3721-4815-B970-1D077CD2DA75}"/>
              </a:ext>
            </a:extLst>
          </p:cNvPr>
          <p:cNvSpPr/>
          <p:nvPr userDrawn="1">
            <p:custDataLst>
              <p:tags r:id="rId83"/>
            </p:custDataLst>
          </p:nvPr>
        </p:nvSpPr>
        <p:spPr>
          <a:xfrm>
            <a:off x="324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9" name="Rectangle 98" hidden="1">
            <a:extLst>
              <a:ext uri="{FF2B5EF4-FFF2-40B4-BE49-F238E27FC236}">
                <a16:creationId xmlns:a16="http://schemas.microsoft.com/office/drawing/2014/main" id="{55C42CA1-292D-4FB8-8399-74D1AD374EBE}"/>
              </a:ext>
            </a:extLst>
          </p:cNvPr>
          <p:cNvSpPr/>
          <p:nvPr userDrawn="1">
            <p:custDataLst>
              <p:tags r:id="rId84"/>
            </p:custDataLst>
          </p:nvPr>
        </p:nvSpPr>
        <p:spPr>
          <a:xfrm>
            <a:off x="2568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0" name="Rectangle 99" hidden="1">
            <a:extLst>
              <a:ext uri="{FF2B5EF4-FFF2-40B4-BE49-F238E27FC236}">
                <a16:creationId xmlns:a16="http://schemas.microsoft.com/office/drawing/2014/main" id="{76F4910F-0223-4A58-B2B3-CC1032CA6A96}"/>
              </a:ext>
            </a:extLst>
          </p:cNvPr>
          <p:cNvSpPr/>
          <p:nvPr userDrawn="1">
            <p:custDataLst>
              <p:tags r:id="rId85"/>
            </p:custDataLst>
          </p:nvPr>
        </p:nvSpPr>
        <p:spPr>
          <a:xfrm>
            <a:off x="4812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1" name="Rectangle 100" hidden="1">
            <a:extLst>
              <a:ext uri="{FF2B5EF4-FFF2-40B4-BE49-F238E27FC236}">
                <a16:creationId xmlns:a16="http://schemas.microsoft.com/office/drawing/2014/main" id="{309CA6FE-3AA4-4E04-82CE-33A9467E0E6A}"/>
              </a:ext>
            </a:extLst>
          </p:cNvPr>
          <p:cNvSpPr/>
          <p:nvPr userDrawn="1">
            <p:custDataLst>
              <p:tags r:id="rId86"/>
            </p:custDataLst>
          </p:nvPr>
        </p:nvSpPr>
        <p:spPr>
          <a:xfrm>
            <a:off x="7056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2" name="Rectangle 101" hidden="1">
            <a:extLst>
              <a:ext uri="{FF2B5EF4-FFF2-40B4-BE49-F238E27FC236}">
                <a16:creationId xmlns:a16="http://schemas.microsoft.com/office/drawing/2014/main" id="{D3FAE458-E122-4E17-A2BB-860390DB639B}"/>
              </a:ext>
            </a:extLst>
          </p:cNvPr>
          <p:cNvSpPr/>
          <p:nvPr userDrawn="1">
            <p:custDataLst>
              <p:tags r:id="rId87"/>
            </p:custDataLst>
          </p:nvPr>
        </p:nvSpPr>
        <p:spPr>
          <a:xfrm>
            <a:off x="9300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3" name="Rectangle 102" hidden="1">
            <a:extLst>
              <a:ext uri="{FF2B5EF4-FFF2-40B4-BE49-F238E27FC236}">
                <a16:creationId xmlns:a16="http://schemas.microsoft.com/office/drawing/2014/main" id="{09CCF6D6-3C14-49F1-9CCF-BB2BB02BA463}"/>
              </a:ext>
            </a:extLst>
          </p:cNvPr>
          <p:cNvSpPr/>
          <p:nvPr userDrawn="1">
            <p:custDataLst>
              <p:tags r:id="rId88"/>
            </p:custDataLst>
          </p:nvPr>
        </p:nvSpPr>
        <p:spPr>
          <a:xfrm>
            <a:off x="11544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4" name="Rectangle 103" hidden="1">
            <a:extLst>
              <a:ext uri="{FF2B5EF4-FFF2-40B4-BE49-F238E27FC236}">
                <a16:creationId xmlns:a16="http://schemas.microsoft.com/office/drawing/2014/main" id="{89199ED3-108C-4CB1-85A2-7274AF6D76B6}"/>
              </a:ext>
            </a:extLst>
          </p:cNvPr>
          <p:cNvSpPr/>
          <p:nvPr userDrawn="1">
            <p:custDataLst>
              <p:tags r:id="rId89"/>
            </p:custDataLst>
          </p:nvPr>
        </p:nvSpPr>
        <p:spPr>
          <a:xfrm>
            <a:off x="648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5" name="Rectangle 104" hidden="1">
            <a:extLst>
              <a:ext uri="{FF2B5EF4-FFF2-40B4-BE49-F238E27FC236}">
                <a16:creationId xmlns:a16="http://schemas.microsoft.com/office/drawing/2014/main" id="{F4889CBE-7887-46C6-99BA-4A154FF96016}"/>
              </a:ext>
            </a:extLst>
          </p:cNvPr>
          <p:cNvSpPr/>
          <p:nvPr userDrawn="1">
            <p:custDataLst>
              <p:tags r:id="rId90"/>
            </p:custDataLst>
          </p:nvPr>
        </p:nvSpPr>
        <p:spPr>
          <a:xfrm>
            <a:off x="2892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6" name="Rectangle 105" hidden="1">
            <a:extLst>
              <a:ext uri="{FF2B5EF4-FFF2-40B4-BE49-F238E27FC236}">
                <a16:creationId xmlns:a16="http://schemas.microsoft.com/office/drawing/2014/main" id="{2714EDDA-63CD-4C57-BF1D-55D84EF7DA1C}"/>
              </a:ext>
            </a:extLst>
          </p:cNvPr>
          <p:cNvSpPr/>
          <p:nvPr userDrawn="1">
            <p:custDataLst>
              <p:tags r:id="rId91"/>
            </p:custDataLst>
          </p:nvPr>
        </p:nvSpPr>
        <p:spPr>
          <a:xfrm>
            <a:off x="5136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7" name="Rectangle 106" hidden="1">
            <a:extLst>
              <a:ext uri="{FF2B5EF4-FFF2-40B4-BE49-F238E27FC236}">
                <a16:creationId xmlns:a16="http://schemas.microsoft.com/office/drawing/2014/main" id="{5A4A540B-AB24-4508-BDE2-193816CE6C2F}"/>
              </a:ext>
            </a:extLst>
          </p:cNvPr>
          <p:cNvSpPr/>
          <p:nvPr userDrawn="1">
            <p:custDataLst>
              <p:tags r:id="rId92"/>
            </p:custDataLst>
          </p:nvPr>
        </p:nvSpPr>
        <p:spPr>
          <a:xfrm>
            <a:off x="7380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8" name="Rectangle 107" hidden="1">
            <a:extLst>
              <a:ext uri="{FF2B5EF4-FFF2-40B4-BE49-F238E27FC236}">
                <a16:creationId xmlns:a16="http://schemas.microsoft.com/office/drawing/2014/main" id="{2E588317-42FC-4AFD-BF07-4EEAEA17B0FB}"/>
              </a:ext>
            </a:extLst>
          </p:cNvPr>
          <p:cNvSpPr/>
          <p:nvPr userDrawn="1">
            <p:custDataLst>
              <p:tags r:id="rId93"/>
            </p:custDataLst>
          </p:nvPr>
        </p:nvSpPr>
        <p:spPr>
          <a:xfrm>
            <a:off x="9624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9" name="Rectangle 108" hidden="1">
            <a:extLst>
              <a:ext uri="{FF2B5EF4-FFF2-40B4-BE49-F238E27FC236}">
                <a16:creationId xmlns:a16="http://schemas.microsoft.com/office/drawing/2014/main" id="{409B9FF3-D5DB-4C25-942C-75E24E0BD588}"/>
              </a:ext>
            </a:extLst>
          </p:cNvPr>
          <p:cNvSpPr/>
          <p:nvPr userDrawn="1">
            <p:custDataLst>
              <p:tags r:id="rId94"/>
            </p:custDataLst>
          </p:nvPr>
        </p:nvSpPr>
        <p:spPr>
          <a:xfrm>
            <a:off x="648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0" name="Rectangle 109" hidden="1">
            <a:extLst>
              <a:ext uri="{FF2B5EF4-FFF2-40B4-BE49-F238E27FC236}">
                <a16:creationId xmlns:a16="http://schemas.microsoft.com/office/drawing/2014/main" id="{B34EB183-B95A-4A10-93F6-B2E688291320}"/>
              </a:ext>
            </a:extLst>
          </p:cNvPr>
          <p:cNvSpPr/>
          <p:nvPr userDrawn="1">
            <p:custDataLst>
              <p:tags r:id="rId95"/>
            </p:custDataLst>
          </p:nvPr>
        </p:nvSpPr>
        <p:spPr>
          <a:xfrm>
            <a:off x="2892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1" name="Rectangle 110" hidden="1">
            <a:extLst>
              <a:ext uri="{FF2B5EF4-FFF2-40B4-BE49-F238E27FC236}">
                <a16:creationId xmlns:a16="http://schemas.microsoft.com/office/drawing/2014/main" id="{9445802B-D13B-4448-BCCA-EAC068866CD3}"/>
              </a:ext>
            </a:extLst>
          </p:cNvPr>
          <p:cNvSpPr/>
          <p:nvPr userDrawn="1">
            <p:custDataLst>
              <p:tags r:id="rId96"/>
            </p:custDataLst>
          </p:nvPr>
        </p:nvSpPr>
        <p:spPr>
          <a:xfrm>
            <a:off x="5136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2" name="Rectangle 111" hidden="1">
            <a:extLst>
              <a:ext uri="{FF2B5EF4-FFF2-40B4-BE49-F238E27FC236}">
                <a16:creationId xmlns:a16="http://schemas.microsoft.com/office/drawing/2014/main" id="{C10B3B33-18E6-4256-821F-887D5B33BF81}"/>
              </a:ext>
            </a:extLst>
          </p:cNvPr>
          <p:cNvSpPr/>
          <p:nvPr userDrawn="1">
            <p:custDataLst>
              <p:tags r:id="rId97"/>
            </p:custDataLst>
          </p:nvPr>
        </p:nvSpPr>
        <p:spPr>
          <a:xfrm>
            <a:off x="7380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3" name="Rectangle 112" hidden="1">
            <a:extLst>
              <a:ext uri="{FF2B5EF4-FFF2-40B4-BE49-F238E27FC236}">
                <a16:creationId xmlns:a16="http://schemas.microsoft.com/office/drawing/2014/main" id="{C76950B1-616E-4DAB-A1C9-C18FEC9C31D4}"/>
              </a:ext>
            </a:extLst>
          </p:cNvPr>
          <p:cNvSpPr/>
          <p:nvPr userDrawn="1">
            <p:custDataLst>
              <p:tags r:id="rId98"/>
            </p:custDataLst>
          </p:nvPr>
        </p:nvSpPr>
        <p:spPr>
          <a:xfrm>
            <a:off x="9624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5" name="Tagline" descr="{&quot;templafy&quot;:{&quot;id&quot;:&quot;1abbc6e5-7f90-4ec7-bd50-37662db4c5b8&quot;}}" title="Form.PLogoChoice.PLogoInsertion">
            <a:extLst>
              <a:ext uri="{FF2B5EF4-FFF2-40B4-BE49-F238E27FC236}">
                <a16:creationId xmlns:a16="http://schemas.microsoft.com/office/drawing/2014/main" id="{1090779A-FA30-4EF9-809F-763A92C81AB1}"/>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27" name="TextBox 26">
            <a:extLst>
              <a:ext uri="{FF2B5EF4-FFF2-40B4-BE49-F238E27FC236}">
                <a16:creationId xmlns:a16="http://schemas.microsoft.com/office/drawing/2014/main" id="{F6082CE4-8079-5C62-801D-1A9081D1C973}"/>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©2026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2" name="Picture 1" descr="A blue and black text&#10;&#10;AI-generated content may be incorrect.">
            <a:extLst>
              <a:ext uri="{FF2B5EF4-FFF2-40B4-BE49-F238E27FC236}">
                <a16:creationId xmlns:a16="http://schemas.microsoft.com/office/drawing/2014/main" id="{9BB81EB5-8049-A947-05C2-A17E64114164}"/>
              </a:ext>
            </a:extLst>
          </p:cNvPr>
          <p:cNvPicPr>
            <a:picLocks noChangeAspect="1"/>
          </p:cNvPicPr>
          <p:nvPr userDrawn="1"/>
        </p:nvPicPr>
        <p:blipFill>
          <a:blip r:embed="rId99">
            <a:extLst>
              <a:ext uri="{28A0092B-C50C-407E-A947-70E740481C1C}">
                <a14:useLocalDpi xmlns:a14="http://schemas.microsoft.com/office/drawing/2010/main" val="0"/>
              </a:ext>
            </a:extLst>
          </a:blip>
          <a:stretch>
            <a:fillRect/>
          </a:stretch>
        </p:blipFill>
        <p:spPr>
          <a:xfrm>
            <a:off x="10107873" y="5738184"/>
            <a:ext cx="2093271" cy="1123560"/>
          </a:xfrm>
          <a:prstGeom prst="rect">
            <a:avLst/>
          </a:prstGeom>
        </p:spPr>
      </p:pic>
    </p:spTree>
    <p:extLst>
      <p:ext uri="{BB962C8B-B14F-4D97-AF65-F5344CB8AC3E}">
        <p14:creationId xmlns:p14="http://schemas.microsoft.com/office/powerpoint/2010/main" val="2520047502"/>
      </p:ext>
    </p:extLst>
  </p:cSld>
  <p:clrMap bg1="lt1" tx1="dk1" bg2="lt2" tx2="dk2" accent1="accent1" accent2="accent2" accent3="accent3" accent4="accent4" accent5="accent5" accent6="accent6" hlink="hlink" folHlink="folHlink"/>
  <p:sldLayoutIdLst>
    <p:sldLayoutId id="2147483751" r:id="rId1"/>
    <p:sldLayoutId id="2147483758" r:id="rId2"/>
    <p:sldLayoutId id="2147483760" r:id="rId3"/>
    <p:sldLayoutId id="2147483759" r:id="rId4"/>
    <p:sldLayoutId id="2147483752" r:id="rId5"/>
    <p:sldLayoutId id="2147483754" r:id="rId6"/>
    <p:sldLayoutId id="2147483755" r:id="rId7"/>
    <p:sldLayoutId id="2147483761" r:id="rId8"/>
    <p:sldLayoutId id="2147483762" r:id="rId9"/>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hf sldNum="0" hdr="0" dt="0"/>
  <p:txStyles>
    <p:titleStyle>
      <a:lvl1pPr algn="l" defTabSz="914377" rtl="0" eaLnBrk="1" latinLnBrk="0" hangingPunct="1">
        <a:lnSpc>
          <a:spcPct val="100000"/>
        </a:lnSpc>
        <a:spcBef>
          <a:spcPct val="0"/>
        </a:spcBef>
        <a:buNone/>
        <a:defRPr sz="3600" kern="1200">
          <a:solidFill>
            <a:schemeClr val="tx1"/>
          </a:solidFill>
          <a:latin typeface="+mj-lt"/>
          <a:ea typeface="+mj-ea"/>
          <a:cs typeface="+mj-cs"/>
        </a:defRPr>
      </a:lvl1pPr>
    </p:titleStyle>
    <p:bodyStyle>
      <a:lvl1pPr marL="269993" indent="-269993" algn="l" defTabSz="914377" rtl="0" eaLnBrk="1" latinLnBrk="0" hangingPunct="1">
        <a:lnSpc>
          <a:spcPct val="100000"/>
        </a:lnSpc>
        <a:spcBef>
          <a:spcPts val="300"/>
        </a:spcBef>
        <a:spcAft>
          <a:spcPts val="600"/>
        </a:spcAft>
        <a:buFont typeface="Arial" panose="020B0604020202020204" pitchFamily="34" charset="0"/>
        <a:buChar char="•"/>
        <a:defRPr sz="2000" kern="1200">
          <a:solidFill>
            <a:schemeClr val="tx1"/>
          </a:solidFill>
          <a:latin typeface="+mn-lt"/>
          <a:ea typeface="+mn-ea"/>
          <a:cs typeface="+mn-cs"/>
        </a:defRPr>
      </a:lvl1pPr>
      <a:lvl2pPr marL="539987" indent="-269993" algn="l" defTabSz="914377" rtl="0" eaLnBrk="1" latinLnBrk="0" hangingPunct="1">
        <a:lnSpc>
          <a:spcPct val="100000"/>
        </a:lnSpc>
        <a:spcBef>
          <a:spcPts val="300"/>
        </a:spcBef>
        <a:spcAft>
          <a:spcPts val="600"/>
        </a:spcAft>
        <a:buFont typeface="Arial" panose="020B0604020202020204" pitchFamily="34" charset="0"/>
        <a:buChar char="•"/>
        <a:defRPr sz="1800" kern="1200">
          <a:solidFill>
            <a:schemeClr val="tx1"/>
          </a:solidFill>
          <a:latin typeface="+mn-lt"/>
          <a:ea typeface="+mn-ea"/>
          <a:cs typeface="+mn-cs"/>
        </a:defRPr>
      </a:lvl2pPr>
      <a:lvl3pPr marL="809980" indent="-269993" algn="l" defTabSz="914377" rtl="0" eaLnBrk="1" latinLnBrk="0" hangingPunct="1">
        <a:lnSpc>
          <a:spcPct val="100000"/>
        </a:lnSpc>
        <a:spcBef>
          <a:spcPts val="300"/>
        </a:spcBef>
        <a:spcAft>
          <a:spcPts val="600"/>
        </a:spcAft>
        <a:buFont typeface="Arial" panose="020B0604020202020204" pitchFamily="34" charset="0"/>
        <a:buChar char="•"/>
        <a:defRPr sz="1400" kern="1200">
          <a:solidFill>
            <a:schemeClr val="tx1"/>
          </a:solidFill>
          <a:latin typeface="+mn-lt"/>
          <a:ea typeface="+mn-ea"/>
          <a:cs typeface="+mn-cs"/>
        </a:defRPr>
      </a:lvl3pPr>
      <a:lvl4pPr marL="0" indent="0" algn="l" defTabSz="914377" rtl="0" eaLnBrk="1" latinLnBrk="0" hangingPunct="1">
        <a:lnSpc>
          <a:spcPct val="100000"/>
        </a:lnSpc>
        <a:spcBef>
          <a:spcPts val="1200"/>
        </a:spcBef>
        <a:spcAft>
          <a:spcPts val="1200"/>
        </a:spcAft>
        <a:buFont typeface="Arial" panose="020B0604020202020204" pitchFamily="34" charset="0"/>
        <a:buChar char="​"/>
        <a:defRPr sz="1800" b="1" kern="1200">
          <a:solidFill>
            <a:schemeClr val="tx1"/>
          </a:solidFill>
          <a:latin typeface="+mn-lt"/>
          <a:ea typeface="+mn-ea"/>
          <a:cs typeface="+mn-cs"/>
        </a:defRPr>
      </a:lvl4pPr>
      <a:lvl5pPr marL="0" indent="0" algn="l" defTabSz="914377" rtl="0" eaLnBrk="1" latinLnBrk="0" hangingPunct="1">
        <a:lnSpc>
          <a:spcPct val="100000"/>
        </a:lnSpc>
        <a:spcBef>
          <a:spcPts val="300"/>
        </a:spcBef>
        <a:spcAft>
          <a:spcPts val="600"/>
        </a:spcAft>
        <a:buFont typeface="Arial" panose="020B0604020202020204" pitchFamily="34" charset="0"/>
        <a:buChar char="​"/>
        <a:tabLst/>
        <a:defRPr sz="1800" kern="1200">
          <a:solidFill>
            <a:schemeClr val="tx1"/>
          </a:solidFill>
          <a:latin typeface="+mn-lt"/>
          <a:ea typeface="+mn-ea"/>
          <a:cs typeface="+mn-cs"/>
        </a:defRPr>
      </a:lvl5pPr>
      <a:lvl6pPr marL="0" indent="0" algn="l" defTabSz="914377" rtl="0" eaLnBrk="1" latinLnBrk="0" hangingPunct="1">
        <a:lnSpc>
          <a:spcPct val="100000"/>
        </a:lnSpc>
        <a:spcBef>
          <a:spcPts val="1200"/>
        </a:spcBef>
        <a:spcAft>
          <a:spcPts val="1200"/>
        </a:spcAft>
        <a:buFont typeface="Arial" panose="020B0604020202020204" pitchFamily="34" charset="0"/>
        <a:buChar char="​"/>
        <a:defRPr sz="900" b="1" kern="1200">
          <a:solidFill>
            <a:schemeClr val="tx1"/>
          </a:solidFill>
          <a:latin typeface="+mn-lt"/>
          <a:ea typeface="+mn-ea"/>
          <a:cs typeface="+mn-cs"/>
        </a:defRPr>
      </a:lvl6pPr>
      <a:lvl7pPr marL="0" indent="0" algn="l" defTabSz="914377" rtl="0" eaLnBrk="1" latinLnBrk="0" hangingPunct="1">
        <a:lnSpc>
          <a:spcPct val="100000"/>
        </a:lnSpc>
        <a:spcBef>
          <a:spcPts val="300"/>
        </a:spcBef>
        <a:spcAft>
          <a:spcPts val="600"/>
        </a:spcAft>
        <a:buFont typeface="Arial" panose="020B0604020202020204" pitchFamily="34" charset="0"/>
        <a:buChar char="​"/>
        <a:defRPr sz="900" b="0" kern="1200" baseline="0">
          <a:solidFill>
            <a:schemeClr val="tx1"/>
          </a:solidFill>
          <a:latin typeface="+mn-lt"/>
          <a:ea typeface="+mn-ea"/>
          <a:cs typeface="+mn-cs"/>
        </a:defRPr>
      </a:lvl7pPr>
      <a:lvl8pPr marL="179996" indent="-179996" algn="l" defTabSz="914377" rtl="0" eaLnBrk="1" latinLnBrk="0" hangingPunct="1">
        <a:lnSpc>
          <a:spcPct val="100000"/>
        </a:lnSpc>
        <a:spcBef>
          <a:spcPts val="300"/>
        </a:spcBef>
        <a:spcAft>
          <a:spcPts val="600"/>
        </a:spcAft>
        <a:buFont typeface="Arial" panose="020B0604020202020204" pitchFamily="34" charset="0"/>
        <a:buChar char="•"/>
        <a:defRPr sz="900" kern="1200">
          <a:solidFill>
            <a:schemeClr val="tx1"/>
          </a:solidFill>
          <a:latin typeface="+mn-lt"/>
          <a:ea typeface="+mn-ea"/>
          <a:cs typeface="+mn-cs"/>
        </a:defRPr>
      </a:lvl8pPr>
      <a:lvl9pPr marL="0" indent="0" algn="l" defTabSz="914377" rtl="0" eaLnBrk="1" latinLnBrk="0" hangingPunct="1">
        <a:lnSpc>
          <a:spcPct val="100000"/>
        </a:lnSpc>
        <a:spcBef>
          <a:spcPts val="0"/>
        </a:spcBef>
        <a:spcAft>
          <a:spcPts val="1200"/>
        </a:spcAft>
        <a:buFont typeface="Arial" panose="020B0604020202020204" pitchFamily="34" charset="0"/>
        <a:buChar char="​"/>
        <a:defRPr sz="4000" kern="1200" baseline="0">
          <a:solidFill>
            <a:schemeClr val="tx2"/>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32000" y="1444752"/>
            <a:ext cx="10896000" cy="4266000"/>
          </a:xfrm>
          <a:prstGeom prst="rect">
            <a:avLst/>
          </a:prstGeom>
        </p:spPr>
        <p:txBody>
          <a:bodyPr vert="horz" lIns="0" tIns="0" rIns="0" bIns="0" rtlCol="0">
            <a:noAutofit/>
          </a:bodyPr>
          <a:lstStyle/>
          <a:p>
            <a:pPr lvl="0"/>
            <a:r>
              <a:rPr lang="en-GB" noProof="0"/>
              <a:t>Level 1</a:t>
            </a:r>
          </a:p>
          <a:p>
            <a:pPr lvl="1"/>
            <a:r>
              <a:rPr lang="en-GB" noProof="0"/>
              <a:t>Level 2</a:t>
            </a:r>
          </a:p>
          <a:p>
            <a:pPr lvl="2"/>
            <a:r>
              <a:rPr lang="en-GB" noProof="0"/>
              <a:t>Level 3</a:t>
            </a:r>
          </a:p>
          <a:p>
            <a:pPr lvl="3"/>
            <a:r>
              <a:rPr lang="en-GB" noProof="0"/>
              <a:t>Level 4, Header</a:t>
            </a:r>
          </a:p>
          <a:p>
            <a:pPr lvl="4"/>
            <a:r>
              <a:rPr lang="en-GB" noProof="0"/>
              <a:t>Level 5, Body</a:t>
            </a:r>
          </a:p>
          <a:p>
            <a:pPr lvl="5"/>
            <a:r>
              <a:rPr lang="en-GB" noProof="0"/>
              <a:t>Level 6</a:t>
            </a:r>
          </a:p>
          <a:p>
            <a:pPr lvl="6"/>
            <a:r>
              <a:rPr lang="en-GB" noProof="0"/>
              <a:t>Level 7, Small Header</a:t>
            </a:r>
          </a:p>
          <a:p>
            <a:pPr lvl="7"/>
            <a:r>
              <a:rPr lang="en-GB" noProof="0"/>
              <a:t>Level 8, Small Body</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432000" y="432000"/>
            <a:ext cx="10596263" cy="795528"/>
          </a:xfrm>
          <a:prstGeom prst="rect">
            <a:avLst/>
          </a:prstGeom>
        </p:spPr>
        <p:txBody>
          <a:bodyPr vert="horz" lIns="0" tIns="0" rIns="0" bIns="0" rtlCol="0" anchor="t" anchorCtr="0">
            <a:noAutofit/>
          </a:bodyPr>
          <a:lstStyle/>
          <a:p>
            <a:r>
              <a:rPr lang="en-GB"/>
              <a:t>Click to edit Master title style</a:t>
            </a:r>
          </a:p>
        </p:txBody>
      </p:sp>
      <p:sp>
        <p:nvSpPr>
          <p:cNvPr id="4" name="[WorkArea]" descr="&lt;?xml version=&quot;1.0&quot; encoding=&quot;utf-16&quot;?&gt;&#10;&lt;GridTheme xmlns:xsi=&quot;http://www.w3.org/2001/XMLSchema-instance&quot; xmlns:xsd=&quot;http://www.w3.org/2001/XMLSchema&quot;&gt;&#10;  &lt;GuideLines /&gt;&#10;  &lt;SubGrids&gt;&#10;    &lt;SubGrid&gt;&#10;      &lt;Left&gt;25.51181&lt;/Left&gt;&#10;      &lt;Top&gt;25.51181&lt;/Top&gt;&#10;      &lt;Width&gt;25.51181&lt;/Width&gt;&#10;      &lt;Height&gt;25.51181&lt;/Height&gt;&#10;    &lt;/SubGrid&gt;&#10;    &lt;SubGrid&gt;&#10;      &lt;Left&gt;51.02362&lt;/Left&gt;&#10;      &lt;Top&gt;25.51181&lt;/Top&gt;&#10;      &lt;Width&gt;151.1811&lt;/Width&gt;&#10;      &lt;Height&gt;25.51181&lt;/Height&gt;&#10;    &lt;/SubGrid&gt;&#10;    &lt;SubGrid&gt;&#10;      &lt;Left&gt;202.204727&lt;/Left&gt;&#10;      &lt;Top&gt;25.51181&lt;/Top&gt;&#10;      &lt;Width&gt;25.51181&lt;/Width&gt;&#10;      &lt;Height&gt;25.51181&lt;/Height&gt;&#10;    &lt;/SubGrid&gt;&#10;    &lt;SubGrid&gt;&#10;      &lt;Left&gt;227.716537&lt;/Left&gt;&#10;      &lt;Top&gt;25.51181&lt;/Top&gt;&#10;      &lt;Width&gt;151.1811&lt;/Width&gt;&#10;      &lt;Height&gt;25.51181&lt;/Height&gt;&#10;    &lt;/SubGrid&gt;&#10;    &lt;SubGrid&gt;&#10;      &lt;Left&gt;378.897644&lt;/Left&gt;&#10;      &lt;Top&gt;25.51181&lt;/Top&gt;&#10;      &lt;Width&gt;25.51181&lt;/Width&gt;&#10;      &lt;Height&gt;25.51181&lt;/Height&gt;&#10;    &lt;/SubGrid&gt;&#10;    &lt;SubGrid&gt;&#10;      &lt;Left&gt;404.409454&lt;/Left&gt;&#10;      &lt;Top&gt;25.51181&lt;/Top&gt;&#10;      &lt;Width&gt;151.1811&lt;/Width&gt;&#10;      &lt;Height&gt;25.51181&lt;/Height&gt;&#10;    &lt;/SubGrid&gt;&#10;    &lt;SubGrid&gt;&#10;      &lt;Left&gt;555.5906&lt;/Left&gt;&#10;      &lt;Top&gt;25.51181&lt;/Top&gt;&#10;      &lt;Width&gt;25.51181&lt;/Width&gt;&#10;      &lt;Height&gt;25.51181&lt;/Height&gt;&#10;    &lt;/SubGrid&gt;&#10;    &lt;SubGrid&gt;&#10;      &lt;Left&gt;581.102356&lt;/Left&gt;&#10;      &lt;Top&gt;25.51181&lt;/Top&gt;&#10;      &lt;Width&gt;151.1811&lt;/Width&gt;&#10;      &lt;Height&gt;25.51181&lt;/Height&gt;&#10;    &lt;/SubGrid&gt;&#10;    &lt;SubGrid&gt;&#10;      &lt;Left&gt;732.283447&lt;/Left&gt;&#10;      &lt;Top&gt;25.51181&lt;/Top&gt;&#10;      &lt;Width&gt;25.51181&lt;/Width&gt;&#10;      &lt;Height&gt;25.51181&lt;/Height&gt;&#10;    &lt;/SubGrid&gt;&#10;    &lt;SubGrid&gt;&#10;      &lt;Left&gt;757.7953&lt;/Left&gt;&#10;      &lt;Top&gt;25.51181&lt;/Top&gt;&#10;      &lt;Width&gt;151.1811&lt;/Width&gt;&#10;      &lt;Height&gt;25.51181&lt;/Height&gt;&#10;    &lt;/SubGrid&gt;&#10;    &lt;SubGrid&gt;&#10;      &lt;Left&gt;908.9764&lt;/Left&gt;&#10;      &lt;Top&gt;25.51181&lt;/Top&gt;&#10;      &lt;Width&gt;25.51181&lt;/Width&gt;&#10;      &lt;Height&gt;25.51181&lt;/Height&gt;&#10;    &lt;/SubGrid&gt;&#10;    &lt;SubGrid&gt;&#10;      &lt;Left&gt;25.51181&lt;/Left&gt;&#10;      &lt;Top&gt;218.976379&lt;/Top&gt;&#10;      &lt;Width&gt;25.51181&lt;/Width&gt;&#10;      &lt;Height&gt;25.51181&lt;/Height&gt;&#10;    &lt;/SubGrid&gt;&#10;    &lt;SubGrid&gt;&#10;      &lt;Left&gt;25.51181&lt;/Left&gt;&#10;      &lt;Top&gt;244.48819&lt;/Top&gt;&#10;      &lt;Width&gt;25.51181&lt;/Width&gt;&#10;      &lt;Height&gt;25.51181&lt;/Height&gt;&#10;    &lt;/SubGrid&gt;&#10;    &lt;SubGrid&gt;&#10;      &lt;Left&gt;25.51181&lt;/Left&gt;&#10;      &lt;Top&gt;270&lt;/Top&gt;&#10;      &lt;Width&gt;25.51181&lt;/Width&gt;&#10;      &lt;Height&gt;25.51181&lt;/Height&gt;&#10;    &lt;/SubGrid&gt;&#10;    &lt;SubGrid&gt;&#10;      &lt;Left&gt;25.51181&lt;/Left&gt;&#10;      &lt;Top&gt;295.5118&lt;/Top&gt;&#10;      &lt;Width&gt;25.51181&lt;/Width&gt;&#10;      &lt;Height&gt;25.51181&lt;/Height&gt;&#10;    &lt;/SubGrid&gt;&#10;    &lt;SubGrid&gt;&#10;      &lt;Left&gt;51.02362&lt;/Left&gt;&#10;      &lt;Top&gt;295.5118&lt;/Top&gt;&#10;      &lt;Width&gt;151.1811&lt;/Width&gt;&#10;      &lt;Height&gt;25.51181&lt;/Height&gt;&#10;    &lt;/SubGrid&gt;&#10;    &lt;SubGrid&gt;&#10;      &lt;Left&gt;202.204727&lt;/Left&gt;&#10;      &lt;Top&gt;295.5118&lt;/Top&gt;&#10;      &lt;Width&gt;25.51181&lt;/Width&gt;&#10;      &lt;Height&gt;25.51181&lt;/Height&gt;&#10;    &lt;/SubGrid&gt;&#10;    &lt;SubGrid&gt;&#10;      &lt;Left&gt;51.02362&lt;/Left&gt;&#10;      &lt;Top&gt;270&lt;/Top&gt;&#10;      &lt;Width&gt;151.1811&lt;/Width&gt;&#10;      &lt;Height&gt;25.51181&lt;/Height&gt;&#10;    &lt;/SubGrid&gt;&#10;    &lt;SubGrid&gt;&#10;      &lt;Left&gt;202.204727&lt;/Left&gt;&#10;      &lt;Top&gt;270&lt;/Top&gt;&#10;      &lt;Width&gt;25.51181&lt;/Width&gt;&#10;      &lt;Height&gt;25.51181&lt;/Height&gt;&#10;    &lt;/SubGrid&gt;&#10;    &lt;SubGrid&gt;&#10;      &lt;Left&gt;51.02362&lt;/Left&gt;&#10;      &lt;Top&gt;244.48819&lt;/Top&gt;&#10;      &lt;Width&gt;151.1811&lt;/Width&gt;&#10;      &lt;Height&gt;25.51181&lt;/Height&gt;&#10;    &lt;/SubGrid&gt;&#10;    &lt;SubGrid&gt;&#10;      &lt;Left&gt;202.204727&lt;/Left&gt;&#10;      &lt;Top&gt;244.48819&lt;/Top&gt;&#10;      &lt;Width&gt;25.51181&lt;/Width&gt;&#10;      &lt;Height&gt;25.51181&lt;/Height&gt;&#10;    &lt;/SubGrid&gt;&#10;    &lt;SubGrid&gt;&#10;      &lt;Left&gt;51.02362&lt;/Left&gt;&#10;      &lt;Top&gt;218.976379&lt;/Top&gt;&#10;      &lt;Width&gt;151.1811&lt;/Width&gt;&#10;      &lt;Height&gt;25.51181&lt;/Height&gt;&#10;    &lt;/SubGrid&gt;&#10;    &lt;SubGrid&gt;&#10;      &lt;Left&gt;202.204727&lt;/Left&gt;&#10;      &lt;Top&gt;218.976379&lt;/Top&gt;&#10;      &lt;Width&gt;25.51181&lt;/Width&gt;&#10;      &lt;Height&gt;25.51181&lt;/Height&gt;&#10;    &lt;/SubGrid&gt;&#10;    &lt;SubGrid&gt;&#10;      &lt;Left&gt;25.51181&lt;/Left&gt;&#10;      &lt;Top&gt;488.976379&lt;/Top&gt;&#10;      &lt;Width&gt;25.51181&lt;/Width&gt;&#10;      &lt;Height&gt;25.51181&lt;/Height&gt;&#10;    &lt;/SubGrid&gt;&#10;    &lt;SubGrid&gt;&#10;      &lt;Left&gt;51.02362&lt;/Left&gt;&#10;      &lt;Top&gt;488.976379&lt;/Top&gt;&#10;      &lt;Width&gt;151.1811&lt;/Width&gt;&#10;      &lt;Height&gt;25.51181&lt;/Height&gt;&#10;    &lt;/SubGrid&gt;&#10;    &lt;SubGrid&gt;&#10;      &lt;Left&gt;202.204727&lt;/Left&gt;&#10;      &lt;Top&gt;488.976379&lt;/Top&gt;&#10;      &lt;Width&gt;25.51181&lt;/Width&gt;&#10;      &lt;Height&gt;25.51181&lt;/Height&gt;&#10;    &lt;/SubGrid&gt;&#10;    &lt;SubGrid&gt;&#10;      &lt;Left&gt;227.716537&lt;/Left&gt;&#10;      &lt;Top&gt;488.976379&lt;/Top&gt;&#10;      &lt;Width&gt;151.1811&lt;/Width&gt;&#10;      &lt;Height&gt;25.51181&lt;/Height&gt;&#10;    &lt;/SubGrid&gt;&#10;    &lt;SubGrid&gt;&#10;      &lt;Left&gt;378.897644&lt;/Left&gt;&#10;      &lt;Top&gt;488.976379&lt;/Top&gt;&#10;      &lt;Width&gt;25.51181&lt;/Width&gt;&#10;      &lt;Height&gt;25.51181&lt;/Height&gt;&#10;    &lt;/SubGrid&gt;&#10;    &lt;SubGrid&gt;&#10;      &lt;Left&gt;404.409454&lt;/Left&gt;&#10;      &lt;Top&gt;488.976379&lt;/Top&gt;&#10;      &lt;Width&gt;151.1811&lt;/Width&gt;&#10;      &lt;Height&gt;25.51181&lt;/Height&gt;&#10;    &lt;/SubGrid&gt;&#10;    &lt;SubGrid&gt;&#10;      &lt;Left&gt;555.5906&lt;/Left&gt;&#10;      &lt;Top&gt;488.976379&lt;/Top&gt;&#10;      &lt;Width&gt;25.51181&lt;/Width&gt;&#10;      &lt;Height&gt;25.51181&lt;/Height&gt;&#10;    &lt;/SubGrid&gt;&#10;    &lt;SubGrid&gt;&#10;      &lt;Left&gt;581.102356&lt;/Left&gt;&#10;      &lt;Top&gt;488.976379&lt;/Top&gt;&#10;      &lt;Width&gt;151.1811&lt;/Width&gt;&#10;      &lt;Height&gt;25.51181&lt;/Height&gt;&#10;    &lt;/SubGrid&gt;&#10;    &lt;SubGrid&gt;&#10;      &lt;Left&gt;732.283447&lt;/Left&gt;&#10;      &lt;Top&gt;488.976379&lt;/Top&gt;&#10;      &lt;Width&gt;25.51181&lt;/Width&gt;&#10;      &lt;Height&gt;25.51181&lt;/Height&gt;&#10;    &lt;/SubGrid&gt;&#10;    &lt;SubGrid&gt;&#10;      &lt;Left&gt;757.7953&lt;/Left&gt;&#10;      &lt;Top&gt;488.976379&lt;/Top&gt;&#10;      &lt;Width&gt;151.1811&lt;/Width&gt;&#10;      &lt;Height&gt;25.51181&lt;/Height&gt;&#10;    &lt;/SubGrid&gt;&#10;    &lt;SubGrid&gt;&#10;      &lt;Left&gt;908.9764&lt;/Left&gt;&#10;      &lt;Top&gt;488.976379&lt;/Top&gt;&#10;      &lt;Width&gt;25.51181&lt;/Width&gt;&#10;      &lt;Height&gt;25.51181&lt;/Height&gt;&#10;    &lt;/SubGrid&gt;&#10;    &lt;SubGrid&gt;&#10;      &lt;Left&gt;227.716537&lt;/Left&gt;&#10;      &lt;Top&gt;295.5118&lt;/Top&gt;&#10;      &lt;Width&gt;151.1811&lt;/Width&gt;&#10;      &lt;Height&gt;25.51181&lt;/Height&gt;&#10;    &lt;/SubGrid&gt;&#10;    &lt;SubGrid&gt;&#10;      &lt;Left&gt;378.897644&lt;/Left&gt;&#10;      &lt;Top&gt;295.5118&lt;/Top&gt;&#10;      &lt;Width&gt;25.51181&lt;/Width&gt;&#10;      &lt;Height&gt;25.51181&lt;/Height&gt;&#10;    &lt;/SubGrid&gt;&#10;    &lt;SubGrid&gt;&#10;      &lt;Left&gt;227.716537&lt;/Left&gt;&#10;      &lt;Top&gt;270&lt;/Top&gt;&#10;      &lt;Width&gt;151.1811&lt;/Width&gt;&#10;      &lt;Height&gt;25.51181&lt;/Height&gt;&#10;    &lt;/SubGrid&gt;&#10;    &lt;SubGrid&gt;&#10;      &lt;Left&gt;378.897644&lt;/Left&gt;&#10;      &lt;Top&gt;270&lt;/Top&gt;&#10;      &lt;Width&gt;25.51181&lt;/Width&gt;&#10;      &lt;Height&gt;25.51181&lt;/Height&gt;&#10;    &lt;/SubGrid&gt;&#10;    &lt;SubGrid&gt;&#10;      &lt;Left&gt;227.716537&lt;/Left&gt;&#10;      &lt;Top&gt;244.48819&lt;/Top&gt;&#10;      &lt;Width&gt;151.1811&lt;/Width&gt;&#10;      &lt;Height&gt;25.51181&lt;/Height&gt;&#10;    &lt;/SubGrid&gt;&#10;    &lt;SubGrid&gt;&#10;      &lt;Left&gt;378.897644&lt;/Left&gt;&#10;      &lt;Top&gt;244.48819&lt;/Top&gt;&#10;      &lt;Width&gt;25.51181&lt;/Width&gt;&#10;      &lt;Height&gt;25.51181&lt;/Height&gt;&#10;    &lt;/SubGrid&gt;&#10;    &lt;SubGrid&gt;&#10;      &lt;Left&gt;227.716537&lt;/Left&gt;&#10;      &lt;Top&gt;218.976379&lt;/Top&gt;&#10;      &lt;Width&gt;151.1811&lt;/Width&gt;&#10;      &lt;Height&gt;25.51181&lt;/Height&gt;&#10;    &lt;/SubGrid&gt;&#10;    &lt;SubGrid&gt;&#10;      &lt;Left&gt;378.897644&lt;/Left&gt;&#10;      &lt;Top&gt;218.976379&lt;/Top&gt;&#10;      &lt;Width&gt;25.51181&lt;/Width&gt;&#10;      &lt;Height&gt;25.51181&lt;/Height&gt;&#10;    &lt;/SubGrid&gt;&#10;    &lt;SubGrid&gt;&#10;      &lt;Left&gt;404.409454&lt;/Left&gt;&#10;      &lt;Top&gt;295.5118&lt;/Top&gt;&#10;      &lt;Width&gt;151.1811&lt;/Width&gt;&#10;      &lt;Height&gt;25.51181&lt;/Height&gt;&#10;    &lt;/SubGrid&gt;&#10;    &lt;SubGrid&gt;&#10;      &lt;Left&gt;555.5906&lt;/Left&gt;&#10;      &lt;Top&gt;295.5118&lt;/Top&gt;&#10;      &lt;Width&gt;25.51181&lt;/Width&gt;&#10;      &lt;Height&gt;25.51181&lt;/Height&gt;&#10;    &lt;/SubGrid&gt;&#10;    &lt;SubGrid&gt;&#10;      &lt;Left&gt;404.409454&lt;/Left&gt;&#10;      &lt;Top&gt;270&lt;/Top&gt;&#10;      &lt;Width&gt;151.1811&lt;/Width&gt;&#10;      &lt;Height&gt;25.51181&lt;/Height&gt;&#10;    &lt;/SubGrid&gt;&#10;    &lt;SubGrid&gt;&#10;      &lt;Left&gt;555.5906&lt;/Left&gt;&#10;      &lt;Top&gt;270&lt;/Top&gt;&#10;      &lt;Width&gt;25.51181&lt;/Width&gt;&#10;      &lt;Height&gt;25.51181&lt;/Height&gt;&#10;    &lt;/SubGrid&gt;&#10;    &lt;SubGrid&gt;&#10;      &lt;Left&gt;404.409454&lt;/Left&gt;&#10;      &lt;Top&gt;244.48819&lt;/Top&gt;&#10;      &lt;Width&gt;151.1811&lt;/Width&gt;&#10;      &lt;Height&gt;25.51181&lt;/Height&gt;&#10;    &lt;/SubGrid&gt;&#10;    &lt;SubGrid&gt;&#10;      &lt;Left&gt;555.5906&lt;/Left&gt;&#10;      &lt;Top&gt;244.48819&lt;/Top&gt;&#10;      &lt;Width&gt;25.51181&lt;/Width&gt;&#10;      &lt;Height&gt;25.51181&lt;/Height&gt;&#10;    &lt;/SubGrid&gt;&#10;    &lt;SubGrid&gt;&#10;      &lt;Left&gt;404.409454&lt;/Left&gt;&#10;      &lt;Top&gt;218.976379&lt;/Top&gt;&#10;      &lt;Width&gt;151.1811&lt;/Width&gt;&#10;      &lt;Height&gt;25.51181&lt;/Height&gt;&#10;    &lt;/SubGrid&gt;&#10;    &lt;SubGrid&gt;&#10;      &lt;Left&gt;555.5906&lt;/Left&gt;&#10;      &lt;Top&gt;218.976379&lt;/Top&gt;&#10;      &lt;Width&gt;25.51181&lt;/Width&gt;&#10;      &lt;Height&gt;25.51181&lt;/Height&gt;&#10;    &lt;/SubGrid&gt;&#10;    &lt;SubGrid&gt;&#10;      &lt;Left&gt;581.102356&lt;/Left&gt;&#10;      &lt;Top&gt;295.5118&lt;/Top&gt;&#10;      &lt;Width&gt;151.1811&lt;/Width&gt;&#10;      &lt;Height&gt;25.51181&lt;/Height&gt;&#10;    &lt;/SubGrid&gt;&#10;    &lt;SubGrid&gt;&#10;      &lt;Left&gt;732.283447&lt;/Left&gt;&#10;      &lt;Top&gt;295.5118&lt;/Top&gt;&#10;      &lt;Width&gt;25.51181&lt;/Width&gt;&#10;      &lt;Height&gt;25.51181&lt;/Height&gt;&#10;    &lt;/SubGrid&gt;&#10;    &lt;SubGrid&gt;&#10;      &lt;Left&gt;581.102356&lt;/Left&gt;&#10;      &lt;Top&gt;270&lt;/Top&gt;&#10;      &lt;Width&gt;151.1811&lt;/Width&gt;&#10;      &lt;Height&gt;25.51181&lt;/Height&gt;&#10;    &lt;/SubGrid&gt;&#10;    &lt;SubGrid&gt;&#10;      &lt;Left&gt;732.283447&lt;/Left&gt;&#10;      &lt;Top&gt;270&lt;/Top&gt;&#10;      &lt;Width&gt;25.51181&lt;/Width&gt;&#10;      &lt;Height&gt;25.51181&lt;/Height&gt;&#10;    &lt;/SubGrid&gt;&#10;    &lt;SubGrid&gt;&#10;      &lt;Left&gt;581.102356&lt;/Left&gt;&#10;      &lt;Top&gt;244.48819&lt;/Top&gt;&#10;      &lt;Width&gt;151.1811&lt;/Width&gt;&#10;      &lt;Height&gt;25.51181&lt;/Height&gt;&#10;    &lt;/SubGrid&gt;&#10;    &lt;SubGrid&gt;&#10;      &lt;Left&gt;732.283447&lt;/Left&gt;&#10;      &lt;Top&gt;244.48819&lt;/Top&gt;&#10;      &lt;Width&gt;25.51181&lt;/Width&gt;&#10;      &lt;Height&gt;25.51181&lt;/Height&gt;&#10;    &lt;/SubGrid&gt;&#10;    &lt;SubGrid&gt;&#10;      &lt;Left&gt;581.102356&lt;/Left&gt;&#10;      &lt;Top&gt;218.976379&lt;/Top&gt;&#10;      &lt;Width&gt;151.1811&lt;/Width&gt;&#10;      &lt;Height&gt;25.51181&lt;/Height&gt;&#10;    &lt;/SubGrid&gt;&#10;    &lt;SubGrid&gt;&#10;      &lt;Left&gt;732.283447&lt;/Left&gt;&#10;      &lt;Top&gt;218.976379&lt;/Top&gt;&#10;      &lt;Width&gt;25.51181&lt;/Width&gt;&#10;      &lt;Height&gt;25.51181&lt;/Height&gt;&#10;    &lt;/SubGrid&gt;&#10;    &lt;SubGrid&gt;&#10;      &lt;Left&gt;757.7953&lt;/Left&gt;&#10;      &lt;Top&gt;295.5118&lt;/Top&gt;&#10;      &lt;Width&gt;151.1811&lt;/Width&gt;&#10;      &lt;Height&gt;25.51181&lt;/Height&gt;&#10;    &lt;/SubGrid&gt;&#10;    &lt;SubGrid&gt;&#10;      &lt;Left&gt;908.9764&lt;/Left&gt;&#10;      &lt;Top&gt;295.5118&lt;/Top&gt;&#10;      &lt;Width&gt;25.51181&lt;/Width&gt;&#10;      &lt;Height&gt;25.51181&lt;/Height&gt;&#10;    &lt;/SubGrid&gt;&#10;    &lt;SubGrid&gt;&#10;      &lt;Left&gt;757.7953&lt;/Left&gt;&#10;      &lt;Top&gt;270&lt;/Top&gt;&#10;      &lt;Width&gt;151.1811&lt;/Width&gt;&#10;      &lt;Height&gt;25.51181&lt;/Height&gt;&#10;    &lt;/SubGrid&gt;&#10;    &lt;SubGrid&gt;&#10;      &lt;Left&gt;908.9764&lt;/Left&gt;&#10;      &lt;Top&gt;270&lt;/Top&gt;&#10;      &lt;Width&gt;25.51181&lt;/Width&gt;&#10;      &lt;Height&gt;25.51181&lt;/Height&gt;&#10;    &lt;/SubGrid&gt;&#10;    &lt;SubGrid&gt;&#10;      &lt;Left&gt;757.7953&lt;/Left&gt;&#10;      &lt;Top&gt;244.48819&lt;/Top&gt;&#10;      &lt;Width&gt;151.1811&lt;/Width&gt;&#10;      &lt;Height&gt;25.51181&lt;/Height&gt;&#10;    &lt;/SubGrid&gt;&#10;    &lt;SubGrid&gt;&#10;      &lt;Left&gt;908.9764&lt;/Left&gt;&#10;      &lt;Top&gt;244.48819&lt;/Top&gt;&#10;      &lt;Width&gt;25.51181&lt;/Width&gt;&#10;      &lt;Height&gt;25.51181&lt;/Height&gt;&#10;    &lt;/SubGrid&gt;&#10;    &lt;SubGrid&gt;&#10;      &lt;Left&gt;757.7953&lt;/Left&gt;&#10;      &lt;Top&gt;218.976379&lt;/Top&gt;&#10;      &lt;Width&gt;151.1811&lt;/Width&gt;&#10;      &lt;Height&gt;25.51181&lt;/Height&gt;&#10;    &lt;/SubGrid&gt;&#10;    &lt;SubGrid&gt;&#10;      &lt;Left&gt;908.9764&lt;/Left&gt;&#10;      &lt;Top&gt;218.976379&lt;/Top&gt;&#10;      &lt;Width&gt;25.51181&lt;/Width&gt;&#10;      &lt;Height&gt;25.51181&lt;/Height&gt;&#10;    &lt;/SubGrid&gt;&#10;    &lt;SubGrid&gt;&#10;      &lt;Left&gt;25.51181&lt;/Left&gt;&#10;      &lt;Top&gt;51.02362&lt;/Top&gt;&#10;      &lt;Width&gt;25.51181&lt;/Width&gt;&#10;      &lt;Height&gt;167.952759&lt;/Height&gt;&#10;    &lt;/SubGrid&gt;&#10;    &lt;SubGrid&gt;&#10;      &lt;Left&gt;202.204727&lt;/Left&gt;&#10;      &lt;Top&gt;51.02362&lt;/Top&gt;&#10;      &lt;Width&gt;25.51181&lt;/Width&gt;&#10;      &lt;Height&gt;167.952759&lt;/Height&gt;&#10;    &lt;/SubGrid&gt;&#10;    &lt;SubGrid&gt;&#10;      &lt;Left&gt;378.897644&lt;/Left&gt;&#10;      &lt;Top&gt;51.02362&lt;/Top&gt;&#10;      &lt;Width&gt;25.51181&lt;/Width&gt;&#10;      &lt;Height&gt;167.952759&lt;/Height&gt;&#10;    &lt;/SubGrid&gt;&#10;    &lt;SubGrid&gt;&#10;      &lt;Left&gt;555.5906&lt;/Left&gt;&#10;      &lt;Top&gt;51.02362&lt;/Top&gt;&#10;      &lt;Width&gt;25.51181&lt;/Width&gt;&#10;      &lt;Height&gt;167.952759&lt;/Height&gt;&#10;    &lt;/SubGrid&gt;&#10;    &lt;SubGrid&gt;&#10;      &lt;Left&gt;732.283447&lt;/Left&gt;&#10;      &lt;Top&gt;51.02362&lt;/Top&gt;&#10;      &lt;Width&gt;25.51181&lt;/Width&gt;&#10;      &lt;Height&gt;167.952759&lt;/Height&gt;&#10;    &lt;/SubGrid&gt;&#10;    &lt;SubGrid&gt;&#10;      &lt;Left&gt;908.9764&lt;/Left&gt;&#10;      &lt;Top&gt;51.02362&lt;/Top&gt;&#10;      &lt;Width&gt;25.51181&lt;/Width&gt;&#10;      &lt;Height&gt;167.952759&lt;/Height&gt;&#10;    &lt;/SubGrid&gt;&#10;    &lt;SubGrid&gt;&#10;      &lt;Left&gt;25.51181&lt;/Left&gt;&#10;      &lt;Top&gt;321.023621&lt;/Top&gt;&#10;      &lt;Width&gt;25.51181&lt;/Width&gt;&#10;      &lt;Height&gt;167.952759&lt;/Height&gt;&#10;    &lt;/SubGrid&gt;&#10;    &lt;SubGrid&gt;&#10;      &lt;Left&gt;202.204727&lt;/Left&gt;&#10;      &lt;Top&gt;321.023621&lt;/Top&gt;&#10;      &lt;Width&gt;25.51181&lt;/Width&gt;&#10;      &lt;Height&gt;167.952759&lt;/Height&gt;&#10;    &lt;/SubGrid&gt;&#10;    &lt;SubGrid&gt;&#10;      &lt;Left&gt;378.897644&lt;/Left&gt;&#10;      &lt;Top&gt;321.023621&lt;/Top&gt;&#10;      &lt;Width&gt;25.51181&lt;/Width&gt;&#10;      &lt;Height&gt;167.952759&lt;/Height&gt;&#10;    &lt;/SubGrid&gt;&#10;    &lt;SubGrid&gt;&#10;      &lt;Left&gt;555.5906&lt;/Left&gt;&#10;      &lt;Top&gt;321.023621&lt;/Top&gt;&#10;      &lt;Width&gt;25.51181&lt;/Width&gt;&#10;      &lt;Height&gt;167.952759&lt;/Height&gt;&#10;    &lt;/SubGrid&gt;&#10;    &lt;SubGrid&gt;&#10;      &lt;Left&gt;732.283447&lt;/Left&gt;&#10;      &lt;Top&gt;321.023621&lt;/Top&gt;&#10;      &lt;Width&gt;25.51181&lt;/Width&gt;&#10;      &lt;Height&gt;167.952759&lt;/Height&gt;&#10;    &lt;/SubGrid&gt;&#10;    &lt;SubGrid&gt;&#10;      &lt;Left&gt;908.9764&lt;/Left&gt;&#10;      &lt;Top&gt;321.023621&lt;/Top&gt;&#10;      &lt;Width&gt;25.51181&lt;/Width&gt;&#10;      &lt;Height&gt;167.952759&lt;/Height&gt;&#10;    &lt;/SubGrid&gt;&#10;    &lt;SubGrid&gt;&#10;      &lt;Left&gt;51.02362&lt;/Left&gt;&#10;      &lt;Top&gt;51.02362&lt;/Top&gt;&#10;      &lt;Width&gt;151.1811&lt;/Width&gt;&#10;      &lt;Height&gt;167.952759&lt;/Height&gt;&#10;    &lt;/SubGrid&gt;&#10;    &lt;SubGrid&gt;&#10;      &lt;Left&gt;227.716537&lt;/Left&gt;&#10;      &lt;Top&gt;51.02362&lt;/Top&gt;&#10;      &lt;Width&gt;151.1811&lt;/Width&gt;&#10;      &lt;Height&gt;167.952759&lt;/Height&gt;&#10;    &lt;/SubGrid&gt;&#10;    &lt;SubGrid&gt;&#10;      &lt;Left&gt;404.409454&lt;/Left&gt;&#10;      &lt;Top&gt;51.02362&lt;/Top&gt;&#10;      &lt;Width&gt;151.1811&lt;/Width&gt;&#10;      &lt;Height&gt;167.952759&lt;/Height&gt;&#10;    &lt;/SubGrid&gt;&#10;    &lt;SubGrid&gt;&#10;      &lt;Left&gt;581.102356&lt;/Left&gt;&#10;      &lt;Top&gt;51.02362&lt;/Top&gt;&#10;      &lt;Width&gt;151.1811&lt;/Width&gt;&#10;      &lt;Height&gt;167.952759&lt;/Height&gt;&#10;    &lt;/SubGrid&gt;&#10;    &lt;SubGrid&gt;&#10;      &lt;Left&gt;757.7953&lt;/Left&gt;&#10;      &lt;Top&gt;51.02362&lt;/Top&gt;&#10;      &lt;Width&gt;151.1811&lt;/Width&gt;&#10;      &lt;Height&gt;167.952759&lt;/Height&gt;&#10;    &lt;/SubGrid&gt;&#10;    &lt;SubGrid&gt;&#10;      &lt;Left&gt;51.02362&lt;/Left&gt;&#10;      &lt;Top&gt;321.023621&lt;/Top&gt;&#10;      &lt;Width&gt;151.1811&lt;/Width&gt;&#10;      &lt;Height&gt;167.952759&lt;/Height&gt;&#10;    &lt;/SubGrid&gt;&#10;    &lt;SubGrid&gt;&#10;      &lt;Left&gt;227.716537&lt;/Left&gt;&#10;      &lt;Top&gt;321.023621&lt;/Top&gt;&#10;      &lt;Width&gt;151.1811&lt;/Width&gt;&#10;      &lt;Height&gt;167.952759&lt;/Height&gt;&#10;    &lt;/SubGrid&gt;&#10;    &lt;SubGrid&gt;&#10;      &lt;Left&gt;404.409454&lt;/Left&gt;&#10;      &lt;Top&gt;321.023621&lt;/Top&gt;&#10;      &lt;Width&gt;151.1811&lt;/Width&gt;&#10;      &lt;Height&gt;167.952759&lt;/Height&gt;&#10;    &lt;/SubGrid&gt;&#10;    &lt;SubGrid&gt;&#10;      &lt;Left&gt;581.102356&lt;/Left&gt;&#10;      &lt;Top&gt;321.023621&lt;/Top&gt;&#10;      &lt;Width&gt;151.1811&lt;/Width&gt;&#10;      &lt;Height&gt;167.952759&lt;/Height&gt;&#10;    &lt;/SubGrid&gt;&#10;    &lt;SubGrid&gt;&#10;      &lt;Left&gt;757.7953&lt;/Left&gt;&#10;      &lt;Top&gt;321.023621&lt;/Top&gt;&#10;      &lt;Width&gt;151.1811&lt;/Width&gt;&#10;      &lt;Height&gt;167.952759&lt;/Height&gt;&#10;    &lt;/SubGrid&gt;&#10;  &lt;/SubGrids&gt;&#10;  &lt;WorkArea&gt;&#10;    &lt;Top&gt;25.51181&lt;/Top&gt;&#10;    &lt;Left&gt;25.51181&lt;/Left&gt;&#10;    &lt;Width&gt;908.9764&lt;/Width&gt;&#10;    &lt;Height&gt;488.976379&lt;/Height&gt;&#10;  &lt;/WorkArea&gt;&#10;  &lt;AspectW&gt;-1&lt;/AspectW&gt;&#10;  &lt;AspectH&gt;-1&lt;/AspectH&gt;&#10;  &lt;Width&gt;960&lt;/Width&gt;&#10;  &lt;Height&gt;540&lt;/Height&gt;&#10;  &lt;HGap&gt;5&lt;/HGap&gt;&#10;  &lt;VGap&gt;5&lt;/VGap&gt;&#10;  &lt;OfficeVersion&gt;-1&lt;/OfficeVersion&gt;&#10;&lt;/GridTheme&gt;" hidden="1">
            <a:extLst>
              <a:ext uri="{FF2B5EF4-FFF2-40B4-BE49-F238E27FC236}">
                <a16:creationId xmlns:a16="http://schemas.microsoft.com/office/drawing/2014/main" id="{F5F0A4E1-4330-49F4-88F5-A83195F8511C}"/>
              </a:ext>
            </a:extLst>
          </p:cNvPr>
          <p:cNvSpPr/>
          <p:nvPr userDrawn="1"/>
        </p:nvSpPr>
        <p:spPr>
          <a:xfrm>
            <a:off x="324000" y="324000"/>
            <a:ext cx="11544000" cy="6210000"/>
          </a:xfrm>
          <a:prstGeom prst="rect">
            <a:avLst/>
          </a:prstGeom>
          <a:solidFill>
            <a:srgbClr val="E6E6E6"/>
          </a:solidFill>
          <a:ln w="3175" cap="flat" cmpd="sng" algn="ctr">
            <a:no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 name="Rectangle 4" hidden="1">
            <a:extLst>
              <a:ext uri="{FF2B5EF4-FFF2-40B4-BE49-F238E27FC236}">
                <a16:creationId xmlns:a16="http://schemas.microsoft.com/office/drawing/2014/main" id="{F30BD45F-E3FD-4877-8E01-D258D6C49ED2}"/>
              </a:ext>
            </a:extLst>
          </p:cNvPr>
          <p:cNvSpPr/>
          <p:nvPr userDrawn="1">
            <p:custDataLst>
              <p:tags r:id="rId16"/>
            </p:custDataLst>
          </p:nvPr>
        </p:nvSpPr>
        <p:spPr>
          <a:xfrm>
            <a:off x="324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 name="Rectangle 5" hidden="1">
            <a:extLst>
              <a:ext uri="{FF2B5EF4-FFF2-40B4-BE49-F238E27FC236}">
                <a16:creationId xmlns:a16="http://schemas.microsoft.com/office/drawing/2014/main" id="{61F8F4EB-98F9-49C6-AD23-0434FEEA7DAD}"/>
              </a:ext>
            </a:extLst>
          </p:cNvPr>
          <p:cNvSpPr/>
          <p:nvPr userDrawn="1">
            <p:custDataLst>
              <p:tags r:id="rId17"/>
            </p:custDataLst>
          </p:nvPr>
        </p:nvSpPr>
        <p:spPr>
          <a:xfrm>
            <a:off x="648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 name="Rectangle 9" hidden="1">
            <a:extLst>
              <a:ext uri="{FF2B5EF4-FFF2-40B4-BE49-F238E27FC236}">
                <a16:creationId xmlns:a16="http://schemas.microsoft.com/office/drawing/2014/main" id="{5461F43A-D29F-4117-83B4-78ECC6A90694}"/>
              </a:ext>
            </a:extLst>
          </p:cNvPr>
          <p:cNvSpPr/>
          <p:nvPr userDrawn="1">
            <p:custDataLst>
              <p:tags r:id="rId18"/>
            </p:custDataLst>
          </p:nvPr>
        </p:nvSpPr>
        <p:spPr>
          <a:xfrm>
            <a:off x="2568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 name="Rectangle 10" hidden="1">
            <a:extLst>
              <a:ext uri="{FF2B5EF4-FFF2-40B4-BE49-F238E27FC236}">
                <a16:creationId xmlns:a16="http://schemas.microsoft.com/office/drawing/2014/main" id="{3885B838-2022-4A1F-A84B-BB1127E2EE43}"/>
              </a:ext>
            </a:extLst>
          </p:cNvPr>
          <p:cNvSpPr/>
          <p:nvPr userDrawn="1">
            <p:custDataLst>
              <p:tags r:id="rId19"/>
            </p:custDataLst>
          </p:nvPr>
        </p:nvSpPr>
        <p:spPr>
          <a:xfrm>
            <a:off x="2892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2" name="Rectangle 11" hidden="1">
            <a:extLst>
              <a:ext uri="{FF2B5EF4-FFF2-40B4-BE49-F238E27FC236}">
                <a16:creationId xmlns:a16="http://schemas.microsoft.com/office/drawing/2014/main" id="{AC6417FB-6B96-4CAA-9A61-CE3C85379335}"/>
              </a:ext>
            </a:extLst>
          </p:cNvPr>
          <p:cNvSpPr/>
          <p:nvPr userDrawn="1">
            <p:custDataLst>
              <p:tags r:id="rId20"/>
            </p:custDataLst>
          </p:nvPr>
        </p:nvSpPr>
        <p:spPr>
          <a:xfrm>
            <a:off x="4812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3" name="Rectangle 12" hidden="1">
            <a:extLst>
              <a:ext uri="{FF2B5EF4-FFF2-40B4-BE49-F238E27FC236}">
                <a16:creationId xmlns:a16="http://schemas.microsoft.com/office/drawing/2014/main" id="{88F2338E-050E-4997-B5FD-16609E6B05AC}"/>
              </a:ext>
            </a:extLst>
          </p:cNvPr>
          <p:cNvSpPr/>
          <p:nvPr userDrawn="1">
            <p:custDataLst>
              <p:tags r:id="rId21"/>
            </p:custDataLst>
          </p:nvPr>
        </p:nvSpPr>
        <p:spPr>
          <a:xfrm>
            <a:off x="5136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4" name="Rectangle 13" hidden="1">
            <a:extLst>
              <a:ext uri="{FF2B5EF4-FFF2-40B4-BE49-F238E27FC236}">
                <a16:creationId xmlns:a16="http://schemas.microsoft.com/office/drawing/2014/main" id="{65330914-84C1-4EFF-8088-9FF9153B21A3}"/>
              </a:ext>
            </a:extLst>
          </p:cNvPr>
          <p:cNvSpPr/>
          <p:nvPr userDrawn="1">
            <p:custDataLst>
              <p:tags r:id="rId22"/>
            </p:custDataLst>
          </p:nvPr>
        </p:nvSpPr>
        <p:spPr>
          <a:xfrm>
            <a:off x="7056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5" name="Rectangle 14" hidden="1">
            <a:extLst>
              <a:ext uri="{FF2B5EF4-FFF2-40B4-BE49-F238E27FC236}">
                <a16:creationId xmlns:a16="http://schemas.microsoft.com/office/drawing/2014/main" id="{0D9F1F0C-68CC-4F13-A58D-7D5850D6BABB}"/>
              </a:ext>
            </a:extLst>
          </p:cNvPr>
          <p:cNvSpPr/>
          <p:nvPr userDrawn="1">
            <p:custDataLst>
              <p:tags r:id="rId23"/>
            </p:custDataLst>
          </p:nvPr>
        </p:nvSpPr>
        <p:spPr>
          <a:xfrm>
            <a:off x="7380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6" name="Rectangle 15" hidden="1">
            <a:extLst>
              <a:ext uri="{FF2B5EF4-FFF2-40B4-BE49-F238E27FC236}">
                <a16:creationId xmlns:a16="http://schemas.microsoft.com/office/drawing/2014/main" id="{FCD1A103-17AC-4A34-8A1D-92E20B67C019}"/>
              </a:ext>
            </a:extLst>
          </p:cNvPr>
          <p:cNvSpPr/>
          <p:nvPr userDrawn="1">
            <p:custDataLst>
              <p:tags r:id="rId24"/>
            </p:custDataLst>
          </p:nvPr>
        </p:nvSpPr>
        <p:spPr>
          <a:xfrm>
            <a:off x="9300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7" name="Rectangle 16" hidden="1">
            <a:extLst>
              <a:ext uri="{FF2B5EF4-FFF2-40B4-BE49-F238E27FC236}">
                <a16:creationId xmlns:a16="http://schemas.microsoft.com/office/drawing/2014/main" id="{6D17E478-3C99-48E5-91A4-253FD970A082}"/>
              </a:ext>
            </a:extLst>
          </p:cNvPr>
          <p:cNvSpPr/>
          <p:nvPr userDrawn="1">
            <p:custDataLst>
              <p:tags r:id="rId25"/>
            </p:custDataLst>
          </p:nvPr>
        </p:nvSpPr>
        <p:spPr>
          <a:xfrm>
            <a:off x="9624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8" name="Rectangle 17" hidden="1">
            <a:extLst>
              <a:ext uri="{FF2B5EF4-FFF2-40B4-BE49-F238E27FC236}">
                <a16:creationId xmlns:a16="http://schemas.microsoft.com/office/drawing/2014/main" id="{ACBDE3FC-87C8-4EA6-8040-812BA3745D76}"/>
              </a:ext>
            </a:extLst>
          </p:cNvPr>
          <p:cNvSpPr/>
          <p:nvPr userDrawn="1">
            <p:custDataLst>
              <p:tags r:id="rId26"/>
            </p:custDataLst>
          </p:nvPr>
        </p:nvSpPr>
        <p:spPr>
          <a:xfrm>
            <a:off x="11544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9" name="Rectangle 18" hidden="1">
            <a:extLst>
              <a:ext uri="{FF2B5EF4-FFF2-40B4-BE49-F238E27FC236}">
                <a16:creationId xmlns:a16="http://schemas.microsoft.com/office/drawing/2014/main" id="{994EE5B0-B3FC-43D9-8B31-B03CA4819265}"/>
              </a:ext>
            </a:extLst>
          </p:cNvPr>
          <p:cNvSpPr/>
          <p:nvPr userDrawn="1">
            <p:custDataLst>
              <p:tags r:id="rId27"/>
            </p:custDataLst>
          </p:nvPr>
        </p:nvSpPr>
        <p:spPr>
          <a:xfrm>
            <a:off x="324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0" name="Rectangle 19" hidden="1">
            <a:extLst>
              <a:ext uri="{FF2B5EF4-FFF2-40B4-BE49-F238E27FC236}">
                <a16:creationId xmlns:a16="http://schemas.microsoft.com/office/drawing/2014/main" id="{71B943CE-F983-40CB-852B-B348DA0EECF9}"/>
              </a:ext>
            </a:extLst>
          </p:cNvPr>
          <p:cNvSpPr/>
          <p:nvPr userDrawn="1">
            <p:custDataLst>
              <p:tags r:id="rId28"/>
            </p:custDataLst>
          </p:nvPr>
        </p:nvSpPr>
        <p:spPr>
          <a:xfrm>
            <a:off x="324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1" name="Rectangle 20" hidden="1">
            <a:extLst>
              <a:ext uri="{FF2B5EF4-FFF2-40B4-BE49-F238E27FC236}">
                <a16:creationId xmlns:a16="http://schemas.microsoft.com/office/drawing/2014/main" id="{195AE9FF-57B5-4B28-95BD-65EB616F8339}"/>
              </a:ext>
            </a:extLst>
          </p:cNvPr>
          <p:cNvSpPr/>
          <p:nvPr userDrawn="1">
            <p:custDataLst>
              <p:tags r:id="rId29"/>
            </p:custDataLst>
          </p:nvPr>
        </p:nvSpPr>
        <p:spPr>
          <a:xfrm>
            <a:off x="324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2" name="Rectangle 21" hidden="1">
            <a:extLst>
              <a:ext uri="{FF2B5EF4-FFF2-40B4-BE49-F238E27FC236}">
                <a16:creationId xmlns:a16="http://schemas.microsoft.com/office/drawing/2014/main" id="{09C4273C-D9B3-4E1C-BECF-E403BC0FED81}"/>
              </a:ext>
            </a:extLst>
          </p:cNvPr>
          <p:cNvSpPr/>
          <p:nvPr userDrawn="1">
            <p:custDataLst>
              <p:tags r:id="rId30"/>
            </p:custDataLst>
          </p:nvPr>
        </p:nvSpPr>
        <p:spPr>
          <a:xfrm>
            <a:off x="324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3" name="Rectangle 22" hidden="1">
            <a:extLst>
              <a:ext uri="{FF2B5EF4-FFF2-40B4-BE49-F238E27FC236}">
                <a16:creationId xmlns:a16="http://schemas.microsoft.com/office/drawing/2014/main" id="{D61A9C98-DFAC-4C93-9FC3-FA4B7268AFD4}"/>
              </a:ext>
            </a:extLst>
          </p:cNvPr>
          <p:cNvSpPr/>
          <p:nvPr userDrawn="1">
            <p:custDataLst>
              <p:tags r:id="rId31"/>
            </p:custDataLst>
          </p:nvPr>
        </p:nvSpPr>
        <p:spPr>
          <a:xfrm>
            <a:off x="648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4" name="Rectangle 23" hidden="1">
            <a:extLst>
              <a:ext uri="{FF2B5EF4-FFF2-40B4-BE49-F238E27FC236}">
                <a16:creationId xmlns:a16="http://schemas.microsoft.com/office/drawing/2014/main" id="{2738953D-847C-44BC-BB1D-3E35D57608D4}"/>
              </a:ext>
            </a:extLst>
          </p:cNvPr>
          <p:cNvSpPr/>
          <p:nvPr userDrawn="1">
            <p:custDataLst>
              <p:tags r:id="rId32"/>
            </p:custDataLst>
          </p:nvPr>
        </p:nvSpPr>
        <p:spPr>
          <a:xfrm>
            <a:off x="2568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5" name="Rectangle 24" hidden="1">
            <a:extLst>
              <a:ext uri="{FF2B5EF4-FFF2-40B4-BE49-F238E27FC236}">
                <a16:creationId xmlns:a16="http://schemas.microsoft.com/office/drawing/2014/main" id="{A85DD5C0-07B7-493F-ACD2-090488BDD5B6}"/>
              </a:ext>
            </a:extLst>
          </p:cNvPr>
          <p:cNvSpPr/>
          <p:nvPr userDrawn="1">
            <p:custDataLst>
              <p:tags r:id="rId33"/>
            </p:custDataLst>
          </p:nvPr>
        </p:nvSpPr>
        <p:spPr>
          <a:xfrm>
            <a:off x="648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37" name="Rectangle 36" hidden="1">
            <a:extLst>
              <a:ext uri="{FF2B5EF4-FFF2-40B4-BE49-F238E27FC236}">
                <a16:creationId xmlns:a16="http://schemas.microsoft.com/office/drawing/2014/main" id="{2D03EC4E-106A-492D-9392-E8DAE462F1BE}"/>
              </a:ext>
            </a:extLst>
          </p:cNvPr>
          <p:cNvSpPr/>
          <p:nvPr userDrawn="1">
            <p:custDataLst>
              <p:tags r:id="rId34"/>
            </p:custDataLst>
          </p:nvPr>
        </p:nvSpPr>
        <p:spPr>
          <a:xfrm>
            <a:off x="2568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5" name="Rectangle 44" hidden="1">
            <a:extLst>
              <a:ext uri="{FF2B5EF4-FFF2-40B4-BE49-F238E27FC236}">
                <a16:creationId xmlns:a16="http://schemas.microsoft.com/office/drawing/2014/main" id="{20022031-21E7-4D6F-92EB-D2DDACC3013D}"/>
              </a:ext>
            </a:extLst>
          </p:cNvPr>
          <p:cNvSpPr/>
          <p:nvPr userDrawn="1">
            <p:custDataLst>
              <p:tags r:id="rId35"/>
            </p:custDataLst>
          </p:nvPr>
        </p:nvSpPr>
        <p:spPr>
          <a:xfrm>
            <a:off x="648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6" name="Rectangle 45" hidden="1">
            <a:extLst>
              <a:ext uri="{FF2B5EF4-FFF2-40B4-BE49-F238E27FC236}">
                <a16:creationId xmlns:a16="http://schemas.microsoft.com/office/drawing/2014/main" id="{0D8C0033-6DD1-44FA-8D1E-C266A6CB5E58}"/>
              </a:ext>
            </a:extLst>
          </p:cNvPr>
          <p:cNvSpPr/>
          <p:nvPr userDrawn="1">
            <p:custDataLst>
              <p:tags r:id="rId36"/>
            </p:custDataLst>
          </p:nvPr>
        </p:nvSpPr>
        <p:spPr>
          <a:xfrm>
            <a:off x="2568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7" name="Rectangle 46" hidden="1">
            <a:extLst>
              <a:ext uri="{FF2B5EF4-FFF2-40B4-BE49-F238E27FC236}">
                <a16:creationId xmlns:a16="http://schemas.microsoft.com/office/drawing/2014/main" id="{5405C511-8E76-4F70-B418-D42EFC88B59C}"/>
              </a:ext>
            </a:extLst>
          </p:cNvPr>
          <p:cNvSpPr/>
          <p:nvPr userDrawn="1">
            <p:custDataLst>
              <p:tags r:id="rId37"/>
            </p:custDataLst>
          </p:nvPr>
        </p:nvSpPr>
        <p:spPr>
          <a:xfrm>
            <a:off x="648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8" name="Rectangle 47" hidden="1">
            <a:extLst>
              <a:ext uri="{FF2B5EF4-FFF2-40B4-BE49-F238E27FC236}">
                <a16:creationId xmlns:a16="http://schemas.microsoft.com/office/drawing/2014/main" id="{3A318B50-011A-4077-B856-5AA6365091AC}"/>
              </a:ext>
            </a:extLst>
          </p:cNvPr>
          <p:cNvSpPr/>
          <p:nvPr userDrawn="1">
            <p:custDataLst>
              <p:tags r:id="rId38"/>
            </p:custDataLst>
          </p:nvPr>
        </p:nvSpPr>
        <p:spPr>
          <a:xfrm>
            <a:off x="2568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9" name="Rectangle 48" hidden="1">
            <a:extLst>
              <a:ext uri="{FF2B5EF4-FFF2-40B4-BE49-F238E27FC236}">
                <a16:creationId xmlns:a16="http://schemas.microsoft.com/office/drawing/2014/main" id="{6A2BCA5B-FE07-43B1-A4B7-31BD6164A6E4}"/>
              </a:ext>
            </a:extLst>
          </p:cNvPr>
          <p:cNvSpPr/>
          <p:nvPr userDrawn="1">
            <p:custDataLst>
              <p:tags r:id="rId39"/>
            </p:custDataLst>
          </p:nvPr>
        </p:nvSpPr>
        <p:spPr>
          <a:xfrm>
            <a:off x="324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0" name="Rectangle 49" hidden="1">
            <a:extLst>
              <a:ext uri="{FF2B5EF4-FFF2-40B4-BE49-F238E27FC236}">
                <a16:creationId xmlns:a16="http://schemas.microsoft.com/office/drawing/2014/main" id="{5C40FFBD-7783-45AC-8A2B-097F0420F8BE}"/>
              </a:ext>
            </a:extLst>
          </p:cNvPr>
          <p:cNvSpPr/>
          <p:nvPr userDrawn="1">
            <p:custDataLst>
              <p:tags r:id="rId40"/>
            </p:custDataLst>
          </p:nvPr>
        </p:nvSpPr>
        <p:spPr>
          <a:xfrm>
            <a:off x="648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1" name="Rectangle 50" hidden="1">
            <a:extLst>
              <a:ext uri="{FF2B5EF4-FFF2-40B4-BE49-F238E27FC236}">
                <a16:creationId xmlns:a16="http://schemas.microsoft.com/office/drawing/2014/main" id="{4CEBE773-5EE2-48C7-957B-8390AB5ACC07}"/>
              </a:ext>
            </a:extLst>
          </p:cNvPr>
          <p:cNvSpPr/>
          <p:nvPr userDrawn="1">
            <p:custDataLst>
              <p:tags r:id="rId41"/>
            </p:custDataLst>
          </p:nvPr>
        </p:nvSpPr>
        <p:spPr>
          <a:xfrm>
            <a:off x="2568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2" name="Rectangle 51" hidden="1">
            <a:extLst>
              <a:ext uri="{FF2B5EF4-FFF2-40B4-BE49-F238E27FC236}">
                <a16:creationId xmlns:a16="http://schemas.microsoft.com/office/drawing/2014/main" id="{A88B1085-4452-48B2-ABE2-B39A1F2C8B5C}"/>
              </a:ext>
            </a:extLst>
          </p:cNvPr>
          <p:cNvSpPr/>
          <p:nvPr userDrawn="1">
            <p:custDataLst>
              <p:tags r:id="rId42"/>
            </p:custDataLst>
          </p:nvPr>
        </p:nvSpPr>
        <p:spPr>
          <a:xfrm>
            <a:off x="2892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3" name="Rectangle 52" hidden="1">
            <a:extLst>
              <a:ext uri="{FF2B5EF4-FFF2-40B4-BE49-F238E27FC236}">
                <a16:creationId xmlns:a16="http://schemas.microsoft.com/office/drawing/2014/main" id="{35677462-D07F-483C-9C29-E04937D96970}"/>
              </a:ext>
            </a:extLst>
          </p:cNvPr>
          <p:cNvSpPr/>
          <p:nvPr userDrawn="1">
            <p:custDataLst>
              <p:tags r:id="rId43"/>
            </p:custDataLst>
          </p:nvPr>
        </p:nvSpPr>
        <p:spPr>
          <a:xfrm>
            <a:off x="4812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4" name="Rectangle 53" hidden="1">
            <a:extLst>
              <a:ext uri="{FF2B5EF4-FFF2-40B4-BE49-F238E27FC236}">
                <a16:creationId xmlns:a16="http://schemas.microsoft.com/office/drawing/2014/main" id="{719982BD-DEFC-4091-A576-C424DBA3C4DD}"/>
              </a:ext>
            </a:extLst>
          </p:cNvPr>
          <p:cNvSpPr/>
          <p:nvPr userDrawn="1">
            <p:custDataLst>
              <p:tags r:id="rId44"/>
            </p:custDataLst>
          </p:nvPr>
        </p:nvSpPr>
        <p:spPr>
          <a:xfrm>
            <a:off x="5136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5" name="Rectangle 54" hidden="1">
            <a:extLst>
              <a:ext uri="{FF2B5EF4-FFF2-40B4-BE49-F238E27FC236}">
                <a16:creationId xmlns:a16="http://schemas.microsoft.com/office/drawing/2014/main" id="{09DABF0B-9E1E-4C4B-B44A-B858D0F51253}"/>
              </a:ext>
            </a:extLst>
          </p:cNvPr>
          <p:cNvSpPr/>
          <p:nvPr userDrawn="1">
            <p:custDataLst>
              <p:tags r:id="rId45"/>
            </p:custDataLst>
          </p:nvPr>
        </p:nvSpPr>
        <p:spPr>
          <a:xfrm>
            <a:off x="7056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6" name="Rectangle 55" hidden="1">
            <a:extLst>
              <a:ext uri="{FF2B5EF4-FFF2-40B4-BE49-F238E27FC236}">
                <a16:creationId xmlns:a16="http://schemas.microsoft.com/office/drawing/2014/main" id="{4C2D3A6A-66FD-4AEE-8C1E-B6E5EECF6AC4}"/>
              </a:ext>
            </a:extLst>
          </p:cNvPr>
          <p:cNvSpPr/>
          <p:nvPr userDrawn="1">
            <p:custDataLst>
              <p:tags r:id="rId46"/>
            </p:custDataLst>
          </p:nvPr>
        </p:nvSpPr>
        <p:spPr>
          <a:xfrm>
            <a:off x="7380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7" name="Rectangle 56" hidden="1">
            <a:extLst>
              <a:ext uri="{FF2B5EF4-FFF2-40B4-BE49-F238E27FC236}">
                <a16:creationId xmlns:a16="http://schemas.microsoft.com/office/drawing/2014/main" id="{2D1F338B-CF9E-4B33-946A-4DB709760AF6}"/>
              </a:ext>
            </a:extLst>
          </p:cNvPr>
          <p:cNvSpPr/>
          <p:nvPr userDrawn="1">
            <p:custDataLst>
              <p:tags r:id="rId47"/>
            </p:custDataLst>
          </p:nvPr>
        </p:nvSpPr>
        <p:spPr>
          <a:xfrm>
            <a:off x="9300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8" name="Rectangle 57" hidden="1">
            <a:extLst>
              <a:ext uri="{FF2B5EF4-FFF2-40B4-BE49-F238E27FC236}">
                <a16:creationId xmlns:a16="http://schemas.microsoft.com/office/drawing/2014/main" id="{C62DDC7A-A75D-47D1-8199-CF07F2BDFB07}"/>
              </a:ext>
            </a:extLst>
          </p:cNvPr>
          <p:cNvSpPr/>
          <p:nvPr userDrawn="1">
            <p:custDataLst>
              <p:tags r:id="rId48"/>
            </p:custDataLst>
          </p:nvPr>
        </p:nvSpPr>
        <p:spPr>
          <a:xfrm>
            <a:off x="9624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9" name="Rectangle 58" hidden="1">
            <a:extLst>
              <a:ext uri="{FF2B5EF4-FFF2-40B4-BE49-F238E27FC236}">
                <a16:creationId xmlns:a16="http://schemas.microsoft.com/office/drawing/2014/main" id="{58B5BE77-B2A7-4D7F-8E0B-C3E954ED65B5}"/>
              </a:ext>
            </a:extLst>
          </p:cNvPr>
          <p:cNvSpPr/>
          <p:nvPr userDrawn="1">
            <p:custDataLst>
              <p:tags r:id="rId49"/>
            </p:custDataLst>
          </p:nvPr>
        </p:nvSpPr>
        <p:spPr>
          <a:xfrm>
            <a:off x="11544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0" name="Rectangle 59" hidden="1">
            <a:extLst>
              <a:ext uri="{FF2B5EF4-FFF2-40B4-BE49-F238E27FC236}">
                <a16:creationId xmlns:a16="http://schemas.microsoft.com/office/drawing/2014/main" id="{FCFBBBC3-8FB6-4FAC-ADAD-D2D96E64A22C}"/>
              </a:ext>
            </a:extLst>
          </p:cNvPr>
          <p:cNvSpPr/>
          <p:nvPr userDrawn="1">
            <p:custDataLst>
              <p:tags r:id="rId50"/>
            </p:custDataLst>
          </p:nvPr>
        </p:nvSpPr>
        <p:spPr>
          <a:xfrm>
            <a:off x="2892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1" name="Rectangle 60" hidden="1">
            <a:extLst>
              <a:ext uri="{FF2B5EF4-FFF2-40B4-BE49-F238E27FC236}">
                <a16:creationId xmlns:a16="http://schemas.microsoft.com/office/drawing/2014/main" id="{2C5A7DD2-B5CE-413A-9B54-583BA9EBCDFF}"/>
              </a:ext>
            </a:extLst>
          </p:cNvPr>
          <p:cNvSpPr/>
          <p:nvPr userDrawn="1">
            <p:custDataLst>
              <p:tags r:id="rId51"/>
            </p:custDataLst>
          </p:nvPr>
        </p:nvSpPr>
        <p:spPr>
          <a:xfrm>
            <a:off x="4812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2" name="Rectangle 61" hidden="1">
            <a:extLst>
              <a:ext uri="{FF2B5EF4-FFF2-40B4-BE49-F238E27FC236}">
                <a16:creationId xmlns:a16="http://schemas.microsoft.com/office/drawing/2014/main" id="{D9461BA4-4B7F-4140-AC43-136B90730752}"/>
              </a:ext>
            </a:extLst>
          </p:cNvPr>
          <p:cNvSpPr/>
          <p:nvPr userDrawn="1">
            <p:custDataLst>
              <p:tags r:id="rId52"/>
            </p:custDataLst>
          </p:nvPr>
        </p:nvSpPr>
        <p:spPr>
          <a:xfrm>
            <a:off x="2892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3" name="Rectangle 62" hidden="1">
            <a:extLst>
              <a:ext uri="{FF2B5EF4-FFF2-40B4-BE49-F238E27FC236}">
                <a16:creationId xmlns:a16="http://schemas.microsoft.com/office/drawing/2014/main" id="{DEB946CF-96A1-4659-9385-72D850C9C025}"/>
              </a:ext>
            </a:extLst>
          </p:cNvPr>
          <p:cNvSpPr/>
          <p:nvPr userDrawn="1">
            <p:custDataLst>
              <p:tags r:id="rId53"/>
            </p:custDataLst>
          </p:nvPr>
        </p:nvSpPr>
        <p:spPr>
          <a:xfrm>
            <a:off x="4812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4" name="Rectangle 63" hidden="1">
            <a:extLst>
              <a:ext uri="{FF2B5EF4-FFF2-40B4-BE49-F238E27FC236}">
                <a16:creationId xmlns:a16="http://schemas.microsoft.com/office/drawing/2014/main" id="{742C5205-4F49-47AB-B503-BC7F63858642}"/>
              </a:ext>
            </a:extLst>
          </p:cNvPr>
          <p:cNvSpPr/>
          <p:nvPr userDrawn="1">
            <p:custDataLst>
              <p:tags r:id="rId54"/>
            </p:custDataLst>
          </p:nvPr>
        </p:nvSpPr>
        <p:spPr>
          <a:xfrm>
            <a:off x="2892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5" name="Rectangle 64" hidden="1">
            <a:extLst>
              <a:ext uri="{FF2B5EF4-FFF2-40B4-BE49-F238E27FC236}">
                <a16:creationId xmlns:a16="http://schemas.microsoft.com/office/drawing/2014/main" id="{5B2DC920-B604-43E9-ADC1-B26167353D44}"/>
              </a:ext>
            </a:extLst>
          </p:cNvPr>
          <p:cNvSpPr/>
          <p:nvPr userDrawn="1">
            <p:custDataLst>
              <p:tags r:id="rId55"/>
            </p:custDataLst>
          </p:nvPr>
        </p:nvSpPr>
        <p:spPr>
          <a:xfrm>
            <a:off x="4812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6" name="Rectangle 65" hidden="1">
            <a:extLst>
              <a:ext uri="{FF2B5EF4-FFF2-40B4-BE49-F238E27FC236}">
                <a16:creationId xmlns:a16="http://schemas.microsoft.com/office/drawing/2014/main" id="{419CE6B2-B4FC-4BBD-937B-2FAF2EC436EB}"/>
              </a:ext>
            </a:extLst>
          </p:cNvPr>
          <p:cNvSpPr/>
          <p:nvPr userDrawn="1">
            <p:custDataLst>
              <p:tags r:id="rId56"/>
            </p:custDataLst>
          </p:nvPr>
        </p:nvSpPr>
        <p:spPr>
          <a:xfrm>
            <a:off x="2892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7" name="Rectangle 66" hidden="1">
            <a:extLst>
              <a:ext uri="{FF2B5EF4-FFF2-40B4-BE49-F238E27FC236}">
                <a16:creationId xmlns:a16="http://schemas.microsoft.com/office/drawing/2014/main" id="{24F744BF-7A2A-44A1-99AF-BF4D80F50B40}"/>
              </a:ext>
            </a:extLst>
          </p:cNvPr>
          <p:cNvSpPr/>
          <p:nvPr userDrawn="1">
            <p:custDataLst>
              <p:tags r:id="rId57"/>
            </p:custDataLst>
          </p:nvPr>
        </p:nvSpPr>
        <p:spPr>
          <a:xfrm>
            <a:off x="4812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8" name="Rectangle 67" hidden="1">
            <a:extLst>
              <a:ext uri="{FF2B5EF4-FFF2-40B4-BE49-F238E27FC236}">
                <a16:creationId xmlns:a16="http://schemas.microsoft.com/office/drawing/2014/main" id="{4A561C12-BD2C-4ABE-9ACE-047842A9B253}"/>
              </a:ext>
            </a:extLst>
          </p:cNvPr>
          <p:cNvSpPr/>
          <p:nvPr userDrawn="1">
            <p:custDataLst>
              <p:tags r:id="rId58"/>
            </p:custDataLst>
          </p:nvPr>
        </p:nvSpPr>
        <p:spPr>
          <a:xfrm>
            <a:off x="5136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9" name="Rectangle 68" hidden="1">
            <a:extLst>
              <a:ext uri="{FF2B5EF4-FFF2-40B4-BE49-F238E27FC236}">
                <a16:creationId xmlns:a16="http://schemas.microsoft.com/office/drawing/2014/main" id="{1F79B3EE-7015-44C0-B98B-D7976E3CC6C0}"/>
              </a:ext>
            </a:extLst>
          </p:cNvPr>
          <p:cNvSpPr/>
          <p:nvPr userDrawn="1">
            <p:custDataLst>
              <p:tags r:id="rId59"/>
            </p:custDataLst>
          </p:nvPr>
        </p:nvSpPr>
        <p:spPr>
          <a:xfrm>
            <a:off x="7056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0" name="Rectangle 69" hidden="1">
            <a:extLst>
              <a:ext uri="{FF2B5EF4-FFF2-40B4-BE49-F238E27FC236}">
                <a16:creationId xmlns:a16="http://schemas.microsoft.com/office/drawing/2014/main" id="{55195DF3-05B5-49EC-8E2A-6D131BFB07E4}"/>
              </a:ext>
            </a:extLst>
          </p:cNvPr>
          <p:cNvSpPr/>
          <p:nvPr userDrawn="1">
            <p:custDataLst>
              <p:tags r:id="rId60"/>
            </p:custDataLst>
          </p:nvPr>
        </p:nvSpPr>
        <p:spPr>
          <a:xfrm>
            <a:off x="5136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1" name="Rectangle 70" hidden="1">
            <a:extLst>
              <a:ext uri="{FF2B5EF4-FFF2-40B4-BE49-F238E27FC236}">
                <a16:creationId xmlns:a16="http://schemas.microsoft.com/office/drawing/2014/main" id="{6C7ACCBF-3785-451F-8D26-06EB8169ED29}"/>
              </a:ext>
            </a:extLst>
          </p:cNvPr>
          <p:cNvSpPr/>
          <p:nvPr userDrawn="1">
            <p:custDataLst>
              <p:tags r:id="rId61"/>
            </p:custDataLst>
          </p:nvPr>
        </p:nvSpPr>
        <p:spPr>
          <a:xfrm>
            <a:off x="7056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2" name="Rectangle 71" hidden="1">
            <a:extLst>
              <a:ext uri="{FF2B5EF4-FFF2-40B4-BE49-F238E27FC236}">
                <a16:creationId xmlns:a16="http://schemas.microsoft.com/office/drawing/2014/main" id="{0DB1FB36-F0B8-4569-B24C-A7FE882E3A0D}"/>
              </a:ext>
            </a:extLst>
          </p:cNvPr>
          <p:cNvSpPr/>
          <p:nvPr userDrawn="1">
            <p:custDataLst>
              <p:tags r:id="rId62"/>
            </p:custDataLst>
          </p:nvPr>
        </p:nvSpPr>
        <p:spPr>
          <a:xfrm>
            <a:off x="5136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3" name="Rectangle 72" hidden="1">
            <a:extLst>
              <a:ext uri="{FF2B5EF4-FFF2-40B4-BE49-F238E27FC236}">
                <a16:creationId xmlns:a16="http://schemas.microsoft.com/office/drawing/2014/main" id="{A16BF7E9-5EB1-4763-B3B3-B9BDDFCE9368}"/>
              </a:ext>
            </a:extLst>
          </p:cNvPr>
          <p:cNvSpPr/>
          <p:nvPr userDrawn="1">
            <p:custDataLst>
              <p:tags r:id="rId63"/>
            </p:custDataLst>
          </p:nvPr>
        </p:nvSpPr>
        <p:spPr>
          <a:xfrm>
            <a:off x="7056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4" name="Rectangle 73" hidden="1">
            <a:extLst>
              <a:ext uri="{FF2B5EF4-FFF2-40B4-BE49-F238E27FC236}">
                <a16:creationId xmlns:a16="http://schemas.microsoft.com/office/drawing/2014/main" id="{B859330A-8EF0-4EC1-8579-E436CA633192}"/>
              </a:ext>
            </a:extLst>
          </p:cNvPr>
          <p:cNvSpPr/>
          <p:nvPr userDrawn="1">
            <p:custDataLst>
              <p:tags r:id="rId64"/>
            </p:custDataLst>
          </p:nvPr>
        </p:nvSpPr>
        <p:spPr>
          <a:xfrm>
            <a:off x="5136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5" name="Rectangle 74" hidden="1">
            <a:extLst>
              <a:ext uri="{FF2B5EF4-FFF2-40B4-BE49-F238E27FC236}">
                <a16:creationId xmlns:a16="http://schemas.microsoft.com/office/drawing/2014/main" id="{28ADAA1F-5B13-4CA7-92F6-B9BD284DD1E1}"/>
              </a:ext>
            </a:extLst>
          </p:cNvPr>
          <p:cNvSpPr/>
          <p:nvPr userDrawn="1">
            <p:custDataLst>
              <p:tags r:id="rId65"/>
            </p:custDataLst>
          </p:nvPr>
        </p:nvSpPr>
        <p:spPr>
          <a:xfrm>
            <a:off x="7056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6" name="Rectangle 75" hidden="1">
            <a:extLst>
              <a:ext uri="{FF2B5EF4-FFF2-40B4-BE49-F238E27FC236}">
                <a16:creationId xmlns:a16="http://schemas.microsoft.com/office/drawing/2014/main" id="{D063FCBC-0F82-4BF7-A4F3-63086372BCA1}"/>
              </a:ext>
            </a:extLst>
          </p:cNvPr>
          <p:cNvSpPr/>
          <p:nvPr userDrawn="1">
            <p:custDataLst>
              <p:tags r:id="rId66"/>
            </p:custDataLst>
          </p:nvPr>
        </p:nvSpPr>
        <p:spPr>
          <a:xfrm>
            <a:off x="7380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7" name="Rectangle 76" hidden="1">
            <a:extLst>
              <a:ext uri="{FF2B5EF4-FFF2-40B4-BE49-F238E27FC236}">
                <a16:creationId xmlns:a16="http://schemas.microsoft.com/office/drawing/2014/main" id="{CE645546-D2AC-47E6-9FEE-B872688AACBC}"/>
              </a:ext>
            </a:extLst>
          </p:cNvPr>
          <p:cNvSpPr/>
          <p:nvPr userDrawn="1">
            <p:custDataLst>
              <p:tags r:id="rId67"/>
            </p:custDataLst>
          </p:nvPr>
        </p:nvSpPr>
        <p:spPr>
          <a:xfrm>
            <a:off x="9300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8" name="Rectangle 77" hidden="1">
            <a:extLst>
              <a:ext uri="{FF2B5EF4-FFF2-40B4-BE49-F238E27FC236}">
                <a16:creationId xmlns:a16="http://schemas.microsoft.com/office/drawing/2014/main" id="{67D40869-4909-44AB-ADF7-F7E881C8F368}"/>
              </a:ext>
            </a:extLst>
          </p:cNvPr>
          <p:cNvSpPr/>
          <p:nvPr userDrawn="1">
            <p:custDataLst>
              <p:tags r:id="rId68"/>
            </p:custDataLst>
          </p:nvPr>
        </p:nvSpPr>
        <p:spPr>
          <a:xfrm>
            <a:off x="7380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9" name="Rectangle 78" hidden="1">
            <a:extLst>
              <a:ext uri="{FF2B5EF4-FFF2-40B4-BE49-F238E27FC236}">
                <a16:creationId xmlns:a16="http://schemas.microsoft.com/office/drawing/2014/main" id="{135A9F82-A30E-49D6-85D5-F27123AF0F10}"/>
              </a:ext>
            </a:extLst>
          </p:cNvPr>
          <p:cNvSpPr/>
          <p:nvPr userDrawn="1">
            <p:custDataLst>
              <p:tags r:id="rId69"/>
            </p:custDataLst>
          </p:nvPr>
        </p:nvSpPr>
        <p:spPr>
          <a:xfrm>
            <a:off x="9300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0" name="Rectangle 79" hidden="1">
            <a:extLst>
              <a:ext uri="{FF2B5EF4-FFF2-40B4-BE49-F238E27FC236}">
                <a16:creationId xmlns:a16="http://schemas.microsoft.com/office/drawing/2014/main" id="{95983F4E-3EE6-4BD7-AD35-C47ED01C5ED4}"/>
              </a:ext>
            </a:extLst>
          </p:cNvPr>
          <p:cNvSpPr/>
          <p:nvPr userDrawn="1">
            <p:custDataLst>
              <p:tags r:id="rId70"/>
            </p:custDataLst>
          </p:nvPr>
        </p:nvSpPr>
        <p:spPr>
          <a:xfrm>
            <a:off x="7380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1" name="Rectangle 80" hidden="1">
            <a:extLst>
              <a:ext uri="{FF2B5EF4-FFF2-40B4-BE49-F238E27FC236}">
                <a16:creationId xmlns:a16="http://schemas.microsoft.com/office/drawing/2014/main" id="{F717EFA4-0ED4-4A46-9AFD-0F0A6E65D253}"/>
              </a:ext>
            </a:extLst>
          </p:cNvPr>
          <p:cNvSpPr/>
          <p:nvPr userDrawn="1">
            <p:custDataLst>
              <p:tags r:id="rId71"/>
            </p:custDataLst>
          </p:nvPr>
        </p:nvSpPr>
        <p:spPr>
          <a:xfrm>
            <a:off x="9300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2" name="Rectangle 81" hidden="1">
            <a:extLst>
              <a:ext uri="{FF2B5EF4-FFF2-40B4-BE49-F238E27FC236}">
                <a16:creationId xmlns:a16="http://schemas.microsoft.com/office/drawing/2014/main" id="{6E85224F-39CC-4044-9201-BDF5309E2509}"/>
              </a:ext>
            </a:extLst>
          </p:cNvPr>
          <p:cNvSpPr/>
          <p:nvPr userDrawn="1">
            <p:custDataLst>
              <p:tags r:id="rId72"/>
            </p:custDataLst>
          </p:nvPr>
        </p:nvSpPr>
        <p:spPr>
          <a:xfrm>
            <a:off x="7380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3" name="Rectangle 82" hidden="1">
            <a:extLst>
              <a:ext uri="{FF2B5EF4-FFF2-40B4-BE49-F238E27FC236}">
                <a16:creationId xmlns:a16="http://schemas.microsoft.com/office/drawing/2014/main" id="{C5FFBE79-1CFF-48A7-9FA3-6763881AA963}"/>
              </a:ext>
            </a:extLst>
          </p:cNvPr>
          <p:cNvSpPr/>
          <p:nvPr userDrawn="1">
            <p:custDataLst>
              <p:tags r:id="rId73"/>
            </p:custDataLst>
          </p:nvPr>
        </p:nvSpPr>
        <p:spPr>
          <a:xfrm>
            <a:off x="9300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4" name="Rectangle 83" hidden="1">
            <a:extLst>
              <a:ext uri="{FF2B5EF4-FFF2-40B4-BE49-F238E27FC236}">
                <a16:creationId xmlns:a16="http://schemas.microsoft.com/office/drawing/2014/main" id="{C7039B6D-AC56-40A5-858D-599754E1E0AD}"/>
              </a:ext>
            </a:extLst>
          </p:cNvPr>
          <p:cNvSpPr/>
          <p:nvPr userDrawn="1">
            <p:custDataLst>
              <p:tags r:id="rId74"/>
            </p:custDataLst>
          </p:nvPr>
        </p:nvSpPr>
        <p:spPr>
          <a:xfrm>
            <a:off x="9624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5" name="Rectangle 84" hidden="1">
            <a:extLst>
              <a:ext uri="{FF2B5EF4-FFF2-40B4-BE49-F238E27FC236}">
                <a16:creationId xmlns:a16="http://schemas.microsoft.com/office/drawing/2014/main" id="{71018EC8-1FEE-415C-B1E0-DAFC251C6F4F}"/>
              </a:ext>
            </a:extLst>
          </p:cNvPr>
          <p:cNvSpPr/>
          <p:nvPr userDrawn="1">
            <p:custDataLst>
              <p:tags r:id="rId75"/>
            </p:custDataLst>
          </p:nvPr>
        </p:nvSpPr>
        <p:spPr>
          <a:xfrm>
            <a:off x="11544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6" name="Rectangle 85" hidden="1">
            <a:extLst>
              <a:ext uri="{FF2B5EF4-FFF2-40B4-BE49-F238E27FC236}">
                <a16:creationId xmlns:a16="http://schemas.microsoft.com/office/drawing/2014/main" id="{33D0B803-F928-4AB8-9FA8-7A2550C65926}"/>
              </a:ext>
            </a:extLst>
          </p:cNvPr>
          <p:cNvSpPr/>
          <p:nvPr userDrawn="1">
            <p:custDataLst>
              <p:tags r:id="rId76"/>
            </p:custDataLst>
          </p:nvPr>
        </p:nvSpPr>
        <p:spPr>
          <a:xfrm>
            <a:off x="9624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7" name="Rectangle 86" hidden="1">
            <a:extLst>
              <a:ext uri="{FF2B5EF4-FFF2-40B4-BE49-F238E27FC236}">
                <a16:creationId xmlns:a16="http://schemas.microsoft.com/office/drawing/2014/main" id="{A74BCB38-7D1D-4BB9-94CE-ADBDC5DAB010}"/>
              </a:ext>
            </a:extLst>
          </p:cNvPr>
          <p:cNvSpPr/>
          <p:nvPr userDrawn="1">
            <p:custDataLst>
              <p:tags r:id="rId77"/>
            </p:custDataLst>
          </p:nvPr>
        </p:nvSpPr>
        <p:spPr>
          <a:xfrm>
            <a:off x="11544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8" name="Rectangle 87" hidden="1">
            <a:extLst>
              <a:ext uri="{FF2B5EF4-FFF2-40B4-BE49-F238E27FC236}">
                <a16:creationId xmlns:a16="http://schemas.microsoft.com/office/drawing/2014/main" id="{6E6BC775-1DC0-42CB-BA95-EB6F78CFD0FE}"/>
              </a:ext>
            </a:extLst>
          </p:cNvPr>
          <p:cNvSpPr/>
          <p:nvPr userDrawn="1">
            <p:custDataLst>
              <p:tags r:id="rId78"/>
            </p:custDataLst>
          </p:nvPr>
        </p:nvSpPr>
        <p:spPr>
          <a:xfrm>
            <a:off x="9624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9" name="Rectangle 88" hidden="1">
            <a:extLst>
              <a:ext uri="{FF2B5EF4-FFF2-40B4-BE49-F238E27FC236}">
                <a16:creationId xmlns:a16="http://schemas.microsoft.com/office/drawing/2014/main" id="{95792BBB-2B34-4739-8C69-B66E64F8A279}"/>
              </a:ext>
            </a:extLst>
          </p:cNvPr>
          <p:cNvSpPr/>
          <p:nvPr userDrawn="1">
            <p:custDataLst>
              <p:tags r:id="rId79"/>
            </p:custDataLst>
          </p:nvPr>
        </p:nvSpPr>
        <p:spPr>
          <a:xfrm>
            <a:off x="11544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0" name="Rectangle 89" hidden="1">
            <a:extLst>
              <a:ext uri="{FF2B5EF4-FFF2-40B4-BE49-F238E27FC236}">
                <a16:creationId xmlns:a16="http://schemas.microsoft.com/office/drawing/2014/main" id="{E8FDD868-6922-48B4-976C-6F9677663DAF}"/>
              </a:ext>
            </a:extLst>
          </p:cNvPr>
          <p:cNvSpPr/>
          <p:nvPr userDrawn="1">
            <p:custDataLst>
              <p:tags r:id="rId80"/>
            </p:custDataLst>
          </p:nvPr>
        </p:nvSpPr>
        <p:spPr>
          <a:xfrm>
            <a:off x="9624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1" name="Rectangle 90" hidden="1">
            <a:extLst>
              <a:ext uri="{FF2B5EF4-FFF2-40B4-BE49-F238E27FC236}">
                <a16:creationId xmlns:a16="http://schemas.microsoft.com/office/drawing/2014/main" id="{E3A8AF86-B9FD-4654-82BA-248AF9D72F7C}"/>
              </a:ext>
            </a:extLst>
          </p:cNvPr>
          <p:cNvSpPr/>
          <p:nvPr userDrawn="1">
            <p:custDataLst>
              <p:tags r:id="rId81"/>
            </p:custDataLst>
          </p:nvPr>
        </p:nvSpPr>
        <p:spPr>
          <a:xfrm>
            <a:off x="11544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2" name="Rectangle 91" hidden="1">
            <a:extLst>
              <a:ext uri="{FF2B5EF4-FFF2-40B4-BE49-F238E27FC236}">
                <a16:creationId xmlns:a16="http://schemas.microsoft.com/office/drawing/2014/main" id="{F1579785-2978-4428-A96D-6D6718940F9D}"/>
              </a:ext>
            </a:extLst>
          </p:cNvPr>
          <p:cNvSpPr/>
          <p:nvPr userDrawn="1">
            <p:custDataLst>
              <p:tags r:id="rId82"/>
            </p:custDataLst>
          </p:nvPr>
        </p:nvSpPr>
        <p:spPr>
          <a:xfrm>
            <a:off x="324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3" name="Rectangle 92" hidden="1">
            <a:extLst>
              <a:ext uri="{FF2B5EF4-FFF2-40B4-BE49-F238E27FC236}">
                <a16:creationId xmlns:a16="http://schemas.microsoft.com/office/drawing/2014/main" id="{0584FA97-4AB6-4A5E-91FB-95E9E602EA26}"/>
              </a:ext>
            </a:extLst>
          </p:cNvPr>
          <p:cNvSpPr/>
          <p:nvPr userDrawn="1">
            <p:custDataLst>
              <p:tags r:id="rId83"/>
            </p:custDataLst>
          </p:nvPr>
        </p:nvSpPr>
        <p:spPr>
          <a:xfrm>
            <a:off x="2568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4" name="Rectangle 93" hidden="1">
            <a:extLst>
              <a:ext uri="{FF2B5EF4-FFF2-40B4-BE49-F238E27FC236}">
                <a16:creationId xmlns:a16="http://schemas.microsoft.com/office/drawing/2014/main" id="{A48EE25C-475F-4316-B6A2-011BEE3BCD92}"/>
              </a:ext>
            </a:extLst>
          </p:cNvPr>
          <p:cNvSpPr/>
          <p:nvPr userDrawn="1">
            <p:custDataLst>
              <p:tags r:id="rId84"/>
            </p:custDataLst>
          </p:nvPr>
        </p:nvSpPr>
        <p:spPr>
          <a:xfrm>
            <a:off x="4812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5" name="Rectangle 94" hidden="1">
            <a:extLst>
              <a:ext uri="{FF2B5EF4-FFF2-40B4-BE49-F238E27FC236}">
                <a16:creationId xmlns:a16="http://schemas.microsoft.com/office/drawing/2014/main" id="{7E857FE4-C9A3-45B7-B041-66EE09495EEC}"/>
              </a:ext>
            </a:extLst>
          </p:cNvPr>
          <p:cNvSpPr/>
          <p:nvPr userDrawn="1">
            <p:custDataLst>
              <p:tags r:id="rId85"/>
            </p:custDataLst>
          </p:nvPr>
        </p:nvSpPr>
        <p:spPr>
          <a:xfrm>
            <a:off x="7056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6" name="Rectangle 95" hidden="1">
            <a:extLst>
              <a:ext uri="{FF2B5EF4-FFF2-40B4-BE49-F238E27FC236}">
                <a16:creationId xmlns:a16="http://schemas.microsoft.com/office/drawing/2014/main" id="{9B5A1CBD-EB02-4B45-AF38-AAD0F53B4AD5}"/>
              </a:ext>
            </a:extLst>
          </p:cNvPr>
          <p:cNvSpPr/>
          <p:nvPr userDrawn="1">
            <p:custDataLst>
              <p:tags r:id="rId86"/>
            </p:custDataLst>
          </p:nvPr>
        </p:nvSpPr>
        <p:spPr>
          <a:xfrm>
            <a:off x="9300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7" name="Rectangle 96" hidden="1">
            <a:extLst>
              <a:ext uri="{FF2B5EF4-FFF2-40B4-BE49-F238E27FC236}">
                <a16:creationId xmlns:a16="http://schemas.microsoft.com/office/drawing/2014/main" id="{B80B4760-EF40-4F2E-9A91-131FFC1E37B4}"/>
              </a:ext>
            </a:extLst>
          </p:cNvPr>
          <p:cNvSpPr/>
          <p:nvPr userDrawn="1">
            <p:custDataLst>
              <p:tags r:id="rId87"/>
            </p:custDataLst>
          </p:nvPr>
        </p:nvSpPr>
        <p:spPr>
          <a:xfrm>
            <a:off x="11544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8" name="Rectangle 97" hidden="1">
            <a:extLst>
              <a:ext uri="{FF2B5EF4-FFF2-40B4-BE49-F238E27FC236}">
                <a16:creationId xmlns:a16="http://schemas.microsoft.com/office/drawing/2014/main" id="{8E8A7F77-3721-4815-B970-1D077CD2DA75}"/>
              </a:ext>
            </a:extLst>
          </p:cNvPr>
          <p:cNvSpPr/>
          <p:nvPr userDrawn="1">
            <p:custDataLst>
              <p:tags r:id="rId88"/>
            </p:custDataLst>
          </p:nvPr>
        </p:nvSpPr>
        <p:spPr>
          <a:xfrm>
            <a:off x="324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9" name="Rectangle 98" hidden="1">
            <a:extLst>
              <a:ext uri="{FF2B5EF4-FFF2-40B4-BE49-F238E27FC236}">
                <a16:creationId xmlns:a16="http://schemas.microsoft.com/office/drawing/2014/main" id="{55C42CA1-292D-4FB8-8399-74D1AD374EBE}"/>
              </a:ext>
            </a:extLst>
          </p:cNvPr>
          <p:cNvSpPr/>
          <p:nvPr userDrawn="1">
            <p:custDataLst>
              <p:tags r:id="rId89"/>
            </p:custDataLst>
          </p:nvPr>
        </p:nvSpPr>
        <p:spPr>
          <a:xfrm>
            <a:off x="2568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0" name="Rectangle 99" hidden="1">
            <a:extLst>
              <a:ext uri="{FF2B5EF4-FFF2-40B4-BE49-F238E27FC236}">
                <a16:creationId xmlns:a16="http://schemas.microsoft.com/office/drawing/2014/main" id="{76F4910F-0223-4A58-B2B3-CC1032CA6A96}"/>
              </a:ext>
            </a:extLst>
          </p:cNvPr>
          <p:cNvSpPr/>
          <p:nvPr userDrawn="1">
            <p:custDataLst>
              <p:tags r:id="rId90"/>
            </p:custDataLst>
          </p:nvPr>
        </p:nvSpPr>
        <p:spPr>
          <a:xfrm>
            <a:off x="4812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1" name="Rectangle 100" hidden="1">
            <a:extLst>
              <a:ext uri="{FF2B5EF4-FFF2-40B4-BE49-F238E27FC236}">
                <a16:creationId xmlns:a16="http://schemas.microsoft.com/office/drawing/2014/main" id="{309CA6FE-3AA4-4E04-82CE-33A9467E0E6A}"/>
              </a:ext>
            </a:extLst>
          </p:cNvPr>
          <p:cNvSpPr/>
          <p:nvPr userDrawn="1">
            <p:custDataLst>
              <p:tags r:id="rId91"/>
            </p:custDataLst>
          </p:nvPr>
        </p:nvSpPr>
        <p:spPr>
          <a:xfrm>
            <a:off x="7056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2" name="Rectangle 101" hidden="1">
            <a:extLst>
              <a:ext uri="{FF2B5EF4-FFF2-40B4-BE49-F238E27FC236}">
                <a16:creationId xmlns:a16="http://schemas.microsoft.com/office/drawing/2014/main" id="{D3FAE458-E122-4E17-A2BB-860390DB639B}"/>
              </a:ext>
            </a:extLst>
          </p:cNvPr>
          <p:cNvSpPr/>
          <p:nvPr userDrawn="1">
            <p:custDataLst>
              <p:tags r:id="rId92"/>
            </p:custDataLst>
          </p:nvPr>
        </p:nvSpPr>
        <p:spPr>
          <a:xfrm>
            <a:off x="9300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3" name="Rectangle 102" hidden="1">
            <a:extLst>
              <a:ext uri="{FF2B5EF4-FFF2-40B4-BE49-F238E27FC236}">
                <a16:creationId xmlns:a16="http://schemas.microsoft.com/office/drawing/2014/main" id="{09CCF6D6-3C14-49F1-9CCF-BB2BB02BA463}"/>
              </a:ext>
            </a:extLst>
          </p:cNvPr>
          <p:cNvSpPr/>
          <p:nvPr userDrawn="1">
            <p:custDataLst>
              <p:tags r:id="rId93"/>
            </p:custDataLst>
          </p:nvPr>
        </p:nvSpPr>
        <p:spPr>
          <a:xfrm>
            <a:off x="11544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4" name="Rectangle 103" hidden="1">
            <a:extLst>
              <a:ext uri="{FF2B5EF4-FFF2-40B4-BE49-F238E27FC236}">
                <a16:creationId xmlns:a16="http://schemas.microsoft.com/office/drawing/2014/main" id="{89199ED3-108C-4CB1-85A2-7274AF6D76B6}"/>
              </a:ext>
            </a:extLst>
          </p:cNvPr>
          <p:cNvSpPr/>
          <p:nvPr userDrawn="1">
            <p:custDataLst>
              <p:tags r:id="rId94"/>
            </p:custDataLst>
          </p:nvPr>
        </p:nvSpPr>
        <p:spPr>
          <a:xfrm>
            <a:off x="648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5" name="Rectangle 104" hidden="1">
            <a:extLst>
              <a:ext uri="{FF2B5EF4-FFF2-40B4-BE49-F238E27FC236}">
                <a16:creationId xmlns:a16="http://schemas.microsoft.com/office/drawing/2014/main" id="{F4889CBE-7887-46C6-99BA-4A154FF96016}"/>
              </a:ext>
            </a:extLst>
          </p:cNvPr>
          <p:cNvSpPr/>
          <p:nvPr userDrawn="1">
            <p:custDataLst>
              <p:tags r:id="rId95"/>
            </p:custDataLst>
          </p:nvPr>
        </p:nvSpPr>
        <p:spPr>
          <a:xfrm>
            <a:off x="2892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6" name="Rectangle 105" hidden="1">
            <a:extLst>
              <a:ext uri="{FF2B5EF4-FFF2-40B4-BE49-F238E27FC236}">
                <a16:creationId xmlns:a16="http://schemas.microsoft.com/office/drawing/2014/main" id="{2714EDDA-63CD-4C57-BF1D-55D84EF7DA1C}"/>
              </a:ext>
            </a:extLst>
          </p:cNvPr>
          <p:cNvSpPr/>
          <p:nvPr userDrawn="1">
            <p:custDataLst>
              <p:tags r:id="rId96"/>
            </p:custDataLst>
          </p:nvPr>
        </p:nvSpPr>
        <p:spPr>
          <a:xfrm>
            <a:off x="5136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7" name="Rectangle 106" hidden="1">
            <a:extLst>
              <a:ext uri="{FF2B5EF4-FFF2-40B4-BE49-F238E27FC236}">
                <a16:creationId xmlns:a16="http://schemas.microsoft.com/office/drawing/2014/main" id="{5A4A540B-AB24-4508-BDE2-193816CE6C2F}"/>
              </a:ext>
            </a:extLst>
          </p:cNvPr>
          <p:cNvSpPr/>
          <p:nvPr userDrawn="1">
            <p:custDataLst>
              <p:tags r:id="rId97"/>
            </p:custDataLst>
          </p:nvPr>
        </p:nvSpPr>
        <p:spPr>
          <a:xfrm>
            <a:off x="7380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8" name="Rectangle 107" hidden="1">
            <a:extLst>
              <a:ext uri="{FF2B5EF4-FFF2-40B4-BE49-F238E27FC236}">
                <a16:creationId xmlns:a16="http://schemas.microsoft.com/office/drawing/2014/main" id="{2E588317-42FC-4AFD-BF07-4EEAEA17B0FB}"/>
              </a:ext>
            </a:extLst>
          </p:cNvPr>
          <p:cNvSpPr/>
          <p:nvPr userDrawn="1">
            <p:custDataLst>
              <p:tags r:id="rId98"/>
            </p:custDataLst>
          </p:nvPr>
        </p:nvSpPr>
        <p:spPr>
          <a:xfrm>
            <a:off x="9624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9" name="Rectangle 108" hidden="1">
            <a:extLst>
              <a:ext uri="{FF2B5EF4-FFF2-40B4-BE49-F238E27FC236}">
                <a16:creationId xmlns:a16="http://schemas.microsoft.com/office/drawing/2014/main" id="{409B9FF3-D5DB-4C25-942C-75E24E0BD588}"/>
              </a:ext>
            </a:extLst>
          </p:cNvPr>
          <p:cNvSpPr/>
          <p:nvPr userDrawn="1">
            <p:custDataLst>
              <p:tags r:id="rId99"/>
            </p:custDataLst>
          </p:nvPr>
        </p:nvSpPr>
        <p:spPr>
          <a:xfrm>
            <a:off x="648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0" name="Rectangle 109" hidden="1">
            <a:extLst>
              <a:ext uri="{FF2B5EF4-FFF2-40B4-BE49-F238E27FC236}">
                <a16:creationId xmlns:a16="http://schemas.microsoft.com/office/drawing/2014/main" id="{B34EB183-B95A-4A10-93F6-B2E688291320}"/>
              </a:ext>
            </a:extLst>
          </p:cNvPr>
          <p:cNvSpPr/>
          <p:nvPr userDrawn="1">
            <p:custDataLst>
              <p:tags r:id="rId100"/>
            </p:custDataLst>
          </p:nvPr>
        </p:nvSpPr>
        <p:spPr>
          <a:xfrm>
            <a:off x="2892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1" name="Rectangle 110" hidden="1">
            <a:extLst>
              <a:ext uri="{FF2B5EF4-FFF2-40B4-BE49-F238E27FC236}">
                <a16:creationId xmlns:a16="http://schemas.microsoft.com/office/drawing/2014/main" id="{9445802B-D13B-4448-BCCA-EAC068866CD3}"/>
              </a:ext>
            </a:extLst>
          </p:cNvPr>
          <p:cNvSpPr/>
          <p:nvPr userDrawn="1">
            <p:custDataLst>
              <p:tags r:id="rId101"/>
            </p:custDataLst>
          </p:nvPr>
        </p:nvSpPr>
        <p:spPr>
          <a:xfrm>
            <a:off x="5136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2" name="Rectangle 111" hidden="1">
            <a:extLst>
              <a:ext uri="{FF2B5EF4-FFF2-40B4-BE49-F238E27FC236}">
                <a16:creationId xmlns:a16="http://schemas.microsoft.com/office/drawing/2014/main" id="{C10B3B33-18E6-4256-821F-887D5B33BF81}"/>
              </a:ext>
            </a:extLst>
          </p:cNvPr>
          <p:cNvSpPr/>
          <p:nvPr userDrawn="1">
            <p:custDataLst>
              <p:tags r:id="rId102"/>
            </p:custDataLst>
          </p:nvPr>
        </p:nvSpPr>
        <p:spPr>
          <a:xfrm>
            <a:off x="7380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3" name="Rectangle 112" hidden="1">
            <a:extLst>
              <a:ext uri="{FF2B5EF4-FFF2-40B4-BE49-F238E27FC236}">
                <a16:creationId xmlns:a16="http://schemas.microsoft.com/office/drawing/2014/main" id="{C76950B1-616E-4DAB-A1C9-C18FEC9C31D4}"/>
              </a:ext>
            </a:extLst>
          </p:cNvPr>
          <p:cNvSpPr/>
          <p:nvPr userDrawn="1">
            <p:custDataLst>
              <p:tags r:id="rId103"/>
            </p:custDataLst>
          </p:nvPr>
        </p:nvSpPr>
        <p:spPr>
          <a:xfrm>
            <a:off x="9624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5" name="Tagline" descr="{&quot;templafy&quot;:{&quot;id&quot;:&quot;1abbc6e5-7f90-4ec7-bd50-37662db4c5b8&quot;}}" title="Form.PLogoChoice.PLogoInsertion">
            <a:extLst>
              <a:ext uri="{FF2B5EF4-FFF2-40B4-BE49-F238E27FC236}">
                <a16:creationId xmlns:a16="http://schemas.microsoft.com/office/drawing/2014/main" id="{1090779A-FA30-4EF9-809F-763A92C81AB1}"/>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27" name="TextBox 26">
            <a:extLst>
              <a:ext uri="{FF2B5EF4-FFF2-40B4-BE49-F238E27FC236}">
                <a16:creationId xmlns:a16="http://schemas.microsoft.com/office/drawing/2014/main" id="{F6082CE4-8079-5C62-801D-1A9081D1C973}"/>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©2026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29" name="Picture 28" descr="A blue and black text&#10;&#10;AI-generated content may be incorrect.">
            <a:extLst>
              <a:ext uri="{FF2B5EF4-FFF2-40B4-BE49-F238E27FC236}">
                <a16:creationId xmlns:a16="http://schemas.microsoft.com/office/drawing/2014/main" id="{762705D0-F0E0-E2FC-A614-02EE080E81CC}"/>
              </a:ext>
            </a:extLst>
          </p:cNvPr>
          <p:cNvPicPr>
            <a:picLocks noChangeAspect="1"/>
          </p:cNvPicPr>
          <p:nvPr userDrawn="1"/>
        </p:nvPicPr>
        <p:blipFill>
          <a:blip r:embed="rId104">
            <a:extLst>
              <a:ext uri="{28A0092B-C50C-407E-A947-70E740481C1C}">
                <a14:useLocalDpi xmlns:a14="http://schemas.microsoft.com/office/drawing/2010/main" val="0"/>
              </a:ext>
            </a:extLst>
          </a:blip>
          <a:stretch>
            <a:fillRect/>
          </a:stretch>
        </p:blipFill>
        <p:spPr>
          <a:xfrm>
            <a:off x="10107873" y="5738184"/>
            <a:ext cx="2093271" cy="1123560"/>
          </a:xfrm>
          <a:prstGeom prst="rect">
            <a:avLst/>
          </a:prstGeom>
        </p:spPr>
      </p:pic>
    </p:spTree>
    <p:extLst>
      <p:ext uri="{BB962C8B-B14F-4D97-AF65-F5344CB8AC3E}">
        <p14:creationId xmlns:p14="http://schemas.microsoft.com/office/powerpoint/2010/main" val="2890590335"/>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 id="2147483775" r:id="rId12"/>
    <p:sldLayoutId id="2147483776" r:id="rId13"/>
    <p:sldLayoutId id="2147483777" r:id="rId14"/>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hf sldNum="0" hdr="0" dt="0"/>
  <p:txStyles>
    <p:titleStyle>
      <a:lvl1pPr algn="l" defTabSz="914377" rtl="0" eaLnBrk="1" latinLnBrk="0" hangingPunct="1">
        <a:lnSpc>
          <a:spcPct val="100000"/>
        </a:lnSpc>
        <a:spcBef>
          <a:spcPct val="0"/>
        </a:spcBef>
        <a:buNone/>
        <a:defRPr sz="3600" kern="1200">
          <a:solidFill>
            <a:schemeClr val="tx1"/>
          </a:solidFill>
          <a:latin typeface="+mj-lt"/>
          <a:ea typeface="+mj-ea"/>
          <a:cs typeface="+mj-cs"/>
        </a:defRPr>
      </a:lvl1pPr>
    </p:titleStyle>
    <p:bodyStyle>
      <a:lvl1pPr marL="269993" indent="-269993" algn="l" defTabSz="914377" rtl="0" eaLnBrk="1" latinLnBrk="0" hangingPunct="1">
        <a:lnSpc>
          <a:spcPct val="100000"/>
        </a:lnSpc>
        <a:spcBef>
          <a:spcPts val="300"/>
        </a:spcBef>
        <a:spcAft>
          <a:spcPts val="600"/>
        </a:spcAft>
        <a:buFont typeface="Arial" panose="020B0604020202020204" pitchFamily="34" charset="0"/>
        <a:buChar char="•"/>
        <a:defRPr sz="2000" kern="1200">
          <a:solidFill>
            <a:schemeClr val="tx1"/>
          </a:solidFill>
          <a:latin typeface="+mn-lt"/>
          <a:ea typeface="+mn-ea"/>
          <a:cs typeface="+mn-cs"/>
        </a:defRPr>
      </a:lvl1pPr>
      <a:lvl2pPr marL="539987" indent="-269993" algn="l" defTabSz="914377" rtl="0" eaLnBrk="1" latinLnBrk="0" hangingPunct="1">
        <a:lnSpc>
          <a:spcPct val="100000"/>
        </a:lnSpc>
        <a:spcBef>
          <a:spcPts val="300"/>
        </a:spcBef>
        <a:spcAft>
          <a:spcPts val="600"/>
        </a:spcAft>
        <a:buFont typeface="Arial" panose="020B0604020202020204" pitchFamily="34" charset="0"/>
        <a:buChar char="•"/>
        <a:defRPr sz="1800" kern="1200">
          <a:solidFill>
            <a:schemeClr val="tx1"/>
          </a:solidFill>
          <a:latin typeface="+mn-lt"/>
          <a:ea typeface="+mn-ea"/>
          <a:cs typeface="+mn-cs"/>
        </a:defRPr>
      </a:lvl2pPr>
      <a:lvl3pPr marL="809980" indent="-269993" algn="l" defTabSz="914377" rtl="0" eaLnBrk="1" latinLnBrk="0" hangingPunct="1">
        <a:lnSpc>
          <a:spcPct val="100000"/>
        </a:lnSpc>
        <a:spcBef>
          <a:spcPts val="300"/>
        </a:spcBef>
        <a:spcAft>
          <a:spcPts val="600"/>
        </a:spcAft>
        <a:buFont typeface="Arial" panose="020B0604020202020204" pitchFamily="34" charset="0"/>
        <a:buChar char="•"/>
        <a:defRPr sz="1400" kern="1200">
          <a:solidFill>
            <a:schemeClr val="tx1"/>
          </a:solidFill>
          <a:latin typeface="+mn-lt"/>
          <a:ea typeface="+mn-ea"/>
          <a:cs typeface="+mn-cs"/>
        </a:defRPr>
      </a:lvl3pPr>
      <a:lvl4pPr marL="0" indent="0" algn="l" defTabSz="914377" rtl="0" eaLnBrk="1" latinLnBrk="0" hangingPunct="1">
        <a:lnSpc>
          <a:spcPct val="100000"/>
        </a:lnSpc>
        <a:spcBef>
          <a:spcPts val="1200"/>
        </a:spcBef>
        <a:spcAft>
          <a:spcPts val="1200"/>
        </a:spcAft>
        <a:buFont typeface="Arial" panose="020B0604020202020204" pitchFamily="34" charset="0"/>
        <a:buChar char="​"/>
        <a:defRPr sz="1800" b="1" kern="1200">
          <a:solidFill>
            <a:schemeClr val="tx1"/>
          </a:solidFill>
          <a:latin typeface="+mn-lt"/>
          <a:ea typeface="+mn-ea"/>
          <a:cs typeface="+mn-cs"/>
        </a:defRPr>
      </a:lvl4pPr>
      <a:lvl5pPr marL="0" indent="0" algn="l" defTabSz="914377" rtl="0" eaLnBrk="1" latinLnBrk="0" hangingPunct="1">
        <a:lnSpc>
          <a:spcPct val="100000"/>
        </a:lnSpc>
        <a:spcBef>
          <a:spcPts val="300"/>
        </a:spcBef>
        <a:spcAft>
          <a:spcPts val="600"/>
        </a:spcAft>
        <a:buFont typeface="Arial" panose="020B0604020202020204" pitchFamily="34" charset="0"/>
        <a:buChar char="​"/>
        <a:tabLst/>
        <a:defRPr sz="1800" kern="1200">
          <a:solidFill>
            <a:schemeClr val="tx1"/>
          </a:solidFill>
          <a:latin typeface="+mn-lt"/>
          <a:ea typeface="+mn-ea"/>
          <a:cs typeface="+mn-cs"/>
        </a:defRPr>
      </a:lvl5pPr>
      <a:lvl6pPr marL="0" indent="0" algn="l" defTabSz="914377" rtl="0" eaLnBrk="1" latinLnBrk="0" hangingPunct="1">
        <a:lnSpc>
          <a:spcPct val="100000"/>
        </a:lnSpc>
        <a:spcBef>
          <a:spcPts val="1200"/>
        </a:spcBef>
        <a:spcAft>
          <a:spcPts val="1200"/>
        </a:spcAft>
        <a:buFont typeface="Arial" panose="020B0604020202020204" pitchFamily="34" charset="0"/>
        <a:buChar char="​"/>
        <a:defRPr sz="900" b="1" kern="1200">
          <a:solidFill>
            <a:schemeClr val="tx1"/>
          </a:solidFill>
          <a:latin typeface="+mn-lt"/>
          <a:ea typeface="+mn-ea"/>
          <a:cs typeface="+mn-cs"/>
        </a:defRPr>
      </a:lvl6pPr>
      <a:lvl7pPr marL="0" indent="0" algn="l" defTabSz="914377" rtl="0" eaLnBrk="1" latinLnBrk="0" hangingPunct="1">
        <a:lnSpc>
          <a:spcPct val="100000"/>
        </a:lnSpc>
        <a:spcBef>
          <a:spcPts val="300"/>
        </a:spcBef>
        <a:spcAft>
          <a:spcPts val="600"/>
        </a:spcAft>
        <a:buFont typeface="Arial" panose="020B0604020202020204" pitchFamily="34" charset="0"/>
        <a:buChar char="​"/>
        <a:defRPr sz="900" b="0" kern="1200" baseline="0">
          <a:solidFill>
            <a:schemeClr val="tx1"/>
          </a:solidFill>
          <a:latin typeface="+mn-lt"/>
          <a:ea typeface="+mn-ea"/>
          <a:cs typeface="+mn-cs"/>
        </a:defRPr>
      </a:lvl7pPr>
      <a:lvl8pPr marL="179996" indent="-179996" algn="l" defTabSz="914377" rtl="0" eaLnBrk="1" latinLnBrk="0" hangingPunct="1">
        <a:lnSpc>
          <a:spcPct val="100000"/>
        </a:lnSpc>
        <a:spcBef>
          <a:spcPts val="300"/>
        </a:spcBef>
        <a:spcAft>
          <a:spcPts val="600"/>
        </a:spcAft>
        <a:buFont typeface="Arial" panose="020B0604020202020204" pitchFamily="34" charset="0"/>
        <a:buChar char="•"/>
        <a:defRPr sz="900" kern="1200">
          <a:solidFill>
            <a:schemeClr val="tx1"/>
          </a:solidFill>
          <a:latin typeface="+mn-lt"/>
          <a:ea typeface="+mn-ea"/>
          <a:cs typeface="+mn-cs"/>
        </a:defRPr>
      </a:lvl8pPr>
      <a:lvl9pPr marL="0" indent="0" algn="l" defTabSz="914377" rtl="0" eaLnBrk="1" latinLnBrk="0" hangingPunct="1">
        <a:lnSpc>
          <a:spcPct val="100000"/>
        </a:lnSpc>
        <a:spcBef>
          <a:spcPts val="0"/>
        </a:spcBef>
        <a:spcAft>
          <a:spcPts val="1200"/>
        </a:spcAft>
        <a:buFont typeface="Arial" panose="020B0604020202020204" pitchFamily="34" charset="0"/>
        <a:buChar char="​"/>
        <a:defRPr sz="4000" kern="1200" baseline="0">
          <a:solidFill>
            <a:schemeClr val="tx2"/>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32000" y="1444752"/>
            <a:ext cx="10896000" cy="4266000"/>
          </a:xfrm>
          <a:prstGeom prst="rect">
            <a:avLst/>
          </a:prstGeom>
        </p:spPr>
        <p:txBody>
          <a:bodyPr vert="horz" lIns="0" tIns="0" rIns="0" bIns="0" rtlCol="0">
            <a:noAutofit/>
          </a:bodyPr>
          <a:lstStyle/>
          <a:p>
            <a:pPr lvl="0"/>
            <a:r>
              <a:rPr lang="en-GB" noProof="0"/>
              <a:t>Level 1</a:t>
            </a:r>
          </a:p>
          <a:p>
            <a:pPr lvl="1"/>
            <a:r>
              <a:rPr lang="en-GB" noProof="0"/>
              <a:t>Level 2</a:t>
            </a:r>
          </a:p>
          <a:p>
            <a:pPr lvl="2"/>
            <a:r>
              <a:rPr lang="en-GB" noProof="0"/>
              <a:t>Level 3</a:t>
            </a:r>
          </a:p>
          <a:p>
            <a:pPr lvl="3"/>
            <a:r>
              <a:rPr lang="en-GB" noProof="0"/>
              <a:t>Level 4, Header</a:t>
            </a:r>
          </a:p>
          <a:p>
            <a:pPr lvl="4"/>
            <a:r>
              <a:rPr lang="en-GB" noProof="0"/>
              <a:t>Level 5, Body</a:t>
            </a:r>
          </a:p>
          <a:p>
            <a:pPr lvl="5"/>
            <a:r>
              <a:rPr lang="en-GB" noProof="0"/>
              <a:t>Level 6</a:t>
            </a:r>
          </a:p>
          <a:p>
            <a:pPr lvl="6"/>
            <a:r>
              <a:rPr lang="en-GB" noProof="0"/>
              <a:t>Level 7, Small Header</a:t>
            </a:r>
          </a:p>
          <a:p>
            <a:pPr lvl="7"/>
            <a:r>
              <a:rPr lang="en-GB" noProof="0"/>
              <a:t>Level 8, Small Body</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432000" y="432000"/>
            <a:ext cx="10596263" cy="795528"/>
          </a:xfrm>
          <a:prstGeom prst="rect">
            <a:avLst/>
          </a:prstGeom>
        </p:spPr>
        <p:txBody>
          <a:bodyPr vert="horz" lIns="0" tIns="0" rIns="0" bIns="0" rtlCol="0" anchor="t" anchorCtr="0">
            <a:noAutofit/>
          </a:bodyPr>
          <a:lstStyle/>
          <a:p>
            <a:r>
              <a:rPr lang="en-GB"/>
              <a:t>Click to edit Master title style</a:t>
            </a:r>
          </a:p>
        </p:txBody>
      </p:sp>
      <p:sp>
        <p:nvSpPr>
          <p:cNvPr id="4" name="[WorkArea]" descr="&lt;?xml version=&quot;1.0&quot; encoding=&quot;utf-16&quot;?&gt;&#10;&lt;GridTheme xmlns:xsi=&quot;http://www.w3.org/2001/XMLSchema-instance&quot; xmlns:xsd=&quot;http://www.w3.org/2001/XMLSchema&quot;&gt;&#10;  &lt;GuideLines /&gt;&#10;  &lt;SubGrids&gt;&#10;    &lt;SubGrid&gt;&#10;      &lt;Left&gt;25.51181&lt;/Left&gt;&#10;      &lt;Top&gt;25.51181&lt;/Top&gt;&#10;      &lt;Width&gt;25.51181&lt;/Width&gt;&#10;      &lt;Height&gt;25.51181&lt;/Height&gt;&#10;    &lt;/SubGrid&gt;&#10;    &lt;SubGrid&gt;&#10;      &lt;Left&gt;51.02362&lt;/Left&gt;&#10;      &lt;Top&gt;25.51181&lt;/Top&gt;&#10;      &lt;Width&gt;151.1811&lt;/Width&gt;&#10;      &lt;Height&gt;25.51181&lt;/Height&gt;&#10;    &lt;/SubGrid&gt;&#10;    &lt;SubGrid&gt;&#10;      &lt;Left&gt;202.204727&lt;/Left&gt;&#10;      &lt;Top&gt;25.51181&lt;/Top&gt;&#10;      &lt;Width&gt;25.51181&lt;/Width&gt;&#10;      &lt;Height&gt;25.51181&lt;/Height&gt;&#10;    &lt;/SubGrid&gt;&#10;    &lt;SubGrid&gt;&#10;      &lt;Left&gt;227.716537&lt;/Left&gt;&#10;      &lt;Top&gt;25.51181&lt;/Top&gt;&#10;      &lt;Width&gt;151.1811&lt;/Width&gt;&#10;      &lt;Height&gt;25.51181&lt;/Height&gt;&#10;    &lt;/SubGrid&gt;&#10;    &lt;SubGrid&gt;&#10;      &lt;Left&gt;378.897644&lt;/Left&gt;&#10;      &lt;Top&gt;25.51181&lt;/Top&gt;&#10;      &lt;Width&gt;25.51181&lt;/Width&gt;&#10;      &lt;Height&gt;25.51181&lt;/Height&gt;&#10;    &lt;/SubGrid&gt;&#10;    &lt;SubGrid&gt;&#10;      &lt;Left&gt;404.409454&lt;/Left&gt;&#10;      &lt;Top&gt;25.51181&lt;/Top&gt;&#10;      &lt;Width&gt;151.1811&lt;/Width&gt;&#10;      &lt;Height&gt;25.51181&lt;/Height&gt;&#10;    &lt;/SubGrid&gt;&#10;    &lt;SubGrid&gt;&#10;      &lt;Left&gt;555.5906&lt;/Left&gt;&#10;      &lt;Top&gt;25.51181&lt;/Top&gt;&#10;      &lt;Width&gt;25.51181&lt;/Width&gt;&#10;      &lt;Height&gt;25.51181&lt;/Height&gt;&#10;    &lt;/SubGrid&gt;&#10;    &lt;SubGrid&gt;&#10;      &lt;Left&gt;581.102356&lt;/Left&gt;&#10;      &lt;Top&gt;25.51181&lt;/Top&gt;&#10;      &lt;Width&gt;151.1811&lt;/Width&gt;&#10;      &lt;Height&gt;25.51181&lt;/Height&gt;&#10;    &lt;/SubGrid&gt;&#10;    &lt;SubGrid&gt;&#10;      &lt;Left&gt;732.283447&lt;/Left&gt;&#10;      &lt;Top&gt;25.51181&lt;/Top&gt;&#10;      &lt;Width&gt;25.51181&lt;/Width&gt;&#10;      &lt;Height&gt;25.51181&lt;/Height&gt;&#10;    &lt;/SubGrid&gt;&#10;    &lt;SubGrid&gt;&#10;      &lt;Left&gt;757.7953&lt;/Left&gt;&#10;      &lt;Top&gt;25.51181&lt;/Top&gt;&#10;      &lt;Width&gt;151.1811&lt;/Width&gt;&#10;      &lt;Height&gt;25.51181&lt;/Height&gt;&#10;    &lt;/SubGrid&gt;&#10;    &lt;SubGrid&gt;&#10;      &lt;Left&gt;908.9764&lt;/Left&gt;&#10;      &lt;Top&gt;25.51181&lt;/Top&gt;&#10;      &lt;Width&gt;25.51181&lt;/Width&gt;&#10;      &lt;Height&gt;25.51181&lt;/Height&gt;&#10;    &lt;/SubGrid&gt;&#10;    &lt;SubGrid&gt;&#10;      &lt;Left&gt;25.51181&lt;/Left&gt;&#10;      &lt;Top&gt;218.976379&lt;/Top&gt;&#10;      &lt;Width&gt;25.51181&lt;/Width&gt;&#10;      &lt;Height&gt;25.51181&lt;/Height&gt;&#10;    &lt;/SubGrid&gt;&#10;    &lt;SubGrid&gt;&#10;      &lt;Left&gt;25.51181&lt;/Left&gt;&#10;      &lt;Top&gt;244.48819&lt;/Top&gt;&#10;      &lt;Width&gt;25.51181&lt;/Width&gt;&#10;      &lt;Height&gt;25.51181&lt;/Height&gt;&#10;    &lt;/SubGrid&gt;&#10;    &lt;SubGrid&gt;&#10;      &lt;Left&gt;25.51181&lt;/Left&gt;&#10;      &lt;Top&gt;270&lt;/Top&gt;&#10;      &lt;Width&gt;25.51181&lt;/Width&gt;&#10;      &lt;Height&gt;25.51181&lt;/Height&gt;&#10;    &lt;/SubGrid&gt;&#10;    &lt;SubGrid&gt;&#10;      &lt;Left&gt;25.51181&lt;/Left&gt;&#10;      &lt;Top&gt;295.5118&lt;/Top&gt;&#10;      &lt;Width&gt;25.51181&lt;/Width&gt;&#10;      &lt;Height&gt;25.51181&lt;/Height&gt;&#10;    &lt;/SubGrid&gt;&#10;    &lt;SubGrid&gt;&#10;      &lt;Left&gt;51.02362&lt;/Left&gt;&#10;      &lt;Top&gt;295.5118&lt;/Top&gt;&#10;      &lt;Width&gt;151.1811&lt;/Width&gt;&#10;      &lt;Height&gt;25.51181&lt;/Height&gt;&#10;    &lt;/SubGrid&gt;&#10;    &lt;SubGrid&gt;&#10;      &lt;Left&gt;202.204727&lt;/Left&gt;&#10;      &lt;Top&gt;295.5118&lt;/Top&gt;&#10;      &lt;Width&gt;25.51181&lt;/Width&gt;&#10;      &lt;Height&gt;25.51181&lt;/Height&gt;&#10;    &lt;/SubGrid&gt;&#10;    &lt;SubGrid&gt;&#10;      &lt;Left&gt;51.02362&lt;/Left&gt;&#10;      &lt;Top&gt;270&lt;/Top&gt;&#10;      &lt;Width&gt;151.1811&lt;/Width&gt;&#10;      &lt;Height&gt;25.51181&lt;/Height&gt;&#10;    &lt;/SubGrid&gt;&#10;    &lt;SubGrid&gt;&#10;      &lt;Left&gt;202.204727&lt;/Left&gt;&#10;      &lt;Top&gt;270&lt;/Top&gt;&#10;      &lt;Width&gt;25.51181&lt;/Width&gt;&#10;      &lt;Height&gt;25.51181&lt;/Height&gt;&#10;    &lt;/SubGrid&gt;&#10;    &lt;SubGrid&gt;&#10;      &lt;Left&gt;51.02362&lt;/Left&gt;&#10;      &lt;Top&gt;244.48819&lt;/Top&gt;&#10;      &lt;Width&gt;151.1811&lt;/Width&gt;&#10;      &lt;Height&gt;25.51181&lt;/Height&gt;&#10;    &lt;/SubGrid&gt;&#10;    &lt;SubGrid&gt;&#10;      &lt;Left&gt;202.204727&lt;/Left&gt;&#10;      &lt;Top&gt;244.48819&lt;/Top&gt;&#10;      &lt;Width&gt;25.51181&lt;/Width&gt;&#10;      &lt;Height&gt;25.51181&lt;/Height&gt;&#10;    &lt;/SubGrid&gt;&#10;    &lt;SubGrid&gt;&#10;      &lt;Left&gt;51.02362&lt;/Left&gt;&#10;      &lt;Top&gt;218.976379&lt;/Top&gt;&#10;      &lt;Width&gt;151.1811&lt;/Width&gt;&#10;      &lt;Height&gt;25.51181&lt;/Height&gt;&#10;    &lt;/SubGrid&gt;&#10;    &lt;SubGrid&gt;&#10;      &lt;Left&gt;202.204727&lt;/Left&gt;&#10;      &lt;Top&gt;218.976379&lt;/Top&gt;&#10;      &lt;Width&gt;25.51181&lt;/Width&gt;&#10;      &lt;Height&gt;25.51181&lt;/Height&gt;&#10;    &lt;/SubGrid&gt;&#10;    &lt;SubGrid&gt;&#10;      &lt;Left&gt;25.51181&lt;/Left&gt;&#10;      &lt;Top&gt;488.976379&lt;/Top&gt;&#10;      &lt;Width&gt;25.51181&lt;/Width&gt;&#10;      &lt;Height&gt;25.51181&lt;/Height&gt;&#10;    &lt;/SubGrid&gt;&#10;    &lt;SubGrid&gt;&#10;      &lt;Left&gt;51.02362&lt;/Left&gt;&#10;      &lt;Top&gt;488.976379&lt;/Top&gt;&#10;      &lt;Width&gt;151.1811&lt;/Width&gt;&#10;      &lt;Height&gt;25.51181&lt;/Height&gt;&#10;    &lt;/SubGrid&gt;&#10;    &lt;SubGrid&gt;&#10;      &lt;Left&gt;202.204727&lt;/Left&gt;&#10;      &lt;Top&gt;488.976379&lt;/Top&gt;&#10;      &lt;Width&gt;25.51181&lt;/Width&gt;&#10;      &lt;Height&gt;25.51181&lt;/Height&gt;&#10;    &lt;/SubGrid&gt;&#10;    &lt;SubGrid&gt;&#10;      &lt;Left&gt;227.716537&lt;/Left&gt;&#10;      &lt;Top&gt;488.976379&lt;/Top&gt;&#10;      &lt;Width&gt;151.1811&lt;/Width&gt;&#10;      &lt;Height&gt;25.51181&lt;/Height&gt;&#10;    &lt;/SubGrid&gt;&#10;    &lt;SubGrid&gt;&#10;      &lt;Left&gt;378.897644&lt;/Left&gt;&#10;      &lt;Top&gt;488.976379&lt;/Top&gt;&#10;      &lt;Width&gt;25.51181&lt;/Width&gt;&#10;      &lt;Height&gt;25.51181&lt;/Height&gt;&#10;    &lt;/SubGrid&gt;&#10;    &lt;SubGrid&gt;&#10;      &lt;Left&gt;404.409454&lt;/Left&gt;&#10;      &lt;Top&gt;488.976379&lt;/Top&gt;&#10;      &lt;Width&gt;151.1811&lt;/Width&gt;&#10;      &lt;Height&gt;25.51181&lt;/Height&gt;&#10;    &lt;/SubGrid&gt;&#10;    &lt;SubGrid&gt;&#10;      &lt;Left&gt;555.5906&lt;/Left&gt;&#10;      &lt;Top&gt;488.976379&lt;/Top&gt;&#10;      &lt;Width&gt;25.51181&lt;/Width&gt;&#10;      &lt;Height&gt;25.51181&lt;/Height&gt;&#10;    &lt;/SubGrid&gt;&#10;    &lt;SubGrid&gt;&#10;      &lt;Left&gt;581.102356&lt;/Left&gt;&#10;      &lt;Top&gt;488.976379&lt;/Top&gt;&#10;      &lt;Width&gt;151.1811&lt;/Width&gt;&#10;      &lt;Height&gt;25.51181&lt;/Height&gt;&#10;    &lt;/SubGrid&gt;&#10;    &lt;SubGrid&gt;&#10;      &lt;Left&gt;732.283447&lt;/Left&gt;&#10;      &lt;Top&gt;488.976379&lt;/Top&gt;&#10;      &lt;Width&gt;25.51181&lt;/Width&gt;&#10;      &lt;Height&gt;25.51181&lt;/Height&gt;&#10;    &lt;/SubGrid&gt;&#10;    &lt;SubGrid&gt;&#10;      &lt;Left&gt;757.7953&lt;/Left&gt;&#10;      &lt;Top&gt;488.976379&lt;/Top&gt;&#10;      &lt;Width&gt;151.1811&lt;/Width&gt;&#10;      &lt;Height&gt;25.51181&lt;/Height&gt;&#10;    &lt;/SubGrid&gt;&#10;    &lt;SubGrid&gt;&#10;      &lt;Left&gt;908.9764&lt;/Left&gt;&#10;      &lt;Top&gt;488.976379&lt;/Top&gt;&#10;      &lt;Width&gt;25.51181&lt;/Width&gt;&#10;      &lt;Height&gt;25.51181&lt;/Height&gt;&#10;    &lt;/SubGrid&gt;&#10;    &lt;SubGrid&gt;&#10;      &lt;Left&gt;227.716537&lt;/Left&gt;&#10;      &lt;Top&gt;295.5118&lt;/Top&gt;&#10;      &lt;Width&gt;151.1811&lt;/Width&gt;&#10;      &lt;Height&gt;25.51181&lt;/Height&gt;&#10;    &lt;/SubGrid&gt;&#10;    &lt;SubGrid&gt;&#10;      &lt;Left&gt;378.897644&lt;/Left&gt;&#10;      &lt;Top&gt;295.5118&lt;/Top&gt;&#10;      &lt;Width&gt;25.51181&lt;/Width&gt;&#10;      &lt;Height&gt;25.51181&lt;/Height&gt;&#10;    &lt;/SubGrid&gt;&#10;    &lt;SubGrid&gt;&#10;      &lt;Left&gt;227.716537&lt;/Left&gt;&#10;      &lt;Top&gt;270&lt;/Top&gt;&#10;      &lt;Width&gt;151.1811&lt;/Width&gt;&#10;      &lt;Height&gt;25.51181&lt;/Height&gt;&#10;    &lt;/SubGrid&gt;&#10;    &lt;SubGrid&gt;&#10;      &lt;Left&gt;378.897644&lt;/Left&gt;&#10;      &lt;Top&gt;270&lt;/Top&gt;&#10;      &lt;Width&gt;25.51181&lt;/Width&gt;&#10;      &lt;Height&gt;25.51181&lt;/Height&gt;&#10;    &lt;/SubGrid&gt;&#10;    &lt;SubGrid&gt;&#10;      &lt;Left&gt;227.716537&lt;/Left&gt;&#10;      &lt;Top&gt;244.48819&lt;/Top&gt;&#10;      &lt;Width&gt;151.1811&lt;/Width&gt;&#10;      &lt;Height&gt;25.51181&lt;/Height&gt;&#10;    &lt;/SubGrid&gt;&#10;    &lt;SubGrid&gt;&#10;      &lt;Left&gt;378.897644&lt;/Left&gt;&#10;      &lt;Top&gt;244.48819&lt;/Top&gt;&#10;      &lt;Width&gt;25.51181&lt;/Width&gt;&#10;      &lt;Height&gt;25.51181&lt;/Height&gt;&#10;    &lt;/SubGrid&gt;&#10;    &lt;SubGrid&gt;&#10;      &lt;Left&gt;227.716537&lt;/Left&gt;&#10;      &lt;Top&gt;218.976379&lt;/Top&gt;&#10;      &lt;Width&gt;151.1811&lt;/Width&gt;&#10;      &lt;Height&gt;25.51181&lt;/Height&gt;&#10;    &lt;/SubGrid&gt;&#10;    &lt;SubGrid&gt;&#10;      &lt;Left&gt;378.897644&lt;/Left&gt;&#10;      &lt;Top&gt;218.976379&lt;/Top&gt;&#10;      &lt;Width&gt;25.51181&lt;/Width&gt;&#10;      &lt;Height&gt;25.51181&lt;/Height&gt;&#10;    &lt;/SubGrid&gt;&#10;    &lt;SubGrid&gt;&#10;      &lt;Left&gt;404.409454&lt;/Left&gt;&#10;      &lt;Top&gt;295.5118&lt;/Top&gt;&#10;      &lt;Width&gt;151.1811&lt;/Width&gt;&#10;      &lt;Height&gt;25.51181&lt;/Height&gt;&#10;    &lt;/SubGrid&gt;&#10;    &lt;SubGrid&gt;&#10;      &lt;Left&gt;555.5906&lt;/Left&gt;&#10;      &lt;Top&gt;295.5118&lt;/Top&gt;&#10;      &lt;Width&gt;25.51181&lt;/Width&gt;&#10;      &lt;Height&gt;25.51181&lt;/Height&gt;&#10;    &lt;/SubGrid&gt;&#10;    &lt;SubGrid&gt;&#10;      &lt;Left&gt;404.409454&lt;/Left&gt;&#10;      &lt;Top&gt;270&lt;/Top&gt;&#10;      &lt;Width&gt;151.1811&lt;/Width&gt;&#10;      &lt;Height&gt;25.51181&lt;/Height&gt;&#10;    &lt;/SubGrid&gt;&#10;    &lt;SubGrid&gt;&#10;      &lt;Left&gt;555.5906&lt;/Left&gt;&#10;      &lt;Top&gt;270&lt;/Top&gt;&#10;      &lt;Width&gt;25.51181&lt;/Width&gt;&#10;      &lt;Height&gt;25.51181&lt;/Height&gt;&#10;    &lt;/SubGrid&gt;&#10;    &lt;SubGrid&gt;&#10;      &lt;Left&gt;404.409454&lt;/Left&gt;&#10;      &lt;Top&gt;244.48819&lt;/Top&gt;&#10;      &lt;Width&gt;151.1811&lt;/Width&gt;&#10;      &lt;Height&gt;25.51181&lt;/Height&gt;&#10;    &lt;/SubGrid&gt;&#10;    &lt;SubGrid&gt;&#10;      &lt;Left&gt;555.5906&lt;/Left&gt;&#10;      &lt;Top&gt;244.48819&lt;/Top&gt;&#10;      &lt;Width&gt;25.51181&lt;/Width&gt;&#10;      &lt;Height&gt;25.51181&lt;/Height&gt;&#10;    &lt;/SubGrid&gt;&#10;    &lt;SubGrid&gt;&#10;      &lt;Left&gt;404.409454&lt;/Left&gt;&#10;      &lt;Top&gt;218.976379&lt;/Top&gt;&#10;      &lt;Width&gt;151.1811&lt;/Width&gt;&#10;      &lt;Height&gt;25.51181&lt;/Height&gt;&#10;    &lt;/SubGrid&gt;&#10;    &lt;SubGrid&gt;&#10;      &lt;Left&gt;555.5906&lt;/Left&gt;&#10;      &lt;Top&gt;218.976379&lt;/Top&gt;&#10;      &lt;Width&gt;25.51181&lt;/Width&gt;&#10;      &lt;Height&gt;25.51181&lt;/Height&gt;&#10;    &lt;/SubGrid&gt;&#10;    &lt;SubGrid&gt;&#10;      &lt;Left&gt;581.102356&lt;/Left&gt;&#10;      &lt;Top&gt;295.5118&lt;/Top&gt;&#10;      &lt;Width&gt;151.1811&lt;/Width&gt;&#10;      &lt;Height&gt;25.51181&lt;/Height&gt;&#10;    &lt;/SubGrid&gt;&#10;    &lt;SubGrid&gt;&#10;      &lt;Left&gt;732.283447&lt;/Left&gt;&#10;      &lt;Top&gt;295.5118&lt;/Top&gt;&#10;      &lt;Width&gt;25.51181&lt;/Width&gt;&#10;      &lt;Height&gt;25.51181&lt;/Height&gt;&#10;    &lt;/SubGrid&gt;&#10;    &lt;SubGrid&gt;&#10;      &lt;Left&gt;581.102356&lt;/Left&gt;&#10;      &lt;Top&gt;270&lt;/Top&gt;&#10;      &lt;Width&gt;151.1811&lt;/Width&gt;&#10;      &lt;Height&gt;25.51181&lt;/Height&gt;&#10;    &lt;/SubGrid&gt;&#10;    &lt;SubGrid&gt;&#10;      &lt;Left&gt;732.283447&lt;/Left&gt;&#10;      &lt;Top&gt;270&lt;/Top&gt;&#10;      &lt;Width&gt;25.51181&lt;/Width&gt;&#10;      &lt;Height&gt;25.51181&lt;/Height&gt;&#10;    &lt;/SubGrid&gt;&#10;    &lt;SubGrid&gt;&#10;      &lt;Left&gt;581.102356&lt;/Left&gt;&#10;      &lt;Top&gt;244.48819&lt;/Top&gt;&#10;      &lt;Width&gt;151.1811&lt;/Width&gt;&#10;      &lt;Height&gt;25.51181&lt;/Height&gt;&#10;    &lt;/SubGrid&gt;&#10;    &lt;SubGrid&gt;&#10;      &lt;Left&gt;732.283447&lt;/Left&gt;&#10;      &lt;Top&gt;244.48819&lt;/Top&gt;&#10;      &lt;Width&gt;25.51181&lt;/Width&gt;&#10;      &lt;Height&gt;25.51181&lt;/Height&gt;&#10;    &lt;/SubGrid&gt;&#10;    &lt;SubGrid&gt;&#10;      &lt;Left&gt;581.102356&lt;/Left&gt;&#10;      &lt;Top&gt;218.976379&lt;/Top&gt;&#10;      &lt;Width&gt;151.1811&lt;/Width&gt;&#10;      &lt;Height&gt;25.51181&lt;/Height&gt;&#10;    &lt;/SubGrid&gt;&#10;    &lt;SubGrid&gt;&#10;      &lt;Left&gt;732.283447&lt;/Left&gt;&#10;      &lt;Top&gt;218.976379&lt;/Top&gt;&#10;      &lt;Width&gt;25.51181&lt;/Width&gt;&#10;      &lt;Height&gt;25.51181&lt;/Height&gt;&#10;    &lt;/SubGrid&gt;&#10;    &lt;SubGrid&gt;&#10;      &lt;Left&gt;757.7953&lt;/Left&gt;&#10;      &lt;Top&gt;295.5118&lt;/Top&gt;&#10;      &lt;Width&gt;151.1811&lt;/Width&gt;&#10;      &lt;Height&gt;25.51181&lt;/Height&gt;&#10;    &lt;/SubGrid&gt;&#10;    &lt;SubGrid&gt;&#10;      &lt;Left&gt;908.9764&lt;/Left&gt;&#10;      &lt;Top&gt;295.5118&lt;/Top&gt;&#10;      &lt;Width&gt;25.51181&lt;/Width&gt;&#10;      &lt;Height&gt;25.51181&lt;/Height&gt;&#10;    &lt;/SubGrid&gt;&#10;    &lt;SubGrid&gt;&#10;      &lt;Left&gt;757.7953&lt;/Left&gt;&#10;      &lt;Top&gt;270&lt;/Top&gt;&#10;      &lt;Width&gt;151.1811&lt;/Width&gt;&#10;      &lt;Height&gt;25.51181&lt;/Height&gt;&#10;    &lt;/SubGrid&gt;&#10;    &lt;SubGrid&gt;&#10;      &lt;Left&gt;908.9764&lt;/Left&gt;&#10;      &lt;Top&gt;270&lt;/Top&gt;&#10;      &lt;Width&gt;25.51181&lt;/Width&gt;&#10;      &lt;Height&gt;25.51181&lt;/Height&gt;&#10;    &lt;/SubGrid&gt;&#10;    &lt;SubGrid&gt;&#10;      &lt;Left&gt;757.7953&lt;/Left&gt;&#10;      &lt;Top&gt;244.48819&lt;/Top&gt;&#10;      &lt;Width&gt;151.1811&lt;/Width&gt;&#10;      &lt;Height&gt;25.51181&lt;/Height&gt;&#10;    &lt;/SubGrid&gt;&#10;    &lt;SubGrid&gt;&#10;      &lt;Left&gt;908.9764&lt;/Left&gt;&#10;      &lt;Top&gt;244.48819&lt;/Top&gt;&#10;      &lt;Width&gt;25.51181&lt;/Width&gt;&#10;      &lt;Height&gt;25.51181&lt;/Height&gt;&#10;    &lt;/SubGrid&gt;&#10;    &lt;SubGrid&gt;&#10;      &lt;Left&gt;757.7953&lt;/Left&gt;&#10;      &lt;Top&gt;218.976379&lt;/Top&gt;&#10;      &lt;Width&gt;151.1811&lt;/Width&gt;&#10;      &lt;Height&gt;25.51181&lt;/Height&gt;&#10;    &lt;/SubGrid&gt;&#10;    &lt;SubGrid&gt;&#10;      &lt;Left&gt;908.9764&lt;/Left&gt;&#10;      &lt;Top&gt;218.976379&lt;/Top&gt;&#10;      &lt;Width&gt;25.51181&lt;/Width&gt;&#10;      &lt;Height&gt;25.51181&lt;/Height&gt;&#10;    &lt;/SubGrid&gt;&#10;    &lt;SubGrid&gt;&#10;      &lt;Left&gt;25.51181&lt;/Left&gt;&#10;      &lt;Top&gt;51.02362&lt;/Top&gt;&#10;      &lt;Width&gt;25.51181&lt;/Width&gt;&#10;      &lt;Height&gt;167.952759&lt;/Height&gt;&#10;    &lt;/SubGrid&gt;&#10;    &lt;SubGrid&gt;&#10;      &lt;Left&gt;202.204727&lt;/Left&gt;&#10;      &lt;Top&gt;51.02362&lt;/Top&gt;&#10;      &lt;Width&gt;25.51181&lt;/Width&gt;&#10;      &lt;Height&gt;167.952759&lt;/Height&gt;&#10;    &lt;/SubGrid&gt;&#10;    &lt;SubGrid&gt;&#10;      &lt;Left&gt;378.897644&lt;/Left&gt;&#10;      &lt;Top&gt;51.02362&lt;/Top&gt;&#10;      &lt;Width&gt;25.51181&lt;/Width&gt;&#10;      &lt;Height&gt;167.952759&lt;/Height&gt;&#10;    &lt;/SubGrid&gt;&#10;    &lt;SubGrid&gt;&#10;      &lt;Left&gt;555.5906&lt;/Left&gt;&#10;      &lt;Top&gt;51.02362&lt;/Top&gt;&#10;      &lt;Width&gt;25.51181&lt;/Width&gt;&#10;      &lt;Height&gt;167.952759&lt;/Height&gt;&#10;    &lt;/SubGrid&gt;&#10;    &lt;SubGrid&gt;&#10;      &lt;Left&gt;732.283447&lt;/Left&gt;&#10;      &lt;Top&gt;51.02362&lt;/Top&gt;&#10;      &lt;Width&gt;25.51181&lt;/Width&gt;&#10;      &lt;Height&gt;167.952759&lt;/Height&gt;&#10;    &lt;/SubGrid&gt;&#10;    &lt;SubGrid&gt;&#10;      &lt;Left&gt;908.9764&lt;/Left&gt;&#10;      &lt;Top&gt;51.02362&lt;/Top&gt;&#10;      &lt;Width&gt;25.51181&lt;/Width&gt;&#10;      &lt;Height&gt;167.952759&lt;/Height&gt;&#10;    &lt;/SubGrid&gt;&#10;    &lt;SubGrid&gt;&#10;      &lt;Left&gt;25.51181&lt;/Left&gt;&#10;      &lt;Top&gt;321.023621&lt;/Top&gt;&#10;      &lt;Width&gt;25.51181&lt;/Width&gt;&#10;      &lt;Height&gt;167.952759&lt;/Height&gt;&#10;    &lt;/SubGrid&gt;&#10;    &lt;SubGrid&gt;&#10;      &lt;Left&gt;202.204727&lt;/Left&gt;&#10;      &lt;Top&gt;321.023621&lt;/Top&gt;&#10;      &lt;Width&gt;25.51181&lt;/Width&gt;&#10;      &lt;Height&gt;167.952759&lt;/Height&gt;&#10;    &lt;/SubGrid&gt;&#10;    &lt;SubGrid&gt;&#10;      &lt;Left&gt;378.897644&lt;/Left&gt;&#10;      &lt;Top&gt;321.023621&lt;/Top&gt;&#10;      &lt;Width&gt;25.51181&lt;/Width&gt;&#10;      &lt;Height&gt;167.952759&lt;/Height&gt;&#10;    &lt;/SubGrid&gt;&#10;    &lt;SubGrid&gt;&#10;      &lt;Left&gt;555.5906&lt;/Left&gt;&#10;      &lt;Top&gt;321.023621&lt;/Top&gt;&#10;      &lt;Width&gt;25.51181&lt;/Width&gt;&#10;      &lt;Height&gt;167.952759&lt;/Height&gt;&#10;    &lt;/SubGrid&gt;&#10;    &lt;SubGrid&gt;&#10;      &lt;Left&gt;732.283447&lt;/Left&gt;&#10;      &lt;Top&gt;321.023621&lt;/Top&gt;&#10;      &lt;Width&gt;25.51181&lt;/Width&gt;&#10;      &lt;Height&gt;167.952759&lt;/Height&gt;&#10;    &lt;/SubGrid&gt;&#10;    &lt;SubGrid&gt;&#10;      &lt;Left&gt;908.9764&lt;/Left&gt;&#10;      &lt;Top&gt;321.023621&lt;/Top&gt;&#10;      &lt;Width&gt;25.51181&lt;/Width&gt;&#10;      &lt;Height&gt;167.952759&lt;/Height&gt;&#10;    &lt;/SubGrid&gt;&#10;    &lt;SubGrid&gt;&#10;      &lt;Left&gt;51.02362&lt;/Left&gt;&#10;      &lt;Top&gt;51.02362&lt;/Top&gt;&#10;      &lt;Width&gt;151.1811&lt;/Width&gt;&#10;      &lt;Height&gt;167.952759&lt;/Height&gt;&#10;    &lt;/SubGrid&gt;&#10;    &lt;SubGrid&gt;&#10;      &lt;Left&gt;227.716537&lt;/Left&gt;&#10;      &lt;Top&gt;51.02362&lt;/Top&gt;&#10;      &lt;Width&gt;151.1811&lt;/Width&gt;&#10;      &lt;Height&gt;167.952759&lt;/Height&gt;&#10;    &lt;/SubGrid&gt;&#10;    &lt;SubGrid&gt;&#10;      &lt;Left&gt;404.409454&lt;/Left&gt;&#10;      &lt;Top&gt;51.02362&lt;/Top&gt;&#10;      &lt;Width&gt;151.1811&lt;/Width&gt;&#10;      &lt;Height&gt;167.952759&lt;/Height&gt;&#10;    &lt;/SubGrid&gt;&#10;    &lt;SubGrid&gt;&#10;      &lt;Left&gt;581.102356&lt;/Left&gt;&#10;      &lt;Top&gt;51.02362&lt;/Top&gt;&#10;      &lt;Width&gt;151.1811&lt;/Width&gt;&#10;      &lt;Height&gt;167.952759&lt;/Height&gt;&#10;    &lt;/SubGrid&gt;&#10;    &lt;SubGrid&gt;&#10;      &lt;Left&gt;757.7953&lt;/Left&gt;&#10;      &lt;Top&gt;51.02362&lt;/Top&gt;&#10;      &lt;Width&gt;151.1811&lt;/Width&gt;&#10;      &lt;Height&gt;167.952759&lt;/Height&gt;&#10;    &lt;/SubGrid&gt;&#10;    &lt;SubGrid&gt;&#10;      &lt;Left&gt;51.02362&lt;/Left&gt;&#10;      &lt;Top&gt;321.023621&lt;/Top&gt;&#10;      &lt;Width&gt;151.1811&lt;/Width&gt;&#10;      &lt;Height&gt;167.952759&lt;/Height&gt;&#10;    &lt;/SubGrid&gt;&#10;    &lt;SubGrid&gt;&#10;      &lt;Left&gt;227.716537&lt;/Left&gt;&#10;      &lt;Top&gt;321.023621&lt;/Top&gt;&#10;      &lt;Width&gt;151.1811&lt;/Width&gt;&#10;      &lt;Height&gt;167.952759&lt;/Height&gt;&#10;    &lt;/SubGrid&gt;&#10;    &lt;SubGrid&gt;&#10;      &lt;Left&gt;404.409454&lt;/Left&gt;&#10;      &lt;Top&gt;321.023621&lt;/Top&gt;&#10;      &lt;Width&gt;151.1811&lt;/Width&gt;&#10;      &lt;Height&gt;167.952759&lt;/Height&gt;&#10;    &lt;/SubGrid&gt;&#10;    &lt;SubGrid&gt;&#10;      &lt;Left&gt;581.102356&lt;/Left&gt;&#10;      &lt;Top&gt;321.023621&lt;/Top&gt;&#10;      &lt;Width&gt;151.1811&lt;/Width&gt;&#10;      &lt;Height&gt;167.952759&lt;/Height&gt;&#10;    &lt;/SubGrid&gt;&#10;    &lt;SubGrid&gt;&#10;      &lt;Left&gt;757.7953&lt;/Left&gt;&#10;      &lt;Top&gt;321.023621&lt;/Top&gt;&#10;      &lt;Width&gt;151.1811&lt;/Width&gt;&#10;      &lt;Height&gt;167.952759&lt;/Height&gt;&#10;    &lt;/SubGrid&gt;&#10;  &lt;/SubGrids&gt;&#10;  &lt;WorkArea&gt;&#10;    &lt;Top&gt;25.51181&lt;/Top&gt;&#10;    &lt;Left&gt;25.51181&lt;/Left&gt;&#10;    &lt;Width&gt;908.9764&lt;/Width&gt;&#10;    &lt;Height&gt;488.976379&lt;/Height&gt;&#10;  &lt;/WorkArea&gt;&#10;  &lt;AspectW&gt;-1&lt;/AspectW&gt;&#10;  &lt;AspectH&gt;-1&lt;/AspectH&gt;&#10;  &lt;Width&gt;960&lt;/Width&gt;&#10;  &lt;Height&gt;540&lt;/Height&gt;&#10;  &lt;HGap&gt;5&lt;/HGap&gt;&#10;  &lt;VGap&gt;5&lt;/VGap&gt;&#10;  &lt;OfficeVersion&gt;-1&lt;/OfficeVersion&gt;&#10;&lt;/GridTheme&gt;" hidden="1">
            <a:extLst>
              <a:ext uri="{FF2B5EF4-FFF2-40B4-BE49-F238E27FC236}">
                <a16:creationId xmlns:a16="http://schemas.microsoft.com/office/drawing/2014/main" id="{F5F0A4E1-4330-49F4-88F5-A83195F8511C}"/>
              </a:ext>
            </a:extLst>
          </p:cNvPr>
          <p:cNvSpPr/>
          <p:nvPr userDrawn="1"/>
        </p:nvSpPr>
        <p:spPr>
          <a:xfrm>
            <a:off x="324000" y="324000"/>
            <a:ext cx="11544000" cy="6210000"/>
          </a:xfrm>
          <a:prstGeom prst="rect">
            <a:avLst/>
          </a:prstGeom>
          <a:solidFill>
            <a:srgbClr val="E6E6E6"/>
          </a:solidFill>
          <a:ln w="3175" cap="flat" cmpd="sng" algn="ctr">
            <a:no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 name="Rectangle 4" hidden="1">
            <a:extLst>
              <a:ext uri="{FF2B5EF4-FFF2-40B4-BE49-F238E27FC236}">
                <a16:creationId xmlns:a16="http://schemas.microsoft.com/office/drawing/2014/main" id="{F30BD45F-E3FD-4877-8E01-D258D6C49ED2}"/>
              </a:ext>
            </a:extLst>
          </p:cNvPr>
          <p:cNvSpPr/>
          <p:nvPr userDrawn="1">
            <p:custDataLst>
              <p:tags r:id="rId12"/>
            </p:custDataLst>
          </p:nvPr>
        </p:nvSpPr>
        <p:spPr>
          <a:xfrm>
            <a:off x="324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 name="Rectangle 5" hidden="1">
            <a:extLst>
              <a:ext uri="{FF2B5EF4-FFF2-40B4-BE49-F238E27FC236}">
                <a16:creationId xmlns:a16="http://schemas.microsoft.com/office/drawing/2014/main" id="{61F8F4EB-98F9-49C6-AD23-0434FEEA7DAD}"/>
              </a:ext>
            </a:extLst>
          </p:cNvPr>
          <p:cNvSpPr/>
          <p:nvPr userDrawn="1">
            <p:custDataLst>
              <p:tags r:id="rId13"/>
            </p:custDataLst>
          </p:nvPr>
        </p:nvSpPr>
        <p:spPr>
          <a:xfrm>
            <a:off x="648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 name="Rectangle 9" hidden="1">
            <a:extLst>
              <a:ext uri="{FF2B5EF4-FFF2-40B4-BE49-F238E27FC236}">
                <a16:creationId xmlns:a16="http://schemas.microsoft.com/office/drawing/2014/main" id="{5461F43A-D29F-4117-83B4-78ECC6A90694}"/>
              </a:ext>
            </a:extLst>
          </p:cNvPr>
          <p:cNvSpPr/>
          <p:nvPr userDrawn="1">
            <p:custDataLst>
              <p:tags r:id="rId14"/>
            </p:custDataLst>
          </p:nvPr>
        </p:nvSpPr>
        <p:spPr>
          <a:xfrm>
            <a:off x="2568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 name="Rectangle 10" hidden="1">
            <a:extLst>
              <a:ext uri="{FF2B5EF4-FFF2-40B4-BE49-F238E27FC236}">
                <a16:creationId xmlns:a16="http://schemas.microsoft.com/office/drawing/2014/main" id="{3885B838-2022-4A1F-A84B-BB1127E2EE43}"/>
              </a:ext>
            </a:extLst>
          </p:cNvPr>
          <p:cNvSpPr/>
          <p:nvPr userDrawn="1">
            <p:custDataLst>
              <p:tags r:id="rId15"/>
            </p:custDataLst>
          </p:nvPr>
        </p:nvSpPr>
        <p:spPr>
          <a:xfrm>
            <a:off x="2892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2" name="Rectangle 11" hidden="1">
            <a:extLst>
              <a:ext uri="{FF2B5EF4-FFF2-40B4-BE49-F238E27FC236}">
                <a16:creationId xmlns:a16="http://schemas.microsoft.com/office/drawing/2014/main" id="{AC6417FB-6B96-4CAA-9A61-CE3C85379335}"/>
              </a:ext>
            </a:extLst>
          </p:cNvPr>
          <p:cNvSpPr/>
          <p:nvPr userDrawn="1">
            <p:custDataLst>
              <p:tags r:id="rId16"/>
            </p:custDataLst>
          </p:nvPr>
        </p:nvSpPr>
        <p:spPr>
          <a:xfrm>
            <a:off x="4812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3" name="Rectangle 12" hidden="1">
            <a:extLst>
              <a:ext uri="{FF2B5EF4-FFF2-40B4-BE49-F238E27FC236}">
                <a16:creationId xmlns:a16="http://schemas.microsoft.com/office/drawing/2014/main" id="{88F2338E-050E-4997-B5FD-16609E6B05AC}"/>
              </a:ext>
            </a:extLst>
          </p:cNvPr>
          <p:cNvSpPr/>
          <p:nvPr userDrawn="1">
            <p:custDataLst>
              <p:tags r:id="rId17"/>
            </p:custDataLst>
          </p:nvPr>
        </p:nvSpPr>
        <p:spPr>
          <a:xfrm>
            <a:off x="5136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4" name="Rectangle 13" hidden="1">
            <a:extLst>
              <a:ext uri="{FF2B5EF4-FFF2-40B4-BE49-F238E27FC236}">
                <a16:creationId xmlns:a16="http://schemas.microsoft.com/office/drawing/2014/main" id="{65330914-84C1-4EFF-8088-9FF9153B21A3}"/>
              </a:ext>
            </a:extLst>
          </p:cNvPr>
          <p:cNvSpPr/>
          <p:nvPr userDrawn="1">
            <p:custDataLst>
              <p:tags r:id="rId18"/>
            </p:custDataLst>
          </p:nvPr>
        </p:nvSpPr>
        <p:spPr>
          <a:xfrm>
            <a:off x="7056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5" name="Rectangle 14" hidden="1">
            <a:extLst>
              <a:ext uri="{FF2B5EF4-FFF2-40B4-BE49-F238E27FC236}">
                <a16:creationId xmlns:a16="http://schemas.microsoft.com/office/drawing/2014/main" id="{0D9F1F0C-68CC-4F13-A58D-7D5850D6BABB}"/>
              </a:ext>
            </a:extLst>
          </p:cNvPr>
          <p:cNvSpPr/>
          <p:nvPr userDrawn="1">
            <p:custDataLst>
              <p:tags r:id="rId19"/>
            </p:custDataLst>
          </p:nvPr>
        </p:nvSpPr>
        <p:spPr>
          <a:xfrm>
            <a:off x="7380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6" name="Rectangle 15" hidden="1">
            <a:extLst>
              <a:ext uri="{FF2B5EF4-FFF2-40B4-BE49-F238E27FC236}">
                <a16:creationId xmlns:a16="http://schemas.microsoft.com/office/drawing/2014/main" id="{FCD1A103-17AC-4A34-8A1D-92E20B67C019}"/>
              </a:ext>
            </a:extLst>
          </p:cNvPr>
          <p:cNvSpPr/>
          <p:nvPr userDrawn="1">
            <p:custDataLst>
              <p:tags r:id="rId20"/>
            </p:custDataLst>
          </p:nvPr>
        </p:nvSpPr>
        <p:spPr>
          <a:xfrm>
            <a:off x="9300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7" name="Rectangle 16" hidden="1">
            <a:extLst>
              <a:ext uri="{FF2B5EF4-FFF2-40B4-BE49-F238E27FC236}">
                <a16:creationId xmlns:a16="http://schemas.microsoft.com/office/drawing/2014/main" id="{6D17E478-3C99-48E5-91A4-253FD970A082}"/>
              </a:ext>
            </a:extLst>
          </p:cNvPr>
          <p:cNvSpPr/>
          <p:nvPr userDrawn="1">
            <p:custDataLst>
              <p:tags r:id="rId21"/>
            </p:custDataLst>
          </p:nvPr>
        </p:nvSpPr>
        <p:spPr>
          <a:xfrm>
            <a:off x="9624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8" name="Rectangle 17" hidden="1">
            <a:extLst>
              <a:ext uri="{FF2B5EF4-FFF2-40B4-BE49-F238E27FC236}">
                <a16:creationId xmlns:a16="http://schemas.microsoft.com/office/drawing/2014/main" id="{ACBDE3FC-87C8-4EA6-8040-812BA3745D76}"/>
              </a:ext>
            </a:extLst>
          </p:cNvPr>
          <p:cNvSpPr/>
          <p:nvPr userDrawn="1">
            <p:custDataLst>
              <p:tags r:id="rId22"/>
            </p:custDataLst>
          </p:nvPr>
        </p:nvSpPr>
        <p:spPr>
          <a:xfrm>
            <a:off x="11544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9" name="Rectangle 18" hidden="1">
            <a:extLst>
              <a:ext uri="{FF2B5EF4-FFF2-40B4-BE49-F238E27FC236}">
                <a16:creationId xmlns:a16="http://schemas.microsoft.com/office/drawing/2014/main" id="{994EE5B0-B3FC-43D9-8B31-B03CA4819265}"/>
              </a:ext>
            </a:extLst>
          </p:cNvPr>
          <p:cNvSpPr/>
          <p:nvPr userDrawn="1">
            <p:custDataLst>
              <p:tags r:id="rId23"/>
            </p:custDataLst>
          </p:nvPr>
        </p:nvSpPr>
        <p:spPr>
          <a:xfrm>
            <a:off x="324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0" name="Rectangle 19" hidden="1">
            <a:extLst>
              <a:ext uri="{FF2B5EF4-FFF2-40B4-BE49-F238E27FC236}">
                <a16:creationId xmlns:a16="http://schemas.microsoft.com/office/drawing/2014/main" id="{71B943CE-F983-40CB-852B-B348DA0EECF9}"/>
              </a:ext>
            </a:extLst>
          </p:cNvPr>
          <p:cNvSpPr/>
          <p:nvPr userDrawn="1">
            <p:custDataLst>
              <p:tags r:id="rId24"/>
            </p:custDataLst>
          </p:nvPr>
        </p:nvSpPr>
        <p:spPr>
          <a:xfrm>
            <a:off x="324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1" name="Rectangle 20" hidden="1">
            <a:extLst>
              <a:ext uri="{FF2B5EF4-FFF2-40B4-BE49-F238E27FC236}">
                <a16:creationId xmlns:a16="http://schemas.microsoft.com/office/drawing/2014/main" id="{195AE9FF-57B5-4B28-95BD-65EB616F8339}"/>
              </a:ext>
            </a:extLst>
          </p:cNvPr>
          <p:cNvSpPr/>
          <p:nvPr userDrawn="1">
            <p:custDataLst>
              <p:tags r:id="rId25"/>
            </p:custDataLst>
          </p:nvPr>
        </p:nvSpPr>
        <p:spPr>
          <a:xfrm>
            <a:off x="324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2" name="Rectangle 21" hidden="1">
            <a:extLst>
              <a:ext uri="{FF2B5EF4-FFF2-40B4-BE49-F238E27FC236}">
                <a16:creationId xmlns:a16="http://schemas.microsoft.com/office/drawing/2014/main" id="{09C4273C-D9B3-4E1C-BECF-E403BC0FED81}"/>
              </a:ext>
            </a:extLst>
          </p:cNvPr>
          <p:cNvSpPr/>
          <p:nvPr userDrawn="1">
            <p:custDataLst>
              <p:tags r:id="rId26"/>
            </p:custDataLst>
          </p:nvPr>
        </p:nvSpPr>
        <p:spPr>
          <a:xfrm>
            <a:off x="324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3" name="Rectangle 22" hidden="1">
            <a:extLst>
              <a:ext uri="{FF2B5EF4-FFF2-40B4-BE49-F238E27FC236}">
                <a16:creationId xmlns:a16="http://schemas.microsoft.com/office/drawing/2014/main" id="{D61A9C98-DFAC-4C93-9FC3-FA4B7268AFD4}"/>
              </a:ext>
            </a:extLst>
          </p:cNvPr>
          <p:cNvSpPr/>
          <p:nvPr userDrawn="1">
            <p:custDataLst>
              <p:tags r:id="rId27"/>
            </p:custDataLst>
          </p:nvPr>
        </p:nvSpPr>
        <p:spPr>
          <a:xfrm>
            <a:off x="648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4" name="Rectangle 23" hidden="1">
            <a:extLst>
              <a:ext uri="{FF2B5EF4-FFF2-40B4-BE49-F238E27FC236}">
                <a16:creationId xmlns:a16="http://schemas.microsoft.com/office/drawing/2014/main" id="{2738953D-847C-44BC-BB1D-3E35D57608D4}"/>
              </a:ext>
            </a:extLst>
          </p:cNvPr>
          <p:cNvSpPr/>
          <p:nvPr userDrawn="1">
            <p:custDataLst>
              <p:tags r:id="rId28"/>
            </p:custDataLst>
          </p:nvPr>
        </p:nvSpPr>
        <p:spPr>
          <a:xfrm>
            <a:off x="2568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5" name="Rectangle 24" hidden="1">
            <a:extLst>
              <a:ext uri="{FF2B5EF4-FFF2-40B4-BE49-F238E27FC236}">
                <a16:creationId xmlns:a16="http://schemas.microsoft.com/office/drawing/2014/main" id="{A85DD5C0-07B7-493F-ACD2-090488BDD5B6}"/>
              </a:ext>
            </a:extLst>
          </p:cNvPr>
          <p:cNvSpPr/>
          <p:nvPr userDrawn="1">
            <p:custDataLst>
              <p:tags r:id="rId29"/>
            </p:custDataLst>
          </p:nvPr>
        </p:nvSpPr>
        <p:spPr>
          <a:xfrm>
            <a:off x="648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37" name="Rectangle 36" hidden="1">
            <a:extLst>
              <a:ext uri="{FF2B5EF4-FFF2-40B4-BE49-F238E27FC236}">
                <a16:creationId xmlns:a16="http://schemas.microsoft.com/office/drawing/2014/main" id="{2D03EC4E-106A-492D-9392-E8DAE462F1BE}"/>
              </a:ext>
            </a:extLst>
          </p:cNvPr>
          <p:cNvSpPr/>
          <p:nvPr userDrawn="1">
            <p:custDataLst>
              <p:tags r:id="rId30"/>
            </p:custDataLst>
          </p:nvPr>
        </p:nvSpPr>
        <p:spPr>
          <a:xfrm>
            <a:off x="2568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5" name="Rectangle 44" hidden="1">
            <a:extLst>
              <a:ext uri="{FF2B5EF4-FFF2-40B4-BE49-F238E27FC236}">
                <a16:creationId xmlns:a16="http://schemas.microsoft.com/office/drawing/2014/main" id="{20022031-21E7-4D6F-92EB-D2DDACC3013D}"/>
              </a:ext>
            </a:extLst>
          </p:cNvPr>
          <p:cNvSpPr/>
          <p:nvPr userDrawn="1">
            <p:custDataLst>
              <p:tags r:id="rId31"/>
            </p:custDataLst>
          </p:nvPr>
        </p:nvSpPr>
        <p:spPr>
          <a:xfrm>
            <a:off x="648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6" name="Rectangle 45" hidden="1">
            <a:extLst>
              <a:ext uri="{FF2B5EF4-FFF2-40B4-BE49-F238E27FC236}">
                <a16:creationId xmlns:a16="http://schemas.microsoft.com/office/drawing/2014/main" id="{0D8C0033-6DD1-44FA-8D1E-C266A6CB5E58}"/>
              </a:ext>
            </a:extLst>
          </p:cNvPr>
          <p:cNvSpPr/>
          <p:nvPr userDrawn="1">
            <p:custDataLst>
              <p:tags r:id="rId32"/>
            </p:custDataLst>
          </p:nvPr>
        </p:nvSpPr>
        <p:spPr>
          <a:xfrm>
            <a:off x="2568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7" name="Rectangle 46" hidden="1">
            <a:extLst>
              <a:ext uri="{FF2B5EF4-FFF2-40B4-BE49-F238E27FC236}">
                <a16:creationId xmlns:a16="http://schemas.microsoft.com/office/drawing/2014/main" id="{5405C511-8E76-4F70-B418-D42EFC88B59C}"/>
              </a:ext>
            </a:extLst>
          </p:cNvPr>
          <p:cNvSpPr/>
          <p:nvPr userDrawn="1">
            <p:custDataLst>
              <p:tags r:id="rId33"/>
            </p:custDataLst>
          </p:nvPr>
        </p:nvSpPr>
        <p:spPr>
          <a:xfrm>
            <a:off x="648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8" name="Rectangle 47" hidden="1">
            <a:extLst>
              <a:ext uri="{FF2B5EF4-FFF2-40B4-BE49-F238E27FC236}">
                <a16:creationId xmlns:a16="http://schemas.microsoft.com/office/drawing/2014/main" id="{3A318B50-011A-4077-B856-5AA6365091AC}"/>
              </a:ext>
            </a:extLst>
          </p:cNvPr>
          <p:cNvSpPr/>
          <p:nvPr userDrawn="1">
            <p:custDataLst>
              <p:tags r:id="rId34"/>
            </p:custDataLst>
          </p:nvPr>
        </p:nvSpPr>
        <p:spPr>
          <a:xfrm>
            <a:off x="2568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9" name="Rectangle 48" hidden="1">
            <a:extLst>
              <a:ext uri="{FF2B5EF4-FFF2-40B4-BE49-F238E27FC236}">
                <a16:creationId xmlns:a16="http://schemas.microsoft.com/office/drawing/2014/main" id="{6A2BCA5B-FE07-43B1-A4B7-31BD6164A6E4}"/>
              </a:ext>
            </a:extLst>
          </p:cNvPr>
          <p:cNvSpPr/>
          <p:nvPr userDrawn="1">
            <p:custDataLst>
              <p:tags r:id="rId35"/>
            </p:custDataLst>
          </p:nvPr>
        </p:nvSpPr>
        <p:spPr>
          <a:xfrm>
            <a:off x="324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0" name="Rectangle 49" hidden="1">
            <a:extLst>
              <a:ext uri="{FF2B5EF4-FFF2-40B4-BE49-F238E27FC236}">
                <a16:creationId xmlns:a16="http://schemas.microsoft.com/office/drawing/2014/main" id="{5C40FFBD-7783-45AC-8A2B-097F0420F8BE}"/>
              </a:ext>
            </a:extLst>
          </p:cNvPr>
          <p:cNvSpPr/>
          <p:nvPr userDrawn="1">
            <p:custDataLst>
              <p:tags r:id="rId36"/>
            </p:custDataLst>
          </p:nvPr>
        </p:nvSpPr>
        <p:spPr>
          <a:xfrm>
            <a:off x="648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1" name="Rectangle 50" hidden="1">
            <a:extLst>
              <a:ext uri="{FF2B5EF4-FFF2-40B4-BE49-F238E27FC236}">
                <a16:creationId xmlns:a16="http://schemas.microsoft.com/office/drawing/2014/main" id="{4CEBE773-5EE2-48C7-957B-8390AB5ACC07}"/>
              </a:ext>
            </a:extLst>
          </p:cNvPr>
          <p:cNvSpPr/>
          <p:nvPr userDrawn="1">
            <p:custDataLst>
              <p:tags r:id="rId37"/>
            </p:custDataLst>
          </p:nvPr>
        </p:nvSpPr>
        <p:spPr>
          <a:xfrm>
            <a:off x="2568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2" name="Rectangle 51" hidden="1">
            <a:extLst>
              <a:ext uri="{FF2B5EF4-FFF2-40B4-BE49-F238E27FC236}">
                <a16:creationId xmlns:a16="http://schemas.microsoft.com/office/drawing/2014/main" id="{A88B1085-4452-48B2-ABE2-B39A1F2C8B5C}"/>
              </a:ext>
            </a:extLst>
          </p:cNvPr>
          <p:cNvSpPr/>
          <p:nvPr userDrawn="1">
            <p:custDataLst>
              <p:tags r:id="rId38"/>
            </p:custDataLst>
          </p:nvPr>
        </p:nvSpPr>
        <p:spPr>
          <a:xfrm>
            <a:off x="2892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3" name="Rectangle 52" hidden="1">
            <a:extLst>
              <a:ext uri="{FF2B5EF4-FFF2-40B4-BE49-F238E27FC236}">
                <a16:creationId xmlns:a16="http://schemas.microsoft.com/office/drawing/2014/main" id="{35677462-D07F-483C-9C29-E04937D96970}"/>
              </a:ext>
            </a:extLst>
          </p:cNvPr>
          <p:cNvSpPr/>
          <p:nvPr userDrawn="1">
            <p:custDataLst>
              <p:tags r:id="rId39"/>
            </p:custDataLst>
          </p:nvPr>
        </p:nvSpPr>
        <p:spPr>
          <a:xfrm>
            <a:off x="4812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4" name="Rectangle 53" hidden="1">
            <a:extLst>
              <a:ext uri="{FF2B5EF4-FFF2-40B4-BE49-F238E27FC236}">
                <a16:creationId xmlns:a16="http://schemas.microsoft.com/office/drawing/2014/main" id="{719982BD-DEFC-4091-A576-C424DBA3C4DD}"/>
              </a:ext>
            </a:extLst>
          </p:cNvPr>
          <p:cNvSpPr/>
          <p:nvPr userDrawn="1">
            <p:custDataLst>
              <p:tags r:id="rId40"/>
            </p:custDataLst>
          </p:nvPr>
        </p:nvSpPr>
        <p:spPr>
          <a:xfrm>
            <a:off x="5136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5" name="Rectangle 54" hidden="1">
            <a:extLst>
              <a:ext uri="{FF2B5EF4-FFF2-40B4-BE49-F238E27FC236}">
                <a16:creationId xmlns:a16="http://schemas.microsoft.com/office/drawing/2014/main" id="{09DABF0B-9E1E-4C4B-B44A-B858D0F51253}"/>
              </a:ext>
            </a:extLst>
          </p:cNvPr>
          <p:cNvSpPr/>
          <p:nvPr userDrawn="1">
            <p:custDataLst>
              <p:tags r:id="rId41"/>
            </p:custDataLst>
          </p:nvPr>
        </p:nvSpPr>
        <p:spPr>
          <a:xfrm>
            <a:off x="7056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6" name="Rectangle 55" hidden="1">
            <a:extLst>
              <a:ext uri="{FF2B5EF4-FFF2-40B4-BE49-F238E27FC236}">
                <a16:creationId xmlns:a16="http://schemas.microsoft.com/office/drawing/2014/main" id="{4C2D3A6A-66FD-4AEE-8C1E-B6E5EECF6AC4}"/>
              </a:ext>
            </a:extLst>
          </p:cNvPr>
          <p:cNvSpPr/>
          <p:nvPr userDrawn="1">
            <p:custDataLst>
              <p:tags r:id="rId42"/>
            </p:custDataLst>
          </p:nvPr>
        </p:nvSpPr>
        <p:spPr>
          <a:xfrm>
            <a:off x="7380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7" name="Rectangle 56" hidden="1">
            <a:extLst>
              <a:ext uri="{FF2B5EF4-FFF2-40B4-BE49-F238E27FC236}">
                <a16:creationId xmlns:a16="http://schemas.microsoft.com/office/drawing/2014/main" id="{2D1F338B-CF9E-4B33-946A-4DB709760AF6}"/>
              </a:ext>
            </a:extLst>
          </p:cNvPr>
          <p:cNvSpPr/>
          <p:nvPr userDrawn="1">
            <p:custDataLst>
              <p:tags r:id="rId43"/>
            </p:custDataLst>
          </p:nvPr>
        </p:nvSpPr>
        <p:spPr>
          <a:xfrm>
            <a:off x="9300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8" name="Rectangle 57" hidden="1">
            <a:extLst>
              <a:ext uri="{FF2B5EF4-FFF2-40B4-BE49-F238E27FC236}">
                <a16:creationId xmlns:a16="http://schemas.microsoft.com/office/drawing/2014/main" id="{C62DDC7A-A75D-47D1-8199-CF07F2BDFB07}"/>
              </a:ext>
            </a:extLst>
          </p:cNvPr>
          <p:cNvSpPr/>
          <p:nvPr userDrawn="1">
            <p:custDataLst>
              <p:tags r:id="rId44"/>
            </p:custDataLst>
          </p:nvPr>
        </p:nvSpPr>
        <p:spPr>
          <a:xfrm>
            <a:off x="9624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9" name="Rectangle 58" hidden="1">
            <a:extLst>
              <a:ext uri="{FF2B5EF4-FFF2-40B4-BE49-F238E27FC236}">
                <a16:creationId xmlns:a16="http://schemas.microsoft.com/office/drawing/2014/main" id="{58B5BE77-B2A7-4D7F-8E0B-C3E954ED65B5}"/>
              </a:ext>
            </a:extLst>
          </p:cNvPr>
          <p:cNvSpPr/>
          <p:nvPr userDrawn="1">
            <p:custDataLst>
              <p:tags r:id="rId45"/>
            </p:custDataLst>
          </p:nvPr>
        </p:nvSpPr>
        <p:spPr>
          <a:xfrm>
            <a:off x="11544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0" name="Rectangle 59" hidden="1">
            <a:extLst>
              <a:ext uri="{FF2B5EF4-FFF2-40B4-BE49-F238E27FC236}">
                <a16:creationId xmlns:a16="http://schemas.microsoft.com/office/drawing/2014/main" id="{FCFBBBC3-8FB6-4FAC-ADAD-D2D96E64A22C}"/>
              </a:ext>
            </a:extLst>
          </p:cNvPr>
          <p:cNvSpPr/>
          <p:nvPr userDrawn="1">
            <p:custDataLst>
              <p:tags r:id="rId46"/>
            </p:custDataLst>
          </p:nvPr>
        </p:nvSpPr>
        <p:spPr>
          <a:xfrm>
            <a:off x="2892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1" name="Rectangle 60" hidden="1">
            <a:extLst>
              <a:ext uri="{FF2B5EF4-FFF2-40B4-BE49-F238E27FC236}">
                <a16:creationId xmlns:a16="http://schemas.microsoft.com/office/drawing/2014/main" id="{2C5A7DD2-B5CE-413A-9B54-583BA9EBCDFF}"/>
              </a:ext>
            </a:extLst>
          </p:cNvPr>
          <p:cNvSpPr/>
          <p:nvPr userDrawn="1">
            <p:custDataLst>
              <p:tags r:id="rId47"/>
            </p:custDataLst>
          </p:nvPr>
        </p:nvSpPr>
        <p:spPr>
          <a:xfrm>
            <a:off x="4812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2" name="Rectangle 61" hidden="1">
            <a:extLst>
              <a:ext uri="{FF2B5EF4-FFF2-40B4-BE49-F238E27FC236}">
                <a16:creationId xmlns:a16="http://schemas.microsoft.com/office/drawing/2014/main" id="{D9461BA4-4B7F-4140-AC43-136B90730752}"/>
              </a:ext>
            </a:extLst>
          </p:cNvPr>
          <p:cNvSpPr/>
          <p:nvPr userDrawn="1">
            <p:custDataLst>
              <p:tags r:id="rId48"/>
            </p:custDataLst>
          </p:nvPr>
        </p:nvSpPr>
        <p:spPr>
          <a:xfrm>
            <a:off x="2892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3" name="Rectangle 62" hidden="1">
            <a:extLst>
              <a:ext uri="{FF2B5EF4-FFF2-40B4-BE49-F238E27FC236}">
                <a16:creationId xmlns:a16="http://schemas.microsoft.com/office/drawing/2014/main" id="{DEB946CF-96A1-4659-9385-72D850C9C025}"/>
              </a:ext>
            </a:extLst>
          </p:cNvPr>
          <p:cNvSpPr/>
          <p:nvPr userDrawn="1">
            <p:custDataLst>
              <p:tags r:id="rId49"/>
            </p:custDataLst>
          </p:nvPr>
        </p:nvSpPr>
        <p:spPr>
          <a:xfrm>
            <a:off x="4812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4" name="Rectangle 63" hidden="1">
            <a:extLst>
              <a:ext uri="{FF2B5EF4-FFF2-40B4-BE49-F238E27FC236}">
                <a16:creationId xmlns:a16="http://schemas.microsoft.com/office/drawing/2014/main" id="{742C5205-4F49-47AB-B503-BC7F63858642}"/>
              </a:ext>
            </a:extLst>
          </p:cNvPr>
          <p:cNvSpPr/>
          <p:nvPr userDrawn="1">
            <p:custDataLst>
              <p:tags r:id="rId50"/>
            </p:custDataLst>
          </p:nvPr>
        </p:nvSpPr>
        <p:spPr>
          <a:xfrm>
            <a:off x="2892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5" name="Rectangle 64" hidden="1">
            <a:extLst>
              <a:ext uri="{FF2B5EF4-FFF2-40B4-BE49-F238E27FC236}">
                <a16:creationId xmlns:a16="http://schemas.microsoft.com/office/drawing/2014/main" id="{5B2DC920-B604-43E9-ADC1-B26167353D44}"/>
              </a:ext>
            </a:extLst>
          </p:cNvPr>
          <p:cNvSpPr/>
          <p:nvPr userDrawn="1">
            <p:custDataLst>
              <p:tags r:id="rId51"/>
            </p:custDataLst>
          </p:nvPr>
        </p:nvSpPr>
        <p:spPr>
          <a:xfrm>
            <a:off x="4812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6" name="Rectangle 65" hidden="1">
            <a:extLst>
              <a:ext uri="{FF2B5EF4-FFF2-40B4-BE49-F238E27FC236}">
                <a16:creationId xmlns:a16="http://schemas.microsoft.com/office/drawing/2014/main" id="{419CE6B2-B4FC-4BBD-937B-2FAF2EC436EB}"/>
              </a:ext>
            </a:extLst>
          </p:cNvPr>
          <p:cNvSpPr/>
          <p:nvPr userDrawn="1">
            <p:custDataLst>
              <p:tags r:id="rId52"/>
            </p:custDataLst>
          </p:nvPr>
        </p:nvSpPr>
        <p:spPr>
          <a:xfrm>
            <a:off x="2892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7" name="Rectangle 66" hidden="1">
            <a:extLst>
              <a:ext uri="{FF2B5EF4-FFF2-40B4-BE49-F238E27FC236}">
                <a16:creationId xmlns:a16="http://schemas.microsoft.com/office/drawing/2014/main" id="{24F744BF-7A2A-44A1-99AF-BF4D80F50B40}"/>
              </a:ext>
            </a:extLst>
          </p:cNvPr>
          <p:cNvSpPr/>
          <p:nvPr userDrawn="1">
            <p:custDataLst>
              <p:tags r:id="rId53"/>
            </p:custDataLst>
          </p:nvPr>
        </p:nvSpPr>
        <p:spPr>
          <a:xfrm>
            <a:off x="4812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8" name="Rectangle 67" hidden="1">
            <a:extLst>
              <a:ext uri="{FF2B5EF4-FFF2-40B4-BE49-F238E27FC236}">
                <a16:creationId xmlns:a16="http://schemas.microsoft.com/office/drawing/2014/main" id="{4A561C12-BD2C-4ABE-9ACE-047842A9B253}"/>
              </a:ext>
            </a:extLst>
          </p:cNvPr>
          <p:cNvSpPr/>
          <p:nvPr userDrawn="1">
            <p:custDataLst>
              <p:tags r:id="rId54"/>
            </p:custDataLst>
          </p:nvPr>
        </p:nvSpPr>
        <p:spPr>
          <a:xfrm>
            <a:off x="5136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9" name="Rectangle 68" hidden="1">
            <a:extLst>
              <a:ext uri="{FF2B5EF4-FFF2-40B4-BE49-F238E27FC236}">
                <a16:creationId xmlns:a16="http://schemas.microsoft.com/office/drawing/2014/main" id="{1F79B3EE-7015-44C0-B98B-D7976E3CC6C0}"/>
              </a:ext>
            </a:extLst>
          </p:cNvPr>
          <p:cNvSpPr/>
          <p:nvPr userDrawn="1">
            <p:custDataLst>
              <p:tags r:id="rId55"/>
            </p:custDataLst>
          </p:nvPr>
        </p:nvSpPr>
        <p:spPr>
          <a:xfrm>
            <a:off x="7056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0" name="Rectangle 69" hidden="1">
            <a:extLst>
              <a:ext uri="{FF2B5EF4-FFF2-40B4-BE49-F238E27FC236}">
                <a16:creationId xmlns:a16="http://schemas.microsoft.com/office/drawing/2014/main" id="{55195DF3-05B5-49EC-8E2A-6D131BFB07E4}"/>
              </a:ext>
            </a:extLst>
          </p:cNvPr>
          <p:cNvSpPr/>
          <p:nvPr userDrawn="1">
            <p:custDataLst>
              <p:tags r:id="rId56"/>
            </p:custDataLst>
          </p:nvPr>
        </p:nvSpPr>
        <p:spPr>
          <a:xfrm>
            <a:off x="5136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1" name="Rectangle 70" hidden="1">
            <a:extLst>
              <a:ext uri="{FF2B5EF4-FFF2-40B4-BE49-F238E27FC236}">
                <a16:creationId xmlns:a16="http://schemas.microsoft.com/office/drawing/2014/main" id="{6C7ACCBF-3785-451F-8D26-06EB8169ED29}"/>
              </a:ext>
            </a:extLst>
          </p:cNvPr>
          <p:cNvSpPr/>
          <p:nvPr userDrawn="1">
            <p:custDataLst>
              <p:tags r:id="rId57"/>
            </p:custDataLst>
          </p:nvPr>
        </p:nvSpPr>
        <p:spPr>
          <a:xfrm>
            <a:off x="7056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2" name="Rectangle 71" hidden="1">
            <a:extLst>
              <a:ext uri="{FF2B5EF4-FFF2-40B4-BE49-F238E27FC236}">
                <a16:creationId xmlns:a16="http://schemas.microsoft.com/office/drawing/2014/main" id="{0DB1FB36-F0B8-4569-B24C-A7FE882E3A0D}"/>
              </a:ext>
            </a:extLst>
          </p:cNvPr>
          <p:cNvSpPr/>
          <p:nvPr userDrawn="1">
            <p:custDataLst>
              <p:tags r:id="rId58"/>
            </p:custDataLst>
          </p:nvPr>
        </p:nvSpPr>
        <p:spPr>
          <a:xfrm>
            <a:off x="5136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3" name="Rectangle 72" hidden="1">
            <a:extLst>
              <a:ext uri="{FF2B5EF4-FFF2-40B4-BE49-F238E27FC236}">
                <a16:creationId xmlns:a16="http://schemas.microsoft.com/office/drawing/2014/main" id="{A16BF7E9-5EB1-4763-B3B3-B9BDDFCE9368}"/>
              </a:ext>
            </a:extLst>
          </p:cNvPr>
          <p:cNvSpPr/>
          <p:nvPr userDrawn="1">
            <p:custDataLst>
              <p:tags r:id="rId59"/>
            </p:custDataLst>
          </p:nvPr>
        </p:nvSpPr>
        <p:spPr>
          <a:xfrm>
            <a:off x="7056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4" name="Rectangle 73" hidden="1">
            <a:extLst>
              <a:ext uri="{FF2B5EF4-FFF2-40B4-BE49-F238E27FC236}">
                <a16:creationId xmlns:a16="http://schemas.microsoft.com/office/drawing/2014/main" id="{B859330A-8EF0-4EC1-8579-E436CA633192}"/>
              </a:ext>
            </a:extLst>
          </p:cNvPr>
          <p:cNvSpPr/>
          <p:nvPr userDrawn="1">
            <p:custDataLst>
              <p:tags r:id="rId60"/>
            </p:custDataLst>
          </p:nvPr>
        </p:nvSpPr>
        <p:spPr>
          <a:xfrm>
            <a:off x="5136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5" name="Rectangle 74" hidden="1">
            <a:extLst>
              <a:ext uri="{FF2B5EF4-FFF2-40B4-BE49-F238E27FC236}">
                <a16:creationId xmlns:a16="http://schemas.microsoft.com/office/drawing/2014/main" id="{28ADAA1F-5B13-4CA7-92F6-B9BD284DD1E1}"/>
              </a:ext>
            </a:extLst>
          </p:cNvPr>
          <p:cNvSpPr/>
          <p:nvPr userDrawn="1">
            <p:custDataLst>
              <p:tags r:id="rId61"/>
            </p:custDataLst>
          </p:nvPr>
        </p:nvSpPr>
        <p:spPr>
          <a:xfrm>
            <a:off x="7056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6" name="Rectangle 75" hidden="1">
            <a:extLst>
              <a:ext uri="{FF2B5EF4-FFF2-40B4-BE49-F238E27FC236}">
                <a16:creationId xmlns:a16="http://schemas.microsoft.com/office/drawing/2014/main" id="{D063FCBC-0F82-4BF7-A4F3-63086372BCA1}"/>
              </a:ext>
            </a:extLst>
          </p:cNvPr>
          <p:cNvSpPr/>
          <p:nvPr userDrawn="1">
            <p:custDataLst>
              <p:tags r:id="rId62"/>
            </p:custDataLst>
          </p:nvPr>
        </p:nvSpPr>
        <p:spPr>
          <a:xfrm>
            <a:off x="7380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7" name="Rectangle 76" hidden="1">
            <a:extLst>
              <a:ext uri="{FF2B5EF4-FFF2-40B4-BE49-F238E27FC236}">
                <a16:creationId xmlns:a16="http://schemas.microsoft.com/office/drawing/2014/main" id="{CE645546-D2AC-47E6-9FEE-B872688AACBC}"/>
              </a:ext>
            </a:extLst>
          </p:cNvPr>
          <p:cNvSpPr/>
          <p:nvPr userDrawn="1">
            <p:custDataLst>
              <p:tags r:id="rId63"/>
            </p:custDataLst>
          </p:nvPr>
        </p:nvSpPr>
        <p:spPr>
          <a:xfrm>
            <a:off x="9300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8" name="Rectangle 77" hidden="1">
            <a:extLst>
              <a:ext uri="{FF2B5EF4-FFF2-40B4-BE49-F238E27FC236}">
                <a16:creationId xmlns:a16="http://schemas.microsoft.com/office/drawing/2014/main" id="{67D40869-4909-44AB-ADF7-F7E881C8F368}"/>
              </a:ext>
            </a:extLst>
          </p:cNvPr>
          <p:cNvSpPr/>
          <p:nvPr userDrawn="1">
            <p:custDataLst>
              <p:tags r:id="rId64"/>
            </p:custDataLst>
          </p:nvPr>
        </p:nvSpPr>
        <p:spPr>
          <a:xfrm>
            <a:off x="7380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9" name="Rectangle 78" hidden="1">
            <a:extLst>
              <a:ext uri="{FF2B5EF4-FFF2-40B4-BE49-F238E27FC236}">
                <a16:creationId xmlns:a16="http://schemas.microsoft.com/office/drawing/2014/main" id="{135A9F82-A30E-49D6-85D5-F27123AF0F10}"/>
              </a:ext>
            </a:extLst>
          </p:cNvPr>
          <p:cNvSpPr/>
          <p:nvPr userDrawn="1">
            <p:custDataLst>
              <p:tags r:id="rId65"/>
            </p:custDataLst>
          </p:nvPr>
        </p:nvSpPr>
        <p:spPr>
          <a:xfrm>
            <a:off x="9300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0" name="Rectangle 79" hidden="1">
            <a:extLst>
              <a:ext uri="{FF2B5EF4-FFF2-40B4-BE49-F238E27FC236}">
                <a16:creationId xmlns:a16="http://schemas.microsoft.com/office/drawing/2014/main" id="{95983F4E-3EE6-4BD7-AD35-C47ED01C5ED4}"/>
              </a:ext>
            </a:extLst>
          </p:cNvPr>
          <p:cNvSpPr/>
          <p:nvPr userDrawn="1">
            <p:custDataLst>
              <p:tags r:id="rId66"/>
            </p:custDataLst>
          </p:nvPr>
        </p:nvSpPr>
        <p:spPr>
          <a:xfrm>
            <a:off x="7380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1" name="Rectangle 80" hidden="1">
            <a:extLst>
              <a:ext uri="{FF2B5EF4-FFF2-40B4-BE49-F238E27FC236}">
                <a16:creationId xmlns:a16="http://schemas.microsoft.com/office/drawing/2014/main" id="{F717EFA4-0ED4-4A46-9AFD-0F0A6E65D253}"/>
              </a:ext>
            </a:extLst>
          </p:cNvPr>
          <p:cNvSpPr/>
          <p:nvPr userDrawn="1">
            <p:custDataLst>
              <p:tags r:id="rId67"/>
            </p:custDataLst>
          </p:nvPr>
        </p:nvSpPr>
        <p:spPr>
          <a:xfrm>
            <a:off x="9300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2" name="Rectangle 81" hidden="1">
            <a:extLst>
              <a:ext uri="{FF2B5EF4-FFF2-40B4-BE49-F238E27FC236}">
                <a16:creationId xmlns:a16="http://schemas.microsoft.com/office/drawing/2014/main" id="{6E85224F-39CC-4044-9201-BDF5309E2509}"/>
              </a:ext>
            </a:extLst>
          </p:cNvPr>
          <p:cNvSpPr/>
          <p:nvPr userDrawn="1">
            <p:custDataLst>
              <p:tags r:id="rId68"/>
            </p:custDataLst>
          </p:nvPr>
        </p:nvSpPr>
        <p:spPr>
          <a:xfrm>
            <a:off x="7380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3" name="Rectangle 82" hidden="1">
            <a:extLst>
              <a:ext uri="{FF2B5EF4-FFF2-40B4-BE49-F238E27FC236}">
                <a16:creationId xmlns:a16="http://schemas.microsoft.com/office/drawing/2014/main" id="{C5FFBE79-1CFF-48A7-9FA3-6763881AA963}"/>
              </a:ext>
            </a:extLst>
          </p:cNvPr>
          <p:cNvSpPr/>
          <p:nvPr userDrawn="1">
            <p:custDataLst>
              <p:tags r:id="rId69"/>
            </p:custDataLst>
          </p:nvPr>
        </p:nvSpPr>
        <p:spPr>
          <a:xfrm>
            <a:off x="9300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4" name="Rectangle 83" hidden="1">
            <a:extLst>
              <a:ext uri="{FF2B5EF4-FFF2-40B4-BE49-F238E27FC236}">
                <a16:creationId xmlns:a16="http://schemas.microsoft.com/office/drawing/2014/main" id="{C7039B6D-AC56-40A5-858D-599754E1E0AD}"/>
              </a:ext>
            </a:extLst>
          </p:cNvPr>
          <p:cNvSpPr/>
          <p:nvPr userDrawn="1">
            <p:custDataLst>
              <p:tags r:id="rId70"/>
            </p:custDataLst>
          </p:nvPr>
        </p:nvSpPr>
        <p:spPr>
          <a:xfrm>
            <a:off x="9624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5" name="Rectangle 84" hidden="1">
            <a:extLst>
              <a:ext uri="{FF2B5EF4-FFF2-40B4-BE49-F238E27FC236}">
                <a16:creationId xmlns:a16="http://schemas.microsoft.com/office/drawing/2014/main" id="{71018EC8-1FEE-415C-B1E0-DAFC251C6F4F}"/>
              </a:ext>
            </a:extLst>
          </p:cNvPr>
          <p:cNvSpPr/>
          <p:nvPr userDrawn="1">
            <p:custDataLst>
              <p:tags r:id="rId71"/>
            </p:custDataLst>
          </p:nvPr>
        </p:nvSpPr>
        <p:spPr>
          <a:xfrm>
            <a:off x="11544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6" name="Rectangle 85" hidden="1">
            <a:extLst>
              <a:ext uri="{FF2B5EF4-FFF2-40B4-BE49-F238E27FC236}">
                <a16:creationId xmlns:a16="http://schemas.microsoft.com/office/drawing/2014/main" id="{33D0B803-F928-4AB8-9FA8-7A2550C65926}"/>
              </a:ext>
            </a:extLst>
          </p:cNvPr>
          <p:cNvSpPr/>
          <p:nvPr userDrawn="1">
            <p:custDataLst>
              <p:tags r:id="rId72"/>
            </p:custDataLst>
          </p:nvPr>
        </p:nvSpPr>
        <p:spPr>
          <a:xfrm>
            <a:off x="9624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7" name="Rectangle 86" hidden="1">
            <a:extLst>
              <a:ext uri="{FF2B5EF4-FFF2-40B4-BE49-F238E27FC236}">
                <a16:creationId xmlns:a16="http://schemas.microsoft.com/office/drawing/2014/main" id="{A74BCB38-7D1D-4BB9-94CE-ADBDC5DAB010}"/>
              </a:ext>
            </a:extLst>
          </p:cNvPr>
          <p:cNvSpPr/>
          <p:nvPr userDrawn="1">
            <p:custDataLst>
              <p:tags r:id="rId73"/>
            </p:custDataLst>
          </p:nvPr>
        </p:nvSpPr>
        <p:spPr>
          <a:xfrm>
            <a:off x="11544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8" name="Rectangle 87" hidden="1">
            <a:extLst>
              <a:ext uri="{FF2B5EF4-FFF2-40B4-BE49-F238E27FC236}">
                <a16:creationId xmlns:a16="http://schemas.microsoft.com/office/drawing/2014/main" id="{6E6BC775-1DC0-42CB-BA95-EB6F78CFD0FE}"/>
              </a:ext>
            </a:extLst>
          </p:cNvPr>
          <p:cNvSpPr/>
          <p:nvPr userDrawn="1">
            <p:custDataLst>
              <p:tags r:id="rId74"/>
            </p:custDataLst>
          </p:nvPr>
        </p:nvSpPr>
        <p:spPr>
          <a:xfrm>
            <a:off x="9624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9" name="Rectangle 88" hidden="1">
            <a:extLst>
              <a:ext uri="{FF2B5EF4-FFF2-40B4-BE49-F238E27FC236}">
                <a16:creationId xmlns:a16="http://schemas.microsoft.com/office/drawing/2014/main" id="{95792BBB-2B34-4739-8C69-B66E64F8A279}"/>
              </a:ext>
            </a:extLst>
          </p:cNvPr>
          <p:cNvSpPr/>
          <p:nvPr userDrawn="1">
            <p:custDataLst>
              <p:tags r:id="rId75"/>
            </p:custDataLst>
          </p:nvPr>
        </p:nvSpPr>
        <p:spPr>
          <a:xfrm>
            <a:off x="11544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0" name="Rectangle 89" hidden="1">
            <a:extLst>
              <a:ext uri="{FF2B5EF4-FFF2-40B4-BE49-F238E27FC236}">
                <a16:creationId xmlns:a16="http://schemas.microsoft.com/office/drawing/2014/main" id="{E8FDD868-6922-48B4-976C-6F9677663DAF}"/>
              </a:ext>
            </a:extLst>
          </p:cNvPr>
          <p:cNvSpPr/>
          <p:nvPr userDrawn="1">
            <p:custDataLst>
              <p:tags r:id="rId76"/>
            </p:custDataLst>
          </p:nvPr>
        </p:nvSpPr>
        <p:spPr>
          <a:xfrm>
            <a:off x="9624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1" name="Rectangle 90" hidden="1">
            <a:extLst>
              <a:ext uri="{FF2B5EF4-FFF2-40B4-BE49-F238E27FC236}">
                <a16:creationId xmlns:a16="http://schemas.microsoft.com/office/drawing/2014/main" id="{E3A8AF86-B9FD-4654-82BA-248AF9D72F7C}"/>
              </a:ext>
            </a:extLst>
          </p:cNvPr>
          <p:cNvSpPr/>
          <p:nvPr userDrawn="1">
            <p:custDataLst>
              <p:tags r:id="rId77"/>
            </p:custDataLst>
          </p:nvPr>
        </p:nvSpPr>
        <p:spPr>
          <a:xfrm>
            <a:off x="11544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2" name="Rectangle 91" hidden="1">
            <a:extLst>
              <a:ext uri="{FF2B5EF4-FFF2-40B4-BE49-F238E27FC236}">
                <a16:creationId xmlns:a16="http://schemas.microsoft.com/office/drawing/2014/main" id="{F1579785-2978-4428-A96D-6D6718940F9D}"/>
              </a:ext>
            </a:extLst>
          </p:cNvPr>
          <p:cNvSpPr/>
          <p:nvPr userDrawn="1">
            <p:custDataLst>
              <p:tags r:id="rId78"/>
            </p:custDataLst>
          </p:nvPr>
        </p:nvSpPr>
        <p:spPr>
          <a:xfrm>
            <a:off x="324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3" name="Rectangle 92" hidden="1">
            <a:extLst>
              <a:ext uri="{FF2B5EF4-FFF2-40B4-BE49-F238E27FC236}">
                <a16:creationId xmlns:a16="http://schemas.microsoft.com/office/drawing/2014/main" id="{0584FA97-4AB6-4A5E-91FB-95E9E602EA26}"/>
              </a:ext>
            </a:extLst>
          </p:cNvPr>
          <p:cNvSpPr/>
          <p:nvPr userDrawn="1">
            <p:custDataLst>
              <p:tags r:id="rId79"/>
            </p:custDataLst>
          </p:nvPr>
        </p:nvSpPr>
        <p:spPr>
          <a:xfrm>
            <a:off x="2568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4" name="Rectangle 93" hidden="1">
            <a:extLst>
              <a:ext uri="{FF2B5EF4-FFF2-40B4-BE49-F238E27FC236}">
                <a16:creationId xmlns:a16="http://schemas.microsoft.com/office/drawing/2014/main" id="{A48EE25C-475F-4316-B6A2-011BEE3BCD92}"/>
              </a:ext>
            </a:extLst>
          </p:cNvPr>
          <p:cNvSpPr/>
          <p:nvPr userDrawn="1">
            <p:custDataLst>
              <p:tags r:id="rId80"/>
            </p:custDataLst>
          </p:nvPr>
        </p:nvSpPr>
        <p:spPr>
          <a:xfrm>
            <a:off x="4812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5" name="Rectangle 94" hidden="1">
            <a:extLst>
              <a:ext uri="{FF2B5EF4-FFF2-40B4-BE49-F238E27FC236}">
                <a16:creationId xmlns:a16="http://schemas.microsoft.com/office/drawing/2014/main" id="{7E857FE4-C9A3-45B7-B041-66EE09495EEC}"/>
              </a:ext>
            </a:extLst>
          </p:cNvPr>
          <p:cNvSpPr/>
          <p:nvPr userDrawn="1">
            <p:custDataLst>
              <p:tags r:id="rId81"/>
            </p:custDataLst>
          </p:nvPr>
        </p:nvSpPr>
        <p:spPr>
          <a:xfrm>
            <a:off x="7056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6" name="Rectangle 95" hidden="1">
            <a:extLst>
              <a:ext uri="{FF2B5EF4-FFF2-40B4-BE49-F238E27FC236}">
                <a16:creationId xmlns:a16="http://schemas.microsoft.com/office/drawing/2014/main" id="{9B5A1CBD-EB02-4B45-AF38-AAD0F53B4AD5}"/>
              </a:ext>
            </a:extLst>
          </p:cNvPr>
          <p:cNvSpPr/>
          <p:nvPr userDrawn="1">
            <p:custDataLst>
              <p:tags r:id="rId82"/>
            </p:custDataLst>
          </p:nvPr>
        </p:nvSpPr>
        <p:spPr>
          <a:xfrm>
            <a:off x="9300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7" name="Rectangle 96" hidden="1">
            <a:extLst>
              <a:ext uri="{FF2B5EF4-FFF2-40B4-BE49-F238E27FC236}">
                <a16:creationId xmlns:a16="http://schemas.microsoft.com/office/drawing/2014/main" id="{B80B4760-EF40-4F2E-9A91-131FFC1E37B4}"/>
              </a:ext>
            </a:extLst>
          </p:cNvPr>
          <p:cNvSpPr/>
          <p:nvPr userDrawn="1">
            <p:custDataLst>
              <p:tags r:id="rId83"/>
            </p:custDataLst>
          </p:nvPr>
        </p:nvSpPr>
        <p:spPr>
          <a:xfrm>
            <a:off x="11544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8" name="Rectangle 97" hidden="1">
            <a:extLst>
              <a:ext uri="{FF2B5EF4-FFF2-40B4-BE49-F238E27FC236}">
                <a16:creationId xmlns:a16="http://schemas.microsoft.com/office/drawing/2014/main" id="{8E8A7F77-3721-4815-B970-1D077CD2DA75}"/>
              </a:ext>
            </a:extLst>
          </p:cNvPr>
          <p:cNvSpPr/>
          <p:nvPr userDrawn="1">
            <p:custDataLst>
              <p:tags r:id="rId84"/>
            </p:custDataLst>
          </p:nvPr>
        </p:nvSpPr>
        <p:spPr>
          <a:xfrm>
            <a:off x="324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9" name="Rectangle 98" hidden="1">
            <a:extLst>
              <a:ext uri="{FF2B5EF4-FFF2-40B4-BE49-F238E27FC236}">
                <a16:creationId xmlns:a16="http://schemas.microsoft.com/office/drawing/2014/main" id="{55C42CA1-292D-4FB8-8399-74D1AD374EBE}"/>
              </a:ext>
            </a:extLst>
          </p:cNvPr>
          <p:cNvSpPr/>
          <p:nvPr userDrawn="1">
            <p:custDataLst>
              <p:tags r:id="rId85"/>
            </p:custDataLst>
          </p:nvPr>
        </p:nvSpPr>
        <p:spPr>
          <a:xfrm>
            <a:off x="2568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0" name="Rectangle 99" hidden="1">
            <a:extLst>
              <a:ext uri="{FF2B5EF4-FFF2-40B4-BE49-F238E27FC236}">
                <a16:creationId xmlns:a16="http://schemas.microsoft.com/office/drawing/2014/main" id="{76F4910F-0223-4A58-B2B3-CC1032CA6A96}"/>
              </a:ext>
            </a:extLst>
          </p:cNvPr>
          <p:cNvSpPr/>
          <p:nvPr userDrawn="1">
            <p:custDataLst>
              <p:tags r:id="rId86"/>
            </p:custDataLst>
          </p:nvPr>
        </p:nvSpPr>
        <p:spPr>
          <a:xfrm>
            <a:off x="4812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1" name="Rectangle 100" hidden="1">
            <a:extLst>
              <a:ext uri="{FF2B5EF4-FFF2-40B4-BE49-F238E27FC236}">
                <a16:creationId xmlns:a16="http://schemas.microsoft.com/office/drawing/2014/main" id="{309CA6FE-3AA4-4E04-82CE-33A9467E0E6A}"/>
              </a:ext>
            </a:extLst>
          </p:cNvPr>
          <p:cNvSpPr/>
          <p:nvPr userDrawn="1">
            <p:custDataLst>
              <p:tags r:id="rId87"/>
            </p:custDataLst>
          </p:nvPr>
        </p:nvSpPr>
        <p:spPr>
          <a:xfrm>
            <a:off x="7056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2" name="Rectangle 101" hidden="1">
            <a:extLst>
              <a:ext uri="{FF2B5EF4-FFF2-40B4-BE49-F238E27FC236}">
                <a16:creationId xmlns:a16="http://schemas.microsoft.com/office/drawing/2014/main" id="{D3FAE458-E122-4E17-A2BB-860390DB639B}"/>
              </a:ext>
            </a:extLst>
          </p:cNvPr>
          <p:cNvSpPr/>
          <p:nvPr userDrawn="1">
            <p:custDataLst>
              <p:tags r:id="rId88"/>
            </p:custDataLst>
          </p:nvPr>
        </p:nvSpPr>
        <p:spPr>
          <a:xfrm>
            <a:off x="9300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3" name="Rectangle 102" hidden="1">
            <a:extLst>
              <a:ext uri="{FF2B5EF4-FFF2-40B4-BE49-F238E27FC236}">
                <a16:creationId xmlns:a16="http://schemas.microsoft.com/office/drawing/2014/main" id="{09CCF6D6-3C14-49F1-9CCF-BB2BB02BA463}"/>
              </a:ext>
            </a:extLst>
          </p:cNvPr>
          <p:cNvSpPr/>
          <p:nvPr userDrawn="1">
            <p:custDataLst>
              <p:tags r:id="rId89"/>
            </p:custDataLst>
          </p:nvPr>
        </p:nvSpPr>
        <p:spPr>
          <a:xfrm>
            <a:off x="11544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4" name="Rectangle 103" hidden="1">
            <a:extLst>
              <a:ext uri="{FF2B5EF4-FFF2-40B4-BE49-F238E27FC236}">
                <a16:creationId xmlns:a16="http://schemas.microsoft.com/office/drawing/2014/main" id="{89199ED3-108C-4CB1-85A2-7274AF6D76B6}"/>
              </a:ext>
            </a:extLst>
          </p:cNvPr>
          <p:cNvSpPr/>
          <p:nvPr userDrawn="1">
            <p:custDataLst>
              <p:tags r:id="rId90"/>
            </p:custDataLst>
          </p:nvPr>
        </p:nvSpPr>
        <p:spPr>
          <a:xfrm>
            <a:off x="648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5" name="Rectangle 104" hidden="1">
            <a:extLst>
              <a:ext uri="{FF2B5EF4-FFF2-40B4-BE49-F238E27FC236}">
                <a16:creationId xmlns:a16="http://schemas.microsoft.com/office/drawing/2014/main" id="{F4889CBE-7887-46C6-99BA-4A154FF96016}"/>
              </a:ext>
            </a:extLst>
          </p:cNvPr>
          <p:cNvSpPr/>
          <p:nvPr userDrawn="1">
            <p:custDataLst>
              <p:tags r:id="rId91"/>
            </p:custDataLst>
          </p:nvPr>
        </p:nvSpPr>
        <p:spPr>
          <a:xfrm>
            <a:off x="2892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6" name="Rectangle 105" hidden="1">
            <a:extLst>
              <a:ext uri="{FF2B5EF4-FFF2-40B4-BE49-F238E27FC236}">
                <a16:creationId xmlns:a16="http://schemas.microsoft.com/office/drawing/2014/main" id="{2714EDDA-63CD-4C57-BF1D-55D84EF7DA1C}"/>
              </a:ext>
            </a:extLst>
          </p:cNvPr>
          <p:cNvSpPr/>
          <p:nvPr userDrawn="1">
            <p:custDataLst>
              <p:tags r:id="rId92"/>
            </p:custDataLst>
          </p:nvPr>
        </p:nvSpPr>
        <p:spPr>
          <a:xfrm>
            <a:off x="5136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7" name="Rectangle 106" hidden="1">
            <a:extLst>
              <a:ext uri="{FF2B5EF4-FFF2-40B4-BE49-F238E27FC236}">
                <a16:creationId xmlns:a16="http://schemas.microsoft.com/office/drawing/2014/main" id="{5A4A540B-AB24-4508-BDE2-193816CE6C2F}"/>
              </a:ext>
            </a:extLst>
          </p:cNvPr>
          <p:cNvSpPr/>
          <p:nvPr userDrawn="1">
            <p:custDataLst>
              <p:tags r:id="rId93"/>
            </p:custDataLst>
          </p:nvPr>
        </p:nvSpPr>
        <p:spPr>
          <a:xfrm>
            <a:off x="7380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8" name="Rectangle 107" hidden="1">
            <a:extLst>
              <a:ext uri="{FF2B5EF4-FFF2-40B4-BE49-F238E27FC236}">
                <a16:creationId xmlns:a16="http://schemas.microsoft.com/office/drawing/2014/main" id="{2E588317-42FC-4AFD-BF07-4EEAEA17B0FB}"/>
              </a:ext>
            </a:extLst>
          </p:cNvPr>
          <p:cNvSpPr/>
          <p:nvPr userDrawn="1">
            <p:custDataLst>
              <p:tags r:id="rId94"/>
            </p:custDataLst>
          </p:nvPr>
        </p:nvSpPr>
        <p:spPr>
          <a:xfrm>
            <a:off x="9624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9" name="Rectangle 108" hidden="1">
            <a:extLst>
              <a:ext uri="{FF2B5EF4-FFF2-40B4-BE49-F238E27FC236}">
                <a16:creationId xmlns:a16="http://schemas.microsoft.com/office/drawing/2014/main" id="{409B9FF3-D5DB-4C25-942C-75E24E0BD588}"/>
              </a:ext>
            </a:extLst>
          </p:cNvPr>
          <p:cNvSpPr/>
          <p:nvPr userDrawn="1">
            <p:custDataLst>
              <p:tags r:id="rId95"/>
            </p:custDataLst>
          </p:nvPr>
        </p:nvSpPr>
        <p:spPr>
          <a:xfrm>
            <a:off x="648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0" name="Rectangle 109" hidden="1">
            <a:extLst>
              <a:ext uri="{FF2B5EF4-FFF2-40B4-BE49-F238E27FC236}">
                <a16:creationId xmlns:a16="http://schemas.microsoft.com/office/drawing/2014/main" id="{B34EB183-B95A-4A10-93F6-B2E688291320}"/>
              </a:ext>
            </a:extLst>
          </p:cNvPr>
          <p:cNvSpPr/>
          <p:nvPr userDrawn="1">
            <p:custDataLst>
              <p:tags r:id="rId96"/>
            </p:custDataLst>
          </p:nvPr>
        </p:nvSpPr>
        <p:spPr>
          <a:xfrm>
            <a:off x="2892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1" name="Rectangle 110" hidden="1">
            <a:extLst>
              <a:ext uri="{FF2B5EF4-FFF2-40B4-BE49-F238E27FC236}">
                <a16:creationId xmlns:a16="http://schemas.microsoft.com/office/drawing/2014/main" id="{9445802B-D13B-4448-BCCA-EAC068866CD3}"/>
              </a:ext>
            </a:extLst>
          </p:cNvPr>
          <p:cNvSpPr/>
          <p:nvPr userDrawn="1">
            <p:custDataLst>
              <p:tags r:id="rId97"/>
            </p:custDataLst>
          </p:nvPr>
        </p:nvSpPr>
        <p:spPr>
          <a:xfrm>
            <a:off x="5136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2" name="Rectangle 111" hidden="1">
            <a:extLst>
              <a:ext uri="{FF2B5EF4-FFF2-40B4-BE49-F238E27FC236}">
                <a16:creationId xmlns:a16="http://schemas.microsoft.com/office/drawing/2014/main" id="{C10B3B33-18E6-4256-821F-887D5B33BF81}"/>
              </a:ext>
            </a:extLst>
          </p:cNvPr>
          <p:cNvSpPr/>
          <p:nvPr userDrawn="1">
            <p:custDataLst>
              <p:tags r:id="rId98"/>
            </p:custDataLst>
          </p:nvPr>
        </p:nvSpPr>
        <p:spPr>
          <a:xfrm>
            <a:off x="7380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3" name="Rectangle 112" hidden="1">
            <a:extLst>
              <a:ext uri="{FF2B5EF4-FFF2-40B4-BE49-F238E27FC236}">
                <a16:creationId xmlns:a16="http://schemas.microsoft.com/office/drawing/2014/main" id="{C76950B1-616E-4DAB-A1C9-C18FEC9C31D4}"/>
              </a:ext>
            </a:extLst>
          </p:cNvPr>
          <p:cNvSpPr/>
          <p:nvPr userDrawn="1">
            <p:custDataLst>
              <p:tags r:id="rId99"/>
            </p:custDataLst>
          </p:nvPr>
        </p:nvSpPr>
        <p:spPr>
          <a:xfrm>
            <a:off x="9624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5" name="Tagline" descr="{&quot;templafy&quot;:{&quot;id&quot;:&quot;1abbc6e5-7f90-4ec7-bd50-37662db4c5b8&quot;}}" title="Form.PLogoChoice.PLogoInsertion">
            <a:extLst>
              <a:ext uri="{FF2B5EF4-FFF2-40B4-BE49-F238E27FC236}">
                <a16:creationId xmlns:a16="http://schemas.microsoft.com/office/drawing/2014/main" id="{1090779A-FA30-4EF9-809F-763A92C81AB1}"/>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27" name="TextBox 26">
            <a:extLst>
              <a:ext uri="{FF2B5EF4-FFF2-40B4-BE49-F238E27FC236}">
                <a16:creationId xmlns:a16="http://schemas.microsoft.com/office/drawing/2014/main" id="{F6082CE4-8079-5C62-801D-1A9081D1C973}"/>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©2025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2" name="Picture 1" descr="A blue and black text&#10;&#10;AI-generated content may be incorrect.">
            <a:extLst>
              <a:ext uri="{FF2B5EF4-FFF2-40B4-BE49-F238E27FC236}">
                <a16:creationId xmlns:a16="http://schemas.microsoft.com/office/drawing/2014/main" id="{FF3BC8DF-9726-856E-BDE5-D2CEE7BC10D3}"/>
              </a:ext>
            </a:extLst>
          </p:cNvPr>
          <p:cNvPicPr>
            <a:picLocks noChangeAspect="1"/>
          </p:cNvPicPr>
          <p:nvPr userDrawn="1"/>
        </p:nvPicPr>
        <p:blipFill>
          <a:blip r:embed="rId100">
            <a:extLst>
              <a:ext uri="{28A0092B-C50C-407E-A947-70E740481C1C}">
                <a14:useLocalDpi xmlns:a14="http://schemas.microsoft.com/office/drawing/2010/main" val="0"/>
              </a:ext>
            </a:extLst>
          </a:blip>
          <a:stretch>
            <a:fillRect/>
          </a:stretch>
        </p:blipFill>
        <p:spPr>
          <a:xfrm>
            <a:off x="10107873" y="5738184"/>
            <a:ext cx="2093271" cy="1123560"/>
          </a:xfrm>
          <a:prstGeom prst="rect">
            <a:avLst/>
          </a:prstGeom>
        </p:spPr>
      </p:pic>
    </p:spTree>
    <p:extLst>
      <p:ext uri="{BB962C8B-B14F-4D97-AF65-F5344CB8AC3E}">
        <p14:creationId xmlns:p14="http://schemas.microsoft.com/office/powerpoint/2010/main" val="4204742357"/>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hf sldNum="0" hdr="0" dt="0"/>
  <p:txStyles>
    <p:titleStyle>
      <a:lvl1pPr algn="l" defTabSz="914377" rtl="0" eaLnBrk="1" latinLnBrk="0" hangingPunct="1">
        <a:lnSpc>
          <a:spcPct val="100000"/>
        </a:lnSpc>
        <a:spcBef>
          <a:spcPct val="0"/>
        </a:spcBef>
        <a:buNone/>
        <a:defRPr sz="3600" kern="1200">
          <a:solidFill>
            <a:schemeClr val="tx1"/>
          </a:solidFill>
          <a:latin typeface="+mj-lt"/>
          <a:ea typeface="+mj-ea"/>
          <a:cs typeface="+mj-cs"/>
        </a:defRPr>
      </a:lvl1pPr>
    </p:titleStyle>
    <p:bodyStyle>
      <a:lvl1pPr marL="269993" indent="-269993" algn="l" defTabSz="914377" rtl="0" eaLnBrk="1" latinLnBrk="0" hangingPunct="1">
        <a:lnSpc>
          <a:spcPct val="100000"/>
        </a:lnSpc>
        <a:spcBef>
          <a:spcPts val="300"/>
        </a:spcBef>
        <a:spcAft>
          <a:spcPts val="600"/>
        </a:spcAft>
        <a:buFont typeface="Arial" panose="020B0604020202020204" pitchFamily="34" charset="0"/>
        <a:buChar char="•"/>
        <a:defRPr sz="2000" kern="1200">
          <a:solidFill>
            <a:schemeClr val="tx1"/>
          </a:solidFill>
          <a:latin typeface="+mn-lt"/>
          <a:ea typeface="+mn-ea"/>
          <a:cs typeface="+mn-cs"/>
        </a:defRPr>
      </a:lvl1pPr>
      <a:lvl2pPr marL="539987" indent="-269993" algn="l" defTabSz="914377" rtl="0" eaLnBrk="1" latinLnBrk="0" hangingPunct="1">
        <a:lnSpc>
          <a:spcPct val="100000"/>
        </a:lnSpc>
        <a:spcBef>
          <a:spcPts val="300"/>
        </a:spcBef>
        <a:spcAft>
          <a:spcPts val="600"/>
        </a:spcAft>
        <a:buFont typeface="Arial" panose="020B0604020202020204" pitchFamily="34" charset="0"/>
        <a:buChar char="•"/>
        <a:defRPr sz="1800" kern="1200">
          <a:solidFill>
            <a:schemeClr val="tx1"/>
          </a:solidFill>
          <a:latin typeface="+mn-lt"/>
          <a:ea typeface="+mn-ea"/>
          <a:cs typeface="+mn-cs"/>
        </a:defRPr>
      </a:lvl2pPr>
      <a:lvl3pPr marL="809980" indent="-269993" algn="l" defTabSz="914377" rtl="0" eaLnBrk="1" latinLnBrk="0" hangingPunct="1">
        <a:lnSpc>
          <a:spcPct val="100000"/>
        </a:lnSpc>
        <a:spcBef>
          <a:spcPts val="300"/>
        </a:spcBef>
        <a:spcAft>
          <a:spcPts val="600"/>
        </a:spcAft>
        <a:buFont typeface="Arial" panose="020B0604020202020204" pitchFamily="34" charset="0"/>
        <a:buChar char="•"/>
        <a:defRPr sz="1400" kern="1200">
          <a:solidFill>
            <a:schemeClr val="tx1"/>
          </a:solidFill>
          <a:latin typeface="+mn-lt"/>
          <a:ea typeface="+mn-ea"/>
          <a:cs typeface="+mn-cs"/>
        </a:defRPr>
      </a:lvl3pPr>
      <a:lvl4pPr marL="0" indent="0" algn="l" defTabSz="914377" rtl="0" eaLnBrk="1" latinLnBrk="0" hangingPunct="1">
        <a:lnSpc>
          <a:spcPct val="100000"/>
        </a:lnSpc>
        <a:spcBef>
          <a:spcPts val="1200"/>
        </a:spcBef>
        <a:spcAft>
          <a:spcPts val="1200"/>
        </a:spcAft>
        <a:buFont typeface="Arial" panose="020B0604020202020204" pitchFamily="34" charset="0"/>
        <a:buChar char="​"/>
        <a:defRPr sz="1800" b="1" kern="1200">
          <a:solidFill>
            <a:schemeClr val="tx1"/>
          </a:solidFill>
          <a:latin typeface="+mn-lt"/>
          <a:ea typeface="+mn-ea"/>
          <a:cs typeface="+mn-cs"/>
        </a:defRPr>
      </a:lvl4pPr>
      <a:lvl5pPr marL="0" indent="0" algn="l" defTabSz="914377" rtl="0" eaLnBrk="1" latinLnBrk="0" hangingPunct="1">
        <a:lnSpc>
          <a:spcPct val="100000"/>
        </a:lnSpc>
        <a:spcBef>
          <a:spcPts val="300"/>
        </a:spcBef>
        <a:spcAft>
          <a:spcPts val="600"/>
        </a:spcAft>
        <a:buFont typeface="Arial" panose="020B0604020202020204" pitchFamily="34" charset="0"/>
        <a:buChar char="​"/>
        <a:tabLst/>
        <a:defRPr sz="1800" kern="1200">
          <a:solidFill>
            <a:schemeClr val="tx1"/>
          </a:solidFill>
          <a:latin typeface="+mn-lt"/>
          <a:ea typeface="+mn-ea"/>
          <a:cs typeface="+mn-cs"/>
        </a:defRPr>
      </a:lvl5pPr>
      <a:lvl6pPr marL="0" indent="0" algn="l" defTabSz="914377" rtl="0" eaLnBrk="1" latinLnBrk="0" hangingPunct="1">
        <a:lnSpc>
          <a:spcPct val="100000"/>
        </a:lnSpc>
        <a:spcBef>
          <a:spcPts val="1200"/>
        </a:spcBef>
        <a:spcAft>
          <a:spcPts val="1200"/>
        </a:spcAft>
        <a:buFont typeface="Arial" panose="020B0604020202020204" pitchFamily="34" charset="0"/>
        <a:buChar char="​"/>
        <a:defRPr sz="900" b="1" kern="1200">
          <a:solidFill>
            <a:schemeClr val="tx1"/>
          </a:solidFill>
          <a:latin typeface="+mn-lt"/>
          <a:ea typeface="+mn-ea"/>
          <a:cs typeface="+mn-cs"/>
        </a:defRPr>
      </a:lvl6pPr>
      <a:lvl7pPr marL="0" indent="0" algn="l" defTabSz="914377" rtl="0" eaLnBrk="1" latinLnBrk="0" hangingPunct="1">
        <a:lnSpc>
          <a:spcPct val="100000"/>
        </a:lnSpc>
        <a:spcBef>
          <a:spcPts val="300"/>
        </a:spcBef>
        <a:spcAft>
          <a:spcPts val="600"/>
        </a:spcAft>
        <a:buFont typeface="Arial" panose="020B0604020202020204" pitchFamily="34" charset="0"/>
        <a:buChar char="​"/>
        <a:defRPr sz="900" b="0" kern="1200" baseline="0">
          <a:solidFill>
            <a:schemeClr val="tx1"/>
          </a:solidFill>
          <a:latin typeface="+mn-lt"/>
          <a:ea typeface="+mn-ea"/>
          <a:cs typeface="+mn-cs"/>
        </a:defRPr>
      </a:lvl7pPr>
      <a:lvl8pPr marL="179996" indent="-179996" algn="l" defTabSz="914377" rtl="0" eaLnBrk="1" latinLnBrk="0" hangingPunct="1">
        <a:lnSpc>
          <a:spcPct val="100000"/>
        </a:lnSpc>
        <a:spcBef>
          <a:spcPts val="300"/>
        </a:spcBef>
        <a:spcAft>
          <a:spcPts val="600"/>
        </a:spcAft>
        <a:buFont typeface="Arial" panose="020B0604020202020204" pitchFamily="34" charset="0"/>
        <a:buChar char="•"/>
        <a:defRPr sz="900" kern="1200">
          <a:solidFill>
            <a:schemeClr val="tx1"/>
          </a:solidFill>
          <a:latin typeface="+mn-lt"/>
          <a:ea typeface="+mn-ea"/>
          <a:cs typeface="+mn-cs"/>
        </a:defRPr>
      </a:lvl8pPr>
      <a:lvl9pPr marL="0" indent="0" algn="l" defTabSz="914377" rtl="0" eaLnBrk="1" latinLnBrk="0" hangingPunct="1">
        <a:lnSpc>
          <a:spcPct val="100000"/>
        </a:lnSpc>
        <a:spcBef>
          <a:spcPts val="0"/>
        </a:spcBef>
        <a:spcAft>
          <a:spcPts val="1200"/>
        </a:spcAft>
        <a:buFont typeface="Arial" panose="020B0604020202020204" pitchFamily="34" charset="0"/>
        <a:buChar char="​"/>
        <a:defRPr sz="4000" kern="1200" baseline="0">
          <a:solidFill>
            <a:schemeClr val="tx2"/>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2.xml"/><Relationship Id="rId1" Type="http://schemas.openxmlformats.org/officeDocument/2006/relationships/tags" Target="../tags/tag35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2.xml"/><Relationship Id="rId1" Type="http://schemas.openxmlformats.org/officeDocument/2006/relationships/tags" Target="../tags/tag354.xml"/></Relationships>
</file>

<file path=ppt/slides/_rels/slide12.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notesSlide" Target="../notesSlides/notesSlide17.xml"/><Relationship Id="rId1" Type="http://schemas.openxmlformats.org/officeDocument/2006/relationships/slideLayout" Target="../slideLayouts/slideLayout12.xml"/><Relationship Id="rId5" Type="http://schemas.openxmlformats.org/officeDocument/2006/relationships/image" Target="../media/image24.svg"/><Relationship Id="rId4" Type="http://schemas.openxmlformats.org/officeDocument/2006/relationships/image" Target="../media/image23.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hyperlink" Target="https://bit.ly/4aZxVmT"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microsoft.com/office/2007/relationships/hdphoto" Target="../media/hdphoto2.wdp"/><Relationship Id="rId5" Type="http://schemas.openxmlformats.org/officeDocument/2006/relationships/image" Target="../media/image11.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16.svg"/><Relationship Id="rId5" Type="http://schemas.openxmlformats.org/officeDocument/2006/relationships/image" Target="../media/image15.svg"/><Relationship Id="rId4" Type="http://schemas.openxmlformats.org/officeDocument/2006/relationships/image" Target="../media/image14.sv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64881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D2A82E-9C3F-0A99-4B6F-B7E77D56E9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50F01F-6702-C655-0712-01588684529A}"/>
              </a:ext>
            </a:extLst>
          </p:cNvPr>
          <p:cNvSpPr>
            <a:spLocks noGrp="1"/>
          </p:cNvSpPr>
          <p:nvPr>
            <p:ph type="title"/>
            <p:custDataLst>
              <p:tags r:id="rId1"/>
            </p:custDataLst>
          </p:nvPr>
        </p:nvSpPr>
        <p:spPr>
          <a:xfrm>
            <a:off x="432000" y="432000"/>
            <a:ext cx="10896000" cy="792000"/>
          </a:xfrm>
        </p:spPr>
        <p:txBody>
          <a:bodyPr/>
          <a:lstStyle/>
          <a:p>
            <a:r>
              <a:rPr lang="en-US"/>
              <a:t>Summary of management guidelines </a:t>
            </a:r>
            <a:br>
              <a:rPr lang="en-US"/>
            </a:br>
            <a:r>
              <a:rPr lang="en-US" sz="2800">
                <a:solidFill>
                  <a:schemeClr val="tx2"/>
                </a:solidFill>
              </a:rPr>
              <a:t>AASLD and AACE</a:t>
            </a:r>
            <a:endParaRPr lang="en-US">
              <a:solidFill>
                <a:schemeClr val="tx2"/>
              </a:solidFill>
            </a:endParaRPr>
          </a:p>
        </p:txBody>
      </p:sp>
      <p:sp>
        <p:nvSpPr>
          <p:cNvPr id="3" name="Text Placeholder 2">
            <a:extLst>
              <a:ext uri="{FF2B5EF4-FFF2-40B4-BE49-F238E27FC236}">
                <a16:creationId xmlns:a16="http://schemas.microsoft.com/office/drawing/2014/main" id="{984D5D31-D341-F4C7-A75E-A4AA353145BF}"/>
              </a:ext>
            </a:extLst>
          </p:cNvPr>
          <p:cNvSpPr>
            <a:spLocks noGrp="1"/>
          </p:cNvSpPr>
          <p:nvPr>
            <p:ph type="body" sz="quarter" idx="13"/>
          </p:nvPr>
        </p:nvSpPr>
        <p:spPr>
          <a:xfrm>
            <a:off x="432000" y="6264000"/>
            <a:ext cx="9711460" cy="324000"/>
          </a:xfrm>
        </p:spPr>
        <p:txBody>
          <a:bodyPr vert="horz" lIns="0" tIns="0" rIns="0" bIns="0" rtlCol="0" anchor="b">
            <a:noAutofit/>
          </a:bodyPr>
          <a:lstStyle/>
          <a:p>
            <a:r>
              <a:rPr lang="en-US"/>
              <a:t>*Available data on pioglitazone and vitamin E do not demonstrate an antifibrotic benefit, and none has been carefully studied in patients with cirrhosis. </a:t>
            </a:r>
            <a:br>
              <a:rPr lang="en-CA"/>
            </a:br>
            <a:r>
              <a:rPr lang="en-US"/>
              <a:t>AACE, American Association for Clinical Endocrinologists; AASLD, American Association for the Study of Liver Diseases; ACEI, angiotensin-converting enzyme inhibitor; ARB, angiotensin II receptor blocker; CVD, cardiovascular disease; DPP-4, dipeptidyl peptidase 4; ER, extended release; F, fibrosis stage; GLP-1RA, glucagon-like peptide-1 receptor agonist; MASLD, metabolic dysfunction-associated steatotic liver disease; MASH, metabolic dysfunction-associated steatohepatitis; SGLT2i, sodium/glucose cotransporter-2 inhibitor; T2D, type 2 diabetes; UDCA, ursodeoxycholic acid. </a:t>
            </a:r>
            <a:br>
              <a:rPr lang="en-US"/>
            </a:br>
            <a:r>
              <a:rPr lang="en-US"/>
              <a:t>1.</a:t>
            </a:r>
            <a:r>
              <a:rPr lang="fr-FR"/>
              <a:t> </a:t>
            </a:r>
            <a:r>
              <a:rPr lang="fi-FI"/>
              <a:t>Rinella ME et al. </a:t>
            </a:r>
            <a:r>
              <a:rPr lang="fi-FI" i="1"/>
              <a:t>Hepatology</a:t>
            </a:r>
            <a:r>
              <a:rPr lang="fi-FI"/>
              <a:t>. 2023;77(5):1797–1835.</a:t>
            </a:r>
            <a:r>
              <a:rPr lang="en-US"/>
              <a:t> 2. </a:t>
            </a:r>
            <a:r>
              <a:rPr lang="fr-FR"/>
              <a:t>Cusi K et al. </a:t>
            </a:r>
            <a:r>
              <a:rPr lang="fr-FR" i="1"/>
              <a:t>Endocrine Practice</a:t>
            </a:r>
            <a:r>
              <a:rPr lang="fr-FR"/>
              <a:t>. 2022;28:528–627.</a:t>
            </a:r>
            <a:r>
              <a:rPr lang="en-US"/>
              <a:t> </a:t>
            </a:r>
            <a:r>
              <a:rPr lang="fi-FI"/>
              <a:t>3. Chen VL et al. </a:t>
            </a:r>
            <a:r>
              <a:rPr lang="fi-FI" i="1"/>
              <a:t>Hepatology</a:t>
            </a:r>
            <a:r>
              <a:rPr lang="fi-FI"/>
              <a:t>. 2025;81(1):312–320. 4. Bansal MB et al. </a:t>
            </a:r>
            <a:r>
              <a:rPr lang="fi-FI" i="1"/>
              <a:t>Hepatology.</a:t>
            </a:r>
            <a:r>
              <a:rPr lang="fi-FI"/>
              <a:t> 2025. doi:10.1097/HEP.0000000000001608.</a:t>
            </a:r>
            <a:endParaRPr lang="en-US"/>
          </a:p>
        </p:txBody>
      </p:sp>
      <p:graphicFrame>
        <p:nvGraphicFramePr>
          <p:cNvPr id="12" name="Table 11">
            <a:extLst>
              <a:ext uri="{FF2B5EF4-FFF2-40B4-BE49-F238E27FC236}">
                <a16:creationId xmlns:a16="http://schemas.microsoft.com/office/drawing/2014/main" id="{D431FE78-6557-6155-E1E0-034AC0F3A2AF}"/>
              </a:ext>
            </a:extLst>
          </p:cNvPr>
          <p:cNvGraphicFramePr>
            <a:graphicFrameLocks noGrp="1"/>
          </p:cNvGraphicFramePr>
          <p:nvPr>
            <p:extLst>
              <p:ext uri="{D42A27DB-BD31-4B8C-83A1-F6EECF244321}">
                <p14:modId xmlns:p14="http://schemas.microsoft.com/office/powerpoint/2010/main" val="823465317"/>
              </p:ext>
            </p:extLst>
          </p:nvPr>
        </p:nvGraphicFramePr>
        <p:xfrm>
          <a:off x="432000" y="1462341"/>
          <a:ext cx="11388525" cy="4531885"/>
        </p:xfrm>
        <a:graphic>
          <a:graphicData uri="http://schemas.openxmlformats.org/drawingml/2006/table">
            <a:tbl>
              <a:tblPr firstRow="1" bandRow="1">
                <a:tableStyleId>{5C22544A-7EE6-4342-B048-85BDC9FD1C3A}</a:tableStyleId>
              </a:tblPr>
              <a:tblGrid>
                <a:gridCol w="1714709">
                  <a:extLst>
                    <a:ext uri="{9D8B030D-6E8A-4147-A177-3AD203B41FA5}">
                      <a16:colId xmlns:a16="http://schemas.microsoft.com/office/drawing/2014/main" val="1406125284"/>
                    </a:ext>
                  </a:extLst>
                </a:gridCol>
                <a:gridCol w="5222279">
                  <a:extLst>
                    <a:ext uri="{9D8B030D-6E8A-4147-A177-3AD203B41FA5}">
                      <a16:colId xmlns:a16="http://schemas.microsoft.com/office/drawing/2014/main" val="498117837"/>
                    </a:ext>
                  </a:extLst>
                </a:gridCol>
                <a:gridCol w="4451537">
                  <a:extLst>
                    <a:ext uri="{9D8B030D-6E8A-4147-A177-3AD203B41FA5}">
                      <a16:colId xmlns:a16="http://schemas.microsoft.com/office/drawing/2014/main" val="3876583870"/>
                    </a:ext>
                  </a:extLst>
                </a:gridCol>
              </a:tblGrid>
              <a:tr h="345600">
                <a:tc>
                  <a:txBody>
                    <a:bodyPr/>
                    <a:lstStyle/>
                    <a:p>
                      <a:endParaRPr lang="en-US" sz="1800"/>
                    </a:p>
                  </a:txBody>
                  <a:tcPr marL="121920" marR="121920" marT="36000" marB="3600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r>
                        <a:rPr lang="en-US" sz="1400">
                          <a:solidFill>
                            <a:schemeClr val="bg1"/>
                          </a:solidFill>
                        </a:rPr>
                        <a:t>AASLD</a:t>
                      </a:r>
                      <a:r>
                        <a:rPr lang="en-US" sz="1400" baseline="30000">
                          <a:solidFill>
                            <a:schemeClr val="bg1"/>
                          </a:solidFill>
                        </a:rPr>
                        <a:t>1</a:t>
                      </a:r>
                    </a:p>
                  </a:txBody>
                  <a:tcPr marL="121920" marR="121920" marT="36000" marB="36000" anchor="ctr">
                    <a:lnL w="28575"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6553F"/>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400">
                          <a:solidFill>
                            <a:schemeClr val="bg1"/>
                          </a:solidFill>
                        </a:rPr>
                        <a:t>AACE</a:t>
                      </a:r>
                      <a:r>
                        <a:rPr lang="en-US" sz="1400" baseline="30000">
                          <a:solidFill>
                            <a:schemeClr val="bg1"/>
                          </a:solidFill>
                        </a:rPr>
                        <a:t>2</a:t>
                      </a:r>
                    </a:p>
                  </a:txBody>
                  <a:tcPr marL="121920" marR="121920" marT="36000" marB="36000" anchor="ctr">
                    <a:lnL w="12700" cap="flat" cmpd="sng" algn="ctr">
                      <a:solidFill>
                        <a:schemeClr val="accent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6553F"/>
                    </a:solidFill>
                  </a:tcPr>
                </a:tc>
                <a:extLst>
                  <a:ext uri="{0D108BD9-81ED-4DB2-BD59-A6C34878D82A}">
                    <a16:rowId xmlns:a16="http://schemas.microsoft.com/office/drawing/2014/main" val="1873347847"/>
                  </a:ext>
                </a:extLst>
              </a:tr>
              <a:tr h="1080000">
                <a:tc>
                  <a:txBody>
                    <a:bodyPr/>
                    <a:lstStyle/>
                    <a:p>
                      <a:pPr algn="l"/>
                      <a:r>
                        <a:rPr lang="en-US" sz="1400" b="1">
                          <a:solidFill>
                            <a:schemeClr val="tx1"/>
                          </a:solidFill>
                        </a:rPr>
                        <a:t>Lifestyle</a:t>
                      </a:r>
                    </a:p>
                  </a:txBody>
                  <a:tcPr marL="121920" marR="72000" marT="72000" marB="6096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1" i="0" u="none" strike="noStrike" kern="1200" cap="none" spc="0" normalizeH="0" baseline="0" noProof="0">
                          <a:ln>
                            <a:noFill/>
                          </a:ln>
                          <a:solidFill>
                            <a:schemeClr val="tx1"/>
                          </a:solidFill>
                          <a:effectLst/>
                          <a:uLnTx/>
                          <a:uFillTx/>
                          <a:latin typeface="+mn-lt"/>
                          <a:ea typeface="+mn-ea"/>
                          <a:cs typeface="+mn-cs"/>
                        </a:rPr>
                        <a:t>Overweight/Obesity: </a:t>
                      </a:r>
                      <a:r>
                        <a:rPr kumimoji="0" lang="en-US" sz="900" b="0" i="0" u="none" strike="noStrike" kern="1200" cap="none" spc="0" normalizeH="0" baseline="0" noProof="0">
                          <a:ln>
                            <a:noFill/>
                          </a:ln>
                          <a:solidFill>
                            <a:schemeClr val="tx1"/>
                          </a:solidFill>
                          <a:effectLst/>
                          <a:uLnTx/>
                          <a:uFillTx/>
                          <a:latin typeface="+mn-lt"/>
                          <a:ea typeface="+mn-ea"/>
                          <a:cs typeface="+mn-cs"/>
                        </a:rPr>
                        <a:t>Prescribe diet that leads to a caloric deficit </a:t>
                      </a:r>
                    </a:p>
                    <a:p>
                      <a:pPr marL="540000" lvl="1" indent="-171450" defTabSz="914400">
                        <a:buFont typeface="Arial" panose="020B0604020202020204" pitchFamily="34" charset="0"/>
                        <a:buChar char="•"/>
                        <a:defRPr/>
                      </a:pPr>
                      <a:r>
                        <a:rPr kumimoji="0" lang="en-US" sz="900" b="0" i="0" u="none" strike="noStrike" kern="1200" cap="none" spc="0" normalizeH="0" baseline="0" noProof="0">
                          <a:ln>
                            <a:noFill/>
                          </a:ln>
                          <a:solidFill>
                            <a:schemeClr val="tx1"/>
                          </a:solidFill>
                          <a:effectLst/>
                          <a:uLnTx/>
                          <a:uFillTx/>
                          <a:latin typeface="+mn-lt"/>
                          <a:ea typeface="+mn-ea"/>
                          <a:cs typeface="+mn-cs"/>
                        </a:rPr>
                        <a:t>For additional cardiovascular benefit, diets with high fiber and unsaturated fats (</a:t>
                      </a:r>
                      <a:r>
                        <a:rPr lang="en-US" sz="900">
                          <a:solidFill>
                            <a:schemeClr val="tx1"/>
                          </a:solidFill>
                          <a:latin typeface="+mn-lt"/>
                        </a:rPr>
                        <a:t>e.g</a:t>
                      </a:r>
                      <a:r>
                        <a:rPr kumimoji="0" lang="en-US" sz="900" b="0" i="0" u="none" strike="noStrike" kern="1200" cap="none" spc="0" normalizeH="0" baseline="0" noProof="0">
                          <a:ln>
                            <a:noFill/>
                          </a:ln>
                          <a:solidFill>
                            <a:schemeClr val="tx1"/>
                          </a:solidFill>
                          <a:effectLst/>
                          <a:uLnTx/>
                          <a:uFillTx/>
                          <a:latin typeface="+mn-lt"/>
                          <a:ea typeface="+mn-ea"/>
                          <a:cs typeface="+mn-cs"/>
                        </a:rPr>
                        <a:t>., Mediterranean diet) should be encouraged when possible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0" i="0" u="none" strike="noStrike" kern="1200" cap="none" spc="0" normalizeH="0" baseline="0" noProof="0">
                          <a:ln>
                            <a:noFill/>
                          </a:ln>
                          <a:solidFill>
                            <a:schemeClr val="tx1"/>
                          </a:solidFill>
                          <a:effectLst/>
                          <a:uLnTx/>
                          <a:uFillTx/>
                          <a:latin typeface="+mn-lt"/>
                          <a:ea typeface="+mn-ea"/>
                          <a:cs typeface="+mn-cs"/>
                        </a:rPr>
                        <a:t>Increase activity level with individualized prescriptive exercise recommendations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a:solidFill>
                            <a:schemeClr val="tx1"/>
                          </a:solidFill>
                          <a:latin typeface="+mn-lt"/>
                        </a:rPr>
                        <a:t>A</a:t>
                      </a:r>
                      <a:r>
                        <a:rPr kumimoji="0" lang="en-US" sz="900" b="0" i="0" u="none" strike="noStrike" kern="1200" cap="none" spc="0" normalizeH="0" baseline="0" noProof="0">
                          <a:ln>
                            <a:noFill/>
                          </a:ln>
                          <a:solidFill>
                            <a:schemeClr val="tx1"/>
                          </a:solidFill>
                          <a:effectLst/>
                          <a:uLnTx/>
                          <a:uFillTx/>
                          <a:latin typeface="+mn-lt"/>
                          <a:ea typeface="+mn-ea"/>
                          <a:cs typeface="+mn-cs"/>
                        </a:rPr>
                        <a:t>lcohol can be a cofactor for liver disease progression and intake should be assessed on a regular basis; patients with fibrosis stage </a:t>
                      </a:r>
                      <a:r>
                        <a:rPr kumimoji="0" lang="en-US" sz="900" b="0" i="0" u="none" strike="noStrike" kern="1200" cap="none" spc="0" normalizeH="0" baseline="0" noProof="0">
                          <a:ln>
                            <a:noFill/>
                          </a:ln>
                          <a:solidFill>
                            <a:schemeClr val="tx1"/>
                          </a:solidFill>
                          <a:effectLst/>
                          <a:uLnTx/>
                          <a:uFillTx/>
                          <a:latin typeface="+mn-lt"/>
                          <a:ea typeface="+mn-ea"/>
                          <a:cs typeface="Times New Roman" panose="02020603050405020304" pitchFamily="18" charset="0"/>
                        </a:rPr>
                        <a:t>≥</a:t>
                      </a:r>
                      <a:r>
                        <a:rPr kumimoji="0" lang="en-US" sz="900" b="0" i="0" u="none" strike="noStrike" kern="1200" cap="none" spc="0" normalizeH="0" baseline="0" noProof="0">
                          <a:ln>
                            <a:noFill/>
                          </a:ln>
                          <a:solidFill>
                            <a:schemeClr val="tx1"/>
                          </a:solidFill>
                          <a:effectLst/>
                          <a:uLnTx/>
                          <a:uFillTx/>
                          <a:latin typeface="+mn-lt"/>
                          <a:ea typeface="+mn-ea"/>
                          <a:cs typeface="+mn-cs"/>
                        </a:rPr>
                        <a:t>2 should abstain from alcohol use completely</a:t>
                      </a:r>
                    </a:p>
                  </a:txBody>
                  <a:tcPr marL="121920" marR="121920" marT="72000" marB="60960">
                    <a:lnL w="28575"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28575"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900" b="0" i="0" u="none" strike="noStrike" kern="1200" cap="none" spc="0" normalizeH="0" baseline="0" noProof="0">
                          <a:ln>
                            <a:noFill/>
                          </a:ln>
                          <a:solidFill>
                            <a:srgbClr val="001965"/>
                          </a:solidFill>
                          <a:effectLst/>
                          <a:uLnTx/>
                          <a:uFillTx/>
                          <a:latin typeface="+mn-lt"/>
                          <a:ea typeface="+mn-ea"/>
                          <a:cs typeface="+mn-cs"/>
                        </a:rPr>
                        <a:t>Increase daily movement and stress reduction through aerobic exercise and other methods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900" b="0" i="0" u="none" strike="noStrike" kern="1200" cap="none" spc="0" normalizeH="0" baseline="0" noProof="0">
                          <a:ln>
                            <a:noFill/>
                          </a:ln>
                          <a:solidFill>
                            <a:srgbClr val="001965"/>
                          </a:solidFill>
                          <a:effectLst/>
                          <a:uLnTx/>
                          <a:uFillTx/>
                          <a:latin typeface="+mn-lt"/>
                          <a:ea typeface="+mn-ea"/>
                          <a:cs typeface="+mn-cs"/>
                        </a:rPr>
                        <a:t>Aerobic exercise and resistance training recommended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900" b="0" i="0" u="none" strike="noStrike" kern="1200" cap="none" spc="0" normalizeH="0" baseline="0" noProof="0">
                          <a:ln>
                            <a:noFill/>
                          </a:ln>
                          <a:solidFill>
                            <a:srgbClr val="001965"/>
                          </a:solidFill>
                          <a:effectLst/>
                          <a:uLnTx/>
                          <a:uFillTx/>
                          <a:latin typeface="+mn-lt"/>
                          <a:ea typeface="+mn-ea"/>
                          <a:cs typeface="+mn-cs"/>
                        </a:rPr>
                        <a:t>Dietary modifications </a:t>
                      </a:r>
                      <a:r>
                        <a:rPr kumimoji="0" lang="en-US" sz="900" b="0" i="0" u="none" strike="noStrike" kern="1200" cap="none" spc="0" normalizeH="0" baseline="0" noProof="0">
                          <a:ln>
                            <a:noFill/>
                          </a:ln>
                          <a:solidFill>
                            <a:srgbClr val="001965"/>
                          </a:solidFill>
                          <a:effectLst/>
                          <a:uLnTx/>
                          <a:uFillTx/>
                          <a:latin typeface="+mn-lt"/>
                          <a:ea typeface="+mn-ea"/>
                          <a:cs typeface="+mn-cs"/>
                        </a:rPr>
                        <a:t>with reduction of macronutrient content and energy deficit for weight management, diabetes, hypertension and atherogenic </a:t>
                      </a:r>
                      <a:r>
                        <a:rPr lang="en-US" sz="900">
                          <a:solidFill>
                            <a:srgbClr val="001965"/>
                          </a:solidFill>
                          <a:latin typeface="+mn-lt"/>
                        </a:rPr>
                        <a:t>d</a:t>
                      </a:r>
                      <a:r>
                        <a:rPr kumimoji="0" lang="en-US" sz="900" b="0" i="0" u="none" strike="noStrike" kern="1200" cap="none" spc="0" normalizeH="0" baseline="0" noProof="0">
                          <a:ln>
                            <a:noFill/>
                          </a:ln>
                          <a:solidFill>
                            <a:srgbClr val="001965"/>
                          </a:solidFill>
                          <a:effectLst/>
                          <a:uLnTx/>
                          <a:uFillTx/>
                          <a:latin typeface="+mn-lt"/>
                          <a:ea typeface="+mn-ea"/>
                          <a:cs typeface="+mn-cs"/>
                        </a:rPr>
                        <a:t>yslipidemia</a:t>
                      </a:r>
                      <a:endParaRPr kumimoji="0" lang="en-CA" sz="900" b="0" i="0" u="none" strike="noStrike" kern="1200" cap="none" spc="0" normalizeH="0" baseline="0" noProof="0">
                        <a:ln>
                          <a:noFill/>
                        </a:ln>
                        <a:solidFill>
                          <a:srgbClr val="001965"/>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900" b="0" i="0" u="none" strike="noStrike" kern="1200" cap="none" spc="0" normalizeH="0" baseline="0" noProof="0">
                          <a:ln>
                            <a:noFill/>
                          </a:ln>
                          <a:solidFill>
                            <a:srgbClr val="001965"/>
                          </a:solidFill>
                          <a:effectLst/>
                          <a:uLnTx/>
                          <a:uFillTx/>
                          <a:latin typeface="+mn-lt"/>
                          <a:ea typeface="+mn-ea"/>
                          <a:cs typeface="+mn-cs"/>
                        </a:rPr>
                        <a:t>Minimize alcohol intake and avoid if F3 or cirrhosis (F4)</a:t>
                      </a:r>
                      <a:endParaRPr kumimoji="0" lang="en-GB" sz="900" b="0" i="0" u="none" strike="noStrike" kern="1200" cap="none" spc="0" normalizeH="0" baseline="0" noProof="0">
                        <a:ln>
                          <a:noFill/>
                        </a:ln>
                        <a:solidFill>
                          <a:srgbClr val="001965"/>
                        </a:solidFill>
                        <a:effectLst/>
                        <a:uLnTx/>
                        <a:uFillTx/>
                        <a:latin typeface="+mn-lt"/>
                        <a:ea typeface="+mn-ea"/>
                        <a:cs typeface="+mn-cs"/>
                      </a:endParaRPr>
                    </a:p>
                  </a:txBody>
                  <a:tcPr marL="121920" marR="121920" marT="72000" marB="60960">
                    <a:lnL w="12700" cap="flat" cmpd="sng" algn="ctr">
                      <a:solidFill>
                        <a:schemeClr val="accent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77161724"/>
                  </a:ext>
                </a:extLst>
              </a:tr>
              <a:tr h="2113645">
                <a:tc>
                  <a:txBody>
                    <a:bodyPr/>
                    <a:lstStyle/>
                    <a:p>
                      <a:pPr algn="l"/>
                      <a:r>
                        <a:rPr lang="en-US" sz="1400" b="1">
                          <a:solidFill>
                            <a:schemeClr val="tx1"/>
                          </a:solidFill>
                        </a:rPr>
                        <a:t>Pharmacotherapy</a:t>
                      </a:r>
                    </a:p>
                  </a:txBody>
                  <a:tcPr marL="121920" marR="72000" marT="72000" marB="6096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CA" sz="900" b="1" i="0" u="none" strike="noStrike" kern="1200" cap="none" spc="0" normalizeH="0" baseline="0" noProof="0">
                          <a:ln>
                            <a:noFill/>
                          </a:ln>
                          <a:solidFill>
                            <a:schemeClr val="tx1"/>
                          </a:solidFill>
                          <a:effectLst/>
                          <a:uLnTx/>
                          <a:uFillTx/>
                          <a:latin typeface="+mn-lt"/>
                          <a:ea typeface="+mn-ea"/>
                          <a:cs typeface="+mn-cs"/>
                        </a:rPr>
                        <a:t>Resmetirom and semaglutide</a:t>
                      </a:r>
                      <a:r>
                        <a:rPr kumimoji="0" lang="en-CA" sz="900" b="0" i="0" u="none" strike="noStrike" kern="1200" cap="none" spc="0" normalizeH="0" baseline="0" noProof="0">
                          <a:ln>
                            <a:noFill/>
                          </a:ln>
                          <a:solidFill>
                            <a:schemeClr val="tx1"/>
                          </a:solidFill>
                          <a:effectLst/>
                          <a:uLnTx/>
                          <a:uFillTx/>
                          <a:latin typeface="+mn-lt"/>
                          <a:ea typeface="+mn-ea"/>
                          <a:cs typeface="+mn-cs"/>
                        </a:rPr>
                        <a:t> can be considered for treatments of adults with MASH (F2–F3) but are not recommended for the treatment of cirrhosis</a:t>
                      </a:r>
                      <a:r>
                        <a:rPr kumimoji="0" lang="en-CA" sz="900" b="0" i="0" u="none" strike="noStrike" kern="1200" cap="none" spc="0" normalizeH="0" baseline="30000" noProof="0">
                          <a:ln>
                            <a:noFill/>
                          </a:ln>
                          <a:solidFill>
                            <a:schemeClr val="tx1"/>
                          </a:solidFill>
                          <a:effectLst/>
                          <a:uLnTx/>
                          <a:uFillTx/>
                          <a:latin typeface="+mn-lt"/>
                          <a:ea typeface="+mn-ea"/>
                          <a:cs typeface="+mn-cs"/>
                        </a:rPr>
                        <a:t>3,4</a:t>
                      </a:r>
                    </a:p>
                    <a:p>
                      <a:pPr marL="171450" marR="0" lvl="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CA" sz="900" b="0" i="0" u="none" strike="noStrike" kern="1200" cap="none" spc="0" normalizeH="0" baseline="0" noProof="0">
                          <a:ln>
                            <a:noFill/>
                          </a:ln>
                          <a:solidFill>
                            <a:schemeClr val="tx1"/>
                          </a:solidFill>
                          <a:effectLst/>
                          <a:uLnTx/>
                          <a:uFillTx/>
                          <a:latin typeface="+mn-lt"/>
                          <a:ea typeface="+mn-ea"/>
                          <a:cs typeface="+mn-cs"/>
                        </a:rPr>
                        <a:t>Patients with compensated cirrhosis who are receiving semaglutide for another FDA-approved indication should be monitored carefully</a:t>
                      </a:r>
                      <a:r>
                        <a:rPr kumimoji="0" lang="en-CA" sz="900" b="0" i="0" u="none" strike="noStrike" kern="1200" cap="none" spc="0" normalizeH="0" baseline="30000" noProof="0">
                          <a:ln>
                            <a:noFill/>
                          </a:ln>
                          <a:solidFill>
                            <a:schemeClr val="tx1"/>
                          </a:solidFill>
                          <a:effectLst/>
                          <a:uLnTx/>
                          <a:uFillTx/>
                          <a:latin typeface="+mn-lt"/>
                          <a:ea typeface="+mn-ea"/>
                          <a:cs typeface="+mn-cs"/>
                        </a:rPr>
                        <a:t>4</a:t>
                      </a:r>
                      <a:endParaRPr kumimoji="0" lang="en-US" sz="900" b="1" i="0" u="none" strike="noStrike" kern="1200" cap="none" spc="0" normalizeH="0" baseline="0" noProof="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CA" sz="900" b="0" i="0" u="none" strike="noStrike" kern="1200" cap="none" spc="0" normalizeH="0" baseline="0" noProof="0">
                          <a:ln>
                            <a:noFill/>
                          </a:ln>
                          <a:solidFill>
                            <a:schemeClr val="tx1"/>
                          </a:solidFill>
                          <a:effectLst/>
                          <a:uLnTx/>
                          <a:uFillTx/>
                          <a:latin typeface="+mn-lt"/>
                          <a:ea typeface="+mn-ea"/>
                          <a:cs typeface="+mn-cs"/>
                        </a:rPr>
                        <a:t>Drugs approved to treat associated comorbidities with potential benefit in MASLD may be considered in the appropriate clinical setting: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900" b="1" i="0" u="none" strike="noStrike" kern="1200" cap="none" spc="0" normalizeH="0" baseline="0" noProof="0">
                          <a:ln>
                            <a:noFill/>
                          </a:ln>
                          <a:solidFill>
                            <a:schemeClr val="tx1"/>
                          </a:solidFill>
                          <a:effectLst/>
                          <a:uLnTx/>
                          <a:uFillTx/>
                          <a:latin typeface="+mn-lt"/>
                          <a:ea typeface="+mn-ea"/>
                          <a:cs typeface="+mn-cs"/>
                        </a:rPr>
                        <a:t>Diabetes</a:t>
                      </a:r>
                      <a:r>
                        <a:rPr kumimoji="0" lang="en-CA" sz="900" i="0" u="none" strike="noStrike" kern="1200" cap="none" spc="0" normalizeH="0" baseline="0" noProof="0">
                          <a:ln>
                            <a:noFill/>
                          </a:ln>
                          <a:solidFill>
                            <a:schemeClr val="tx1"/>
                          </a:solidFill>
                          <a:effectLst/>
                          <a:uLnTx/>
                          <a:uFillTx/>
                          <a:latin typeface="+mn-lt"/>
                          <a:ea typeface="+mn-ea"/>
                          <a:cs typeface="+mn-cs"/>
                        </a:rPr>
                        <a:t>: Pioglitazone </a:t>
                      </a:r>
                      <a:r>
                        <a:rPr kumimoji="0" lang="en-US" sz="900" i="0" u="none" strike="noStrike" kern="1200" cap="none" spc="0" normalizeH="0" baseline="0" noProof="0">
                          <a:ln>
                            <a:noFill/>
                          </a:ln>
                          <a:solidFill>
                            <a:schemeClr val="tx1"/>
                          </a:solidFill>
                          <a:effectLst/>
                          <a:uLnTx/>
                          <a:uFillTx/>
                          <a:latin typeface="+mn-lt"/>
                          <a:ea typeface="+mn-ea"/>
                          <a:cs typeface="+mn-cs"/>
                        </a:rPr>
                        <a:t>can be considered in patients with MASH</a:t>
                      </a:r>
                      <a:r>
                        <a:rPr kumimoji="0" lang="en-CA" sz="900" i="0" u="none" strike="noStrike" kern="1200" cap="none" spc="0" normalizeH="0" baseline="0" noProof="0">
                          <a:ln>
                            <a:noFill/>
                          </a:ln>
                          <a:solidFill>
                            <a:schemeClr val="tx1"/>
                          </a:solidFill>
                          <a:effectLst/>
                          <a:uLnTx/>
                          <a:uFillTx/>
                          <a:latin typeface="+mn-lt"/>
                          <a:ea typeface="+mn-ea"/>
                          <a:cs typeface="+mn-cs"/>
                        </a:rPr>
                        <a:t>*</a:t>
                      </a:r>
                      <a:endParaRPr kumimoji="0" lang="en-US" sz="900" i="0" u="none" strike="noStrike" kern="1200" cap="none" spc="0" normalizeH="0" baseline="0" noProof="0">
                        <a:ln>
                          <a:noFill/>
                        </a:ln>
                        <a:solidFill>
                          <a:schemeClr val="tx1"/>
                        </a:solidFill>
                        <a:effectLst/>
                        <a:uLnTx/>
                        <a:uFillTx/>
                        <a:latin typeface="+mn-lt"/>
                        <a:ea typeface="+mn-ea"/>
                        <a:cs typeface="+mn-cs"/>
                      </a:endParaRPr>
                    </a:p>
                    <a:p>
                      <a:pPr marL="628639"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i="0" u="none" strike="noStrike" kern="1200" cap="none" spc="0" normalizeH="0" baseline="0" noProof="0">
                          <a:ln>
                            <a:noFill/>
                          </a:ln>
                          <a:solidFill>
                            <a:schemeClr val="tx1"/>
                          </a:solidFill>
                          <a:effectLst/>
                          <a:uLnTx/>
                          <a:uFillTx/>
                          <a:latin typeface="+mn-lt"/>
                          <a:ea typeface="+mn-ea"/>
                          <a:cs typeface="+mn-cs"/>
                        </a:rPr>
                        <a:t>Vitamin E can be considered in select individuals without diabetes</a:t>
                      </a:r>
                      <a:r>
                        <a:rPr kumimoji="0" lang="en-CA" sz="900" i="0" u="none" strike="noStrike" kern="1200" cap="none" spc="0" normalizeH="0" baseline="0" noProof="0">
                          <a:ln>
                            <a:noFill/>
                          </a:ln>
                          <a:solidFill>
                            <a:schemeClr val="tx1"/>
                          </a:solidFill>
                          <a:effectLst/>
                          <a:uLnTx/>
                          <a:uFillTx/>
                          <a:latin typeface="+mn-lt"/>
                          <a:ea typeface="+mn-ea"/>
                          <a:cs typeface="+mn-cs"/>
                        </a:rPr>
                        <a:t>*</a:t>
                      </a:r>
                      <a:endParaRPr kumimoji="0" lang="en-US" sz="900" i="0" u="none" strike="noStrike" kern="1200" cap="none" spc="0" normalizeH="0" baseline="0" noProof="0">
                        <a:ln>
                          <a:noFill/>
                        </a:ln>
                        <a:solidFill>
                          <a:schemeClr val="tx1"/>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900" b="1" i="0" u="none" strike="noStrike" kern="1200" cap="none" spc="0" normalizeH="0" baseline="0" noProof="0">
                          <a:ln>
                            <a:noFill/>
                          </a:ln>
                          <a:solidFill>
                            <a:schemeClr val="tx1"/>
                          </a:solidFill>
                          <a:effectLst/>
                          <a:uLnTx/>
                          <a:uFillTx/>
                          <a:latin typeface="+mn-lt"/>
                          <a:ea typeface="+mn-ea"/>
                          <a:cs typeface="+mn-cs"/>
                        </a:rPr>
                        <a:t>CVD risk reduction</a:t>
                      </a:r>
                      <a:r>
                        <a:rPr kumimoji="0" lang="en-US" sz="900" i="0" u="none" strike="noStrike" kern="1200" cap="none" spc="0" normalizeH="0" baseline="0" noProof="0">
                          <a:ln>
                            <a:noFill/>
                          </a:ln>
                          <a:solidFill>
                            <a:schemeClr val="tx1"/>
                          </a:solidFill>
                          <a:effectLst/>
                          <a:uLnTx/>
                          <a:uFillTx/>
                          <a:latin typeface="+mn-lt"/>
                          <a:ea typeface="+mn-ea"/>
                          <a:cs typeface="+mn-cs"/>
                        </a:rPr>
                        <a:t>: Statins are safe and recommended in patients with MASLD, including compensated cirrhosis (with careful monitoring, may consider statin use in patients with decompensated cirrhosis if patients have high CVD risk)</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900" b="0" i="0" u="none" strike="noStrike" kern="1200" cap="none" spc="0" normalizeH="0" baseline="0" noProof="0">
                          <a:ln>
                            <a:noFill/>
                          </a:ln>
                          <a:solidFill>
                            <a:schemeClr val="tx1"/>
                          </a:solidFill>
                          <a:effectLst/>
                          <a:uLnTx/>
                          <a:uFillTx/>
                          <a:latin typeface="+mn-lt"/>
                          <a:ea typeface="+mn-ea"/>
                          <a:cs typeface="+mn-cs"/>
                        </a:rPr>
                        <a:t>Avoid metformin</a:t>
                      </a:r>
                      <a:r>
                        <a:rPr kumimoji="0" lang="en-US" sz="900" i="0" u="none" strike="noStrike" kern="1200" cap="none" spc="0" normalizeH="0" baseline="0" noProof="0">
                          <a:ln>
                            <a:noFill/>
                          </a:ln>
                          <a:solidFill>
                            <a:schemeClr val="tx1"/>
                          </a:solidFill>
                          <a:effectLst/>
                          <a:uLnTx/>
                          <a:uFillTx/>
                          <a:latin typeface="+mn-lt"/>
                          <a:ea typeface="+mn-ea"/>
                          <a:cs typeface="+mn-cs"/>
                        </a:rPr>
                        <a:t>, UDCA, DPP-4, statins, and silymarin (milk thistle) for the treatment of MASH as they do not offer a meaningful histologic benefit</a:t>
                      </a:r>
                    </a:p>
                  </a:txBody>
                  <a:tcPr marL="121920" marR="121920" marT="72000" marB="60960">
                    <a:lnL w="28575"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900" b="1" i="0" u="none" strike="noStrike" kern="1200" cap="none" spc="0" normalizeH="0" baseline="0" noProof="0">
                          <a:ln>
                            <a:noFill/>
                          </a:ln>
                          <a:solidFill>
                            <a:srgbClr val="001965"/>
                          </a:solidFill>
                          <a:effectLst/>
                          <a:uLnTx/>
                          <a:uFillTx/>
                          <a:latin typeface="+mn-lt"/>
                          <a:ea typeface="+mn-ea"/>
                          <a:cs typeface="+mn-cs"/>
                        </a:rPr>
                        <a:t>Obesity</a:t>
                      </a:r>
                      <a:r>
                        <a:rPr kumimoji="0" lang="en-CA" sz="900" b="0" i="0" u="none" strike="noStrike" kern="1200" cap="none" spc="0" normalizeH="0" baseline="0" noProof="0">
                          <a:ln>
                            <a:noFill/>
                          </a:ln>
                          <a:solidFill>
                            <a:srgbClr val="001965"/>
                          </a:solidFill>
                          <a:effectLst/>
                          <a:uLnTx/>
                          <a:uFillTx/>
                          <a:latin typeface="+mn-lt"/>
                          <a:ea typeface="+mn-ea"/>
                          <a:cs typeface="+mn-cs"/>
                        </a:rPr>
                        <a:t>: Phentermine, phentermine/topiramate ER, naltrexone/bupropion, orlistat, liraglutide 3 mg/day or semaglutide 2.4 mg/week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900" b="1" i="0" u="none" strike="noStrike" kern="1200" cap="none" spc="0" normalizeH="0" baseline="0" noProof="0">
                          <a:ln>
                            <a:noFill/>
                          </a:ln>
                          <a:solidFill>
                            <a:srgbClr val="001965"/>
                          </a:solidFill>
                          <a:effectLst/>
                          <a:uLnTx/>
                          <a:uFillTx/>
                          <a:latin typeface="+mn-lt"/>
                          <a:ea typeface="+mn-ea"/>
                          <a:cs typeface="+mn-cs"/>
                        </a:rPr>
                        <a:t>Diabetes</a:t>
                      </a:r>
                      <a:r>
                        <a:rPr kumimoji="0" lang="en-CA" sz="900" b="0" i="0" u="none" strike="noStrike" kern="1200" cap="none" spc="0" normalizeH="0" baseline="0" noProof="0">
                          <a:ln>
                            <a:noFill/>
                          </a:ln>
                          <a:solidFill>
                            <a:srgbClr val="001965"/>
                          </a:solidFill>
                          <a:effectLst/>
                          <a:uLnTx/>
                          <a:uFillTx/>
                          <a:latin typeface="+mn-lt"/>
                          <a:ea typeface="+mn-ea"/>
                          <a:cs typeface="+mn-cs"/>
                        </a:rPr>
                        <a:t>: Consider agents that reduce liver fat for low-risk (pioglitazone, GLP-1RA, SGLT2i) and strongly consider agents with efficacy in MASH for indeterminate- and high-risk patients (pioglitazone and/or GLP-1RA)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900" b="1" i="0" u="none" strike="noStrike" kern="1200" cap="none" spc="0" normalizeH="0" baseline="0" noProof="0">
                          <a:ln>
                            <a:noFill/>
                          </a:ln>
                          <a:solidFill>
                            <a:srgbClr val="001965"/>
                          </a:solidFill>
                          <a:effectLst/>
                          <a:uLnTx/>
                          <a:uFillTx/>
                          <a:latin typeface="+mn-lt"/>
                          <a:ea typeface="+mn-ea"/>
                          <a:cs typeface="+mn-cs"/>
                        </a:rPr>
                        <a:t>Hypertension</a:t>
                      </a:r>
                      <a:r>
                        <a:rPr kumimoji="0" lang="en-CA" sz="900" b="0" i="0" u="none" strike="noStrike" kern="1200" cap="none" spc="0" normalizeH="0" baseline="0" noProof="0">
                          <a:ln>
                            <a:noFill/>
                          </a:ln>
                          <a:solidFill>
                            <a:srgbClr val="001965"/>
                          </a:solidFill>
                          <a:effectLst/>
                          <a:uLnTx/>
                          <a:uFillTx/>
                          <a:latin typeface="+mn-lt"/>
                          <a:ea typeface="+mn-ea"/>
                          <a:cs typeface="+mn-cs"/>
                        </a:rPr>
                        <a:t>: First-line therapy with ACEIs and ARBs for all patients except those with decompensated cirrhosis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900" b="1" i="0" u="none" strike="noStrike" kern="1200" cap="none" spc="0" normalizeH="0" baseline="0" noProof="0">
                          <a:ln>
                            <a:noFill/>
                          </a:ln>
                          <a:solidFill>
                            <a:srgbClr val="001965"/>
                          </a:solidFill>
                          <a:effectLst/>
                          <a:uLnTx/>
                          <a:uFillTx/>
                          <a:latin typeface="+mn-lt"/>
                          <a:ea typeface="+mn-ea"/>
                          <a:cs typeface="+mn-cs"/>
                        </a:rPr>
                        <a:t>Atherogenic dyslipidemia</a:t>
                      </a:r>
                      <a:r>
                        <a:rPr kumimoji="0" lang="en-CA" sz="900" b="0" i="0" u="none" strike="noStrike" kern="1200" cap="none" spc="0" normalizeH="0" baseline="0" noProof="0">
                          <a:ln>
                            <a:noFill/>
                          </a:ln>
                          <a:solidFill>
                            <a:srgbClr val="001965"/>
                          </a:solidFill>
                          <a:effectLst/>
                          <a:uLnTx/>
                          <a:uFillTx/>
                          <a:latin typeface="+mn-lt"/>
                          <a:ea typeface="+mn-ea"/>
                          <a:cs typeface="+mn-cs"/>
                        </a:rPr>
                        <a:t>: First-line therapy with statins unless contraindicated; avoid in patients with decompensated cirrhosis (Child C)</a:t>
                      </a:r>
                      <a:endParaRPr kumimoji="0" lang="en-CA" sz="900" b="1" i="0" u="none" strike="noStrike" kern="1200" cap="none" spc="0" normalizeH="0" baseline="0" noProof="0">
                        <a:ln>
                          <a:noFill/>
                        </a:ln>
                        <a:solidFill>
                          <a:srgbClr val="001965"/>
                        </a:solidFill>
                        <a:effectLst/>
                        <a:uLnTx/>
                        <a:uFillTx/>
                        <a:latin typeface="+mn-lt"/>
                        <a:ea typeface="+mn-ea"/>
                        <a:cs typeface="+mn-cs"/>
                      </a:endParaRPr>
                    </a:p>
                  </a:txBody>
                  <a:tcPr marL="121920" marR="121920" marT="72000" marB="60960">
                    <a:lnL w="12700" cap="flat" cmpd="sng" algn="ctr">
                      <a:solidFill>
                        <a:schemeClr val="accent1"/>
                      </a:solidFill>
                      <a:prstDash val="solid"/>
                      <a:round/>
                      <a:headEnd type="none" w="med" len="med"/>
                      <a:tailEnd type="none" w="med" len="med"/>
                    </a:lnL>
                    <a:lnR w="28575"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5723509"/>
                  </a:ext>
                </a:extLst>
              </a:tr>
              <a:tr h="671435">
                <a:tc>
                  <a:txBody>
                    <a:bodyPr/>
                    <a:lstStyle/>
                    <a:p>
                      <a:pPr algn="l"/>
                      <a:r>
                        <a:rPr lang="en-US" sz="1400" b="1">
                          <a:solidFill>
                            <a:schemeClr val="tx1"/>
                          </a:solidFill>
                        </a:rPr>
                        <a:t>Surgery</a:t>
                      </a:r>
                    </a:p>
                  </a:txBody>
                  <a:tcPr marL="121920" marR="72000" marT="108000" marB="6096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defTabSz="914400">
                        <a:buFont typeface="Arial" panose="020B0604020202020204" pitchFamily="34" charset="0"/>
                        <a:buChar char="•"/>
                        <a:defRPr/>
                      </a:pPr>
                      <a:r>
                        <a:rPr kumimoji="0" lang="en-CA" sz="900" b="0" i="0" u="none" strike="noStrike" kern="1200" cap="none" spc="0" normalizeH="0" baseline="0" noProof="0">
                          <a:ln>
                            <a:noFill/>
                          </a:ln>
                          <a:solidFill>
                            <a:schemeClr val="tx1"/>
                          </a:solidFill>
                          <a:effectLst/>
                          <a:uLnTx/>
                          <a:uFillTx/>
                          <a:latin typeface="+mn-lt"/>
                          <a:ea typeface="+mn-ea"/>
                          <a:cs typeface="+mn-cs"/>
                        </a:rPr>
                        <a:t>Bariatric surgery should be considered as a therapeutic option in patients who meet criteria for metabolic weight loss surgery as it effectively resolves MASLD or MASH in the </a:t>
                      </a:r>
                      <a:r>
                        <a:rPr lang="en-CA" sz="900">
                          <a:solidFill>
                            <a:schemeClr val="tx1"/>
                          </a:solidFill>
                          <a:latin typeface="+mn-lt"/>
                        </a:rPr>
                        <a:t>majority of patients</a:t>
                      </a:r>
                      <a:r>
                        <a:rPr kumimoji="0" lang="en-CA" sz="900" b="0" i="0" u="none" strike="noStrike" kern="1200" cap="none" spc="0" normalizeH="0" baseline="0" noProof="0">
                          <a:ln>
                            <a:noFill/>
                          </a:ln>
                          <a:solidFill>
                            <a:schemeClr val="tx1"/>
                          </a:solidFill>
                          <a:effectLst/>
                          <a:uLnTx/>
                          <a:uFillTx/>
                          <a:latin typeface="+mn-lt"/>
                          <a:ea typeface="+mn-ea"/>
                          <a:cs typeface="+mn-cs"/>
                        </a:rPr>
                        <a:t> without cirrhosis and reduces mortality from CVD and malignancy</a:t>
                      </a:r>
                      <a:endParaRPr kumimoji="0" lang="en-US" sz="900" b="0" i="0" u="none" strike="noStrike" kern="1200" cap="none" spc="0" normalizeH="0" baseline="0" noProof="0">
                        <a:ln>
                          <a:noFill/>
                        </a:ln>
                        <a:solidFill>
                          <a:schemeClr val="tx1"/>
                        </a:solidFill>
                        <a:effectLst/>
                        <a:uLnTx/>
                        <a:uFillTx/>
                        <a:latin typeface="+mn-lt"/>
                        <a:ea typeface="+mn-ea"/>
                        <a:cs typeface="+mn-cs"/>
                      </a:endParaRPr>
                    </a:p>
                  </a:txBody>
                  <a:tcPr marL="121920" marR="121920" marT="108000" marB="60960">
                    <a:lnL w="28575"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6350"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i="0" u="none" kern="1200" cap="none" spc="0" normalizeH="0" baseline="0" noProof="0">
                          <a:ln>
                            <a:noFill/>
                          </a:ln>
                          <a:solidFill>
                            <a:srgbClr val="001965"/>
                          </a:solidFill>
                          <a:effectLst/>
                          <a:uLnTx/>
                          <a:uFillTx/>
                          <a:latin typeface="+mn-lt"/>
                          <a:ea typeface="+mn-ea"/>
                          <a:cs typeface="+mn-cs"/>
                        </a:rPr>
                        <a:t>Bariatric surgery may be considered to treat obesity and comorbidities in all patients with MASLD with stronger consideration to treat steatohepatitis and fibrosis in indeterminate- and high-risk groups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i="0" u="none" kern="1200" cap="none" spc="0" normalizeH="0" baseline="0" noProof="0">
                          <a:ln>
                            <a:noFill/>
                          </a:ln>
                          <a:solidFill>
                            <a:srgbClr val="001965"/>
                          </a:solidFill>
                          <a:effectLst/>
                          <a:uLnTx/>
                          <a:uFillTx/>
                          <a:latin typeface="+mn-lt"/>
                          <a:ea typeface="+mn-ea"/>
                          <a:cs typeface="+mn-cs"/>
                        </a:rPr>
                        <a:t>Indicated for patients with a </a:t>
                      </a:r>
                      <a:r>
                        <a:rPr lang="en-US" sz="900"/>
                        <a:t>BMI ≥40 kg/m</a:t>
                      </a:r>
                      <a:r>
                        <a:rPr lang="en-US" sz="900" baseline="30000"/>
                        <a:t>2</a:t>
                      </a:r>
                      <a:r>
                        <a:rPr lang="en-US" sz="900"/>
                        <a:t> irrespective of metabolic comorbid disease or BMI ≥35 kg/m</a:t>
                      </a:r>
                      <a:r>
                        <a:rPr lang="en-US" sz="900" baseline="30000"/>
                        <a:t>2</a:t>
                      </a:r>
                      <a:r>
                        <a:rPr lang="en-US" sz="900"/>
                        <a:t> </a:t>
                      </a:r>
                      <a:r>
                        <a:rPr lang="en-GB" sz="900"/>
                        <a:t>with comorbidities</a:t>
                      </a:r>
                      <a:endParaRPr kumimoji="0" lang="en-US" sz="900" i="0" u="none" kern="1200" cap="none" spc="0" normalizeH="0" baseline="0" noProof="0">
                        <a:ln>
                          <a:noFill/>
                        </a:ln>
                        <a:solidFill>
                          <a:srgbClr val="001965"/>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900" b="0" i="0" u="none" strike="noStrike" kern="1200" cap="none" spc="0" normalizeH="0" baseline="0" noProof="0">
                          <a:ln>
                            <a:noFill/>
                          </a:ln>
                          <a:solidFill>
                            <a:srgbClr val="001965"/>
                          </a:solidFill>
                          <a:effectLst/>
                          <a:uLnTx/>
                          <a:uFillTx/>
                          <a:latin typeface="+mn-lt"/>
                          <a:ea typeface="+mn-ea"/>
                          <a:cs typeface="+mn-cs"/>
                        </a:rPr>
                        <a:t>Avoid bariatric surgery in patients with decompensated cirrhosis </a:t>
                      </a:r>
                      <a:endParaRPr lang="en-US" sz="900" b="1">
                        <a:solidFill>
                          <a:schemeClr val="accent1"/>
                        </a:solidFill>
                      </a:endParaRPr>
                    </a:p>
                  </a:txBody>
                  <a:tcPr marL="121920" marR="121920" marT="108000" marB="60960">
                    <a:lnL w="12700" cap="flat" cmpd="sng" algn="ctr">
                      <a:solidFill>
                        <a:schemeClr val="accent1"/>
                      </a:solidFill>
                      <a:prstDash val="solid"/>
                      <a:round/>
                      <a:headEnd type="none" w="med" len="med"/>
                      <a:tailEnd type="none" w="med" len="med"/>
                    </a:lnL>
                    <a:lnR w="28575"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0037033"/>
                  </a:ext>
                </a:extLst>
              </a:tr>
            </a:tbl>
          </a:graphicData>
        </a:graphic>
      </p:graphicFrame>
    </p:spTree>
    <p:extLst>
      <p:ext uri="{BB962C8B-B14F-4D97-AF65-F5344CB8AC3E}">
        <p14:creationId xmlns:p14="http://schemas.microsoft.com/office/powerpoint/2010/main" val="12722206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254F8-A20C-479F-AE04-DA6DA78863C4}"/>
              </a:ext>
            </a:extLst>
          </p:cNvPr>
          <p:cNvSpPr>
            <a:spLocks noGrp="1"/>
          </p:cNvSpPr>
          <p:nvPr>
            <p:ph type="title"/>
            <p:custDataLst>
              <p:tags r:id="rId1"/>
            </p:custDataLst>
          </p:nvPr>
        </p:nvSpPr>
        <p:spPr/>
        <p:txBody>
          <a:bodyPr/>
          <a:lstStyle/>
          <a:p>
            <a:r>
              <a:rPr lang="en-US"/>
              <a:t>Summary of management guidelines</a:t>
            </a:r>
            <a:br>
              <a:rPr lang="en-US"/>
            </a:br>
            <a:r>
              <a:rPr lang="en-US" sz="2800">
                <a:solidFill>
                  <a:schemeClr val="tx2"/>
                </a:solidFill>
              </a:rPr>
              <a:t>ADA and AGA</a:t>
            </a:r>
            <a:endParaRPr lang="en-US"/>
          </a:p>
        </p:txBody>
      </p:sp>
      <p:sp>
        <p:nvSpPr>
          <p:cNvPr id="3" name="Text Placeholder 2">
            <a:extLst>
              <a:ext uri="{FF2B5EF4-FFF2-40B4-BE49-F238E27FC236}">
                <a16:creationId xmlns:a16="http://schemas.microsoft.com/office/drawing/2014/main" id="{93E0B986-813E-4D90-9E30-E3934047361A}"/>
              </a:ext>
            </a:extLst>
          </p:cNvPr>
          <p:cNvSpPr>
            <a:spLocks noGrp="1"/>
          </p:cNvSpPr>
          <p:nvPr>
            <p:ph type="body" sz="quarter" idx="13"/>
          </p:nvPr>
        </p:nvSpPr>
        <p:spPr/>
        <p:txBody>
          <a:bodyPr vert="horz" lIns="0" tIns="0" rIns="0" bIns="0" rtlCol="0" anchor="b">
            <a:noAutofit/>
          </a:bodyPr>
          <a:lstStyle/>
          <a:p>
            <a:r>
              <a:rPr lang="en-US"/>
              <a:t>*</a:t>
            </a:r>
            <a:r>
              <a:rPr lang="en-CA"/>
              <a:t>Pioglitazone, some GLP-1 RAs with semaglutide having strongest evidence of liver histological benefit and vitamin E improves steatohepatitis in patients with MASH without diabetes.</a:t>
            </a:r>
            <a:br>
              <a:rPr lang="en-US"/>
            </a:br>
            <a:r>
              <a:rPr lang="en-US"/>
              <a:t>ADA, American Diabetes Association; AGA, American Gastroenterology Association; F, fibrosis stage; GLP-1RA, glucagon-like peptide-1 receptor agonist; MASH, metabolic dysfunction-associated steatohepatitis; MASLD, metabolic dysfunction-associated steatotic liver disease; NIT, non-invasive test; T2D, type 2 diabetes. </a:t>
            </a:r>
            <a:br>
              <a:rPr lang="en-US"/>
            </a:br>
            <a:r>
              <a:rPr lang="en-US"/>
              <a:t>1. </a:t>
            </a:r>
            <a:r>
              <a:rPr lang="fi-FI"/>
              <a:t>ADA Professional Practice Committee. </a:t>
            </a:r>
            <a:r>
              <a:rPr lang="fi-FI" i="1"/>
              <a:t>Diabetes Care</a:t>
            </a:r>
            <a:r>
              <a:rPr lang="fi-FI"/>
              <a:t>. 2024;47(Suppl.1):S52–S76. 2. </a:t>
            </a:r>
            <a:r>
              <a:rPr lang="en-US"/>
              <a:t>Kanwal F et al. </a:t>
            </a:r>
            <a:r>
              <a:rPr lang="en-US" i="1"/>
              <a:t>Gastroenterol.</a:t>
            </a:r>
            <a:r>
              <a:rPr lang="en-US"/>
              <a:t> 2021;161:1657–1669.</a:t>
            </a:r>
            <a:r>
              <a:rPr lang="fi-FI"/>
              <a:t> </a:t>
            </a:r>
            <a:endParaRPr lang="en-US"/>
          </a:p>
        </p:txBody>
      </p:sp>
      <p:graphicFrame>
        <p:nvGraphicFramePr>
          <p:cNvPr id="12" name="Table 11">
            <a:extLst>
              <a:ext uri="{FF2B5EF4-FFF2-40B4-BE49-F238E27FC236}">
                <a16:creationId xmlns:a16="http://schemas.microsoft.com/office/drawing/2014/main" id="{FCE674C7-A928-4B74-A0F9-DB3C84FC0B31}"/>
              </a:ext>
            </a:extLst>
          </p:cNvPr>
          <p:cNvGraphicFramePr>
            <a:graphicFrameLocks noGrp="1"/>
          </p:cNvGraphicFramePr>
          <p:nvPr>
            <p:extLst>
              <p:ext uri="{D42A27DB-BD31-4B8C-83A1-F6EECF244321}">
                <p14:modId xmlns:p14="http://schemas.microsoft.com/office/powerpoint/2010/main" val="1593415719"/>
              </p:ext>
            </p:extLst>
          </p:nvPr>
        </p:nvGraphicFramePr>
        <p:xfrm>
          <a:off x="432000" y="1462341"/>
          <a:ext cx="11387909" cy="4518307"/>
        </p:xfrm>
        <a:graphic>
          <a:graphicData uri="http://schemas.openxmlformats.org/drawingml/2006/table">
            <a:tbl>
              <a:tblPr firstRow="1" bandRow="1">
                <a:tableStyleId>{5C22544A-7EE6-4342-B048-85BDC9FD1C3A}</a:tableStyleId>
              </a:tblPr>
              <a:tblGrid>
                <a:gridCol w="1714709">
                  <a:extLst>
                    <a:ext uri="{9D8B030D-6E8A-4147-A177-3AD203B41FA5}">
                      <a16:colId xmlns:a16="http://schemas.microsoft.com/office/drawing/2014/main" val="1406125284"/>
                    </a:ext>
                  </a:extLst>
                </a:gridCol>
                <a:gridCol w="5220000">
                  <a:extLst>
                    <a:ext uri="{9D8B030D-6E8A-4147-A177-3AD203B41FA5}">
                      <a16:colId xmlns:a16="http://schemas.microsoft.com/office/drawing/2014/main" val="1872580053"/>
                    </a:ext>
                  </a:extLst>
                </a:gridCol>
                <a:gridCol w="4453200">
                  <a:extLst>
                    <a:ext uri="{9D8B030D-6E8A-4147-A177-3AD203B41FA5}">
                      <a16:colId xmlns:a16="http://schemas.microsoft.com/office/drawing/2014/main" val="2873886116"/>
                    </a:ext>
                  </a:extLst>
                </a:gridCol>
              </a:tblGrid>
              <a:tr h="349200">
                <a:tc>
                  <a:txBody>
                    <a:bodyPr/>
                    <a:lstStyle/>
                    <a:p>
                      <a:endParaRPr lang="en-US" sz="1800"/>
                    </a:p>
                  </a:txBody>
                  <a:tcPr marL="121920" marR="121920" marT="36000" marB="36000" anchor="ctr">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noFill/>
                  </a:tcPr>
                </a:tc>
                <a:tc>
                  <a:txBody>
                    <a:bodyPr/>
                    <a:lstStyle/>
                    <a:p>
                      <a:pPr algn="ctr"/>
                      <a:r>
                        <a:rPr lang="en-US" sz="1400">
                          <a:solidFill>
                            <a:schemeClr val="bg1"/>
                          </a:solidFill>
                        </a:rPr>
                        <a:t>ADA</a:t>
                      </a:r>
                      <a:r>
                        <a:rPr lang="en-US" sz="1400" baseline="30000">
                          <a:solidFill>
                            <a:schemeClr val="bg1"/>
                          </a:solidFill>
                        </a:rPr>
                        <a:t>1</a:t>
                      </a:r>
                    </a:p>
                  </a:txBody>
                  <a:tcPr marL="121920" marR="121920" marT="36000" marB="3600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6553F"/>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400">
                          <a:solidFill>
                            <a:schemeClr val="bg1"/>
                          </a:solidFill>
                        </a:rPr>
                        <a:t>AGA</a:t>
                      </a:r>
                      <a:r>
                        <a:rPr lang="en-US" sz="1400" baseline="30000">
                          <a:solidFill>
                            <a:schemeClr val="bg1"/>
                          </a:solidFill>
                        </a:rPr>
                        <a:t>2</a:t>
                      </a:r>
                    </a:p>
                  </a:txBody>
                  <a:tcPr marL="121920" marR="121920" marT="36000" marB="36000" anchor="ctr">
                    <a:lnL w="12700" cap="flat" cmpd="sng" algn="ctr">
                      <a:solidFill>
                        <a:schemeClr val="accent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6553F"/>
                    </a:solidFill>
                  </a:tcPr>
                </a:tc>
                <a:extLst>
                  <a:ext uri="{0D108BD9-81ED-4DB2-BD59-A6C34878D82A}">
                    <a16:rowId xmlns:a16="http://schemas.microsoft.com/office/drawing/2014/main" val="1873347847"/>
                  </a:ext>
                </a:extLst>
              </a:tr>
              <a:tr h="1080000">
                <a:tc>
                  <a:txBody>
                    <a:bodyPr/>
                    <a:lstStyle/>
                    <a:p>
                      <a:pPr algn="l"/>
                      <a:r>
                        <a:rPr lang="en-US" sz="1400" b="1">
                          <a:solidFill>
                            <a:schemeClr val="tx1"/>
                          </a:solidFill>
                        </a:rPr>
                        <a:t>Lifestyle</a:t>
                      </a:r>
                    </a:p>
                  </a:txBody>
                  <a:tcPr marL="121920" marR="72000" marT="72000" marB="60960" anchor="ctr">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900" b="1">
                          <a:solidFill>
                            <a:srgbClr val="001965"/>
                          </a:solidFill>
                          <a:latin typeface="+mn-lt"/>
                        </a:rPr>
                        <a:t>T2D or prediabetes with o</a:t>
                      </a:r>
                      <a:r>
                        <a:rPr kumimoji="0" lang="en-CA" sz="900" b="1" i="0" u="none" strike="noStrike" kern="1200" cap="none" spc="0" normalizeH="0" baseline="0" noProof="0">
                          <a:ln>
                            <a:noFill/>
                          </a:ln>
                          <a:solidFill>
                            <a:srgbClr val="001965"/>
                          </a:solidFill>
                          <a:effectLst/>
                          <a:uLnTx/>
                          <a:uFillTx/>
                          <a:latin typeface="+mn-lt"/>
                          <a:ea typeface="+mn-ea"/>
                          <a:cs typeface="+mn-cs"/>
                        </a:rPr>
                        <a:t>verweight/obesity: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900" b="0" i="0" u="none" kern="1200" cap="none" spc="0" normalizeH="0" baseline="0" noProof="0">
                          <a:ln>
                            <a:noFill/>
                          </a:ln>
                          <a:solidFill>
                            <a:srgbClr val="001965"/>
                          </a:solidFill>
                          <a:effectLst/>
                          <a:uLnTx/>
                          <a:uFillTx/>
                          <a:latin typeface="+mn-lt"/>
                          <a:ea typeface="+mn-ea"/>
                          <a:cs typeface="+mn-cs"/>
                        </a:rPr>
                        <a:t>Individualized, structured nutrition and physical activity programs that promote weight loss for cardiometabolic benefits and histological improvement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900" b="0" i="0" u="none" strike="noStrike" kern="1200" cap="none" spc="0" normalizeH="0" baseline="0" noProof="0">
                          <a:ln>
                            <a:noFill/>
                          </a:ln>
                          <a:solidFill>
                            <a:srgbClr val="001965"/>
                          </a:solidFill>
                          <a:effectLst/>
                          <a:uLnTx/>
                          <a:uFillTx/>
                          <a:latin typeface="+mn-lt"/>
                          <a:ea typeface="+mn-ea"/>
                          <a:cs typeface="+mn-cs"/>
                        </a:rPr>
                        <a:t>Reduction of macronutrient content, limiting saturated fat, starch, and added sugar, with adoption of healthy eating patterns</a:t>
                      </a:r>
                    </a:p>
                  </a:txBody>
                  <a:tcPr marL="121920" marR="121920" marT="72000" marB="60960">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28575"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900" b="0" i="0" u="none" strike="noStrike" kern="1200" cap="none" spc="0" normalizeH="0" baseline="0" noProof="0">
                          <a:ln>
                            <a:noFill/>
                          </a:ln>
                          <a:solidFill>
                            <a:schemeClr val="tx1"/>
                          </a:solidFill>
                          <a:effectLst/>
                          <a:uLnTx/>
                          <a:uFillTx/>
                          <a:latin typeface="+mn-lt"/>
                          <a:ea typeface="+mn-ea"/>
                          <a:cs typeface="+mn-cs"/>
                        </a:rPr>
                        <a:t>Regular physical activity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900" b="0" i="0" u="none" strike="noStrike" kern="1200" cap="none" spc="0" normalizeH="0" baseline="0" noProof="0">
                          <a:ln>
                            <a:noFill/>
                          </a:ln>
                          <a:solidFill>
                            <a:schemeClr val="tx1"/>
                          </a:solidFill>
                          <a:effectLst/>
                          <a:uLnTx/>
                          <a:uFillTx/>
                          <a:latin typeface="+mn-lt"/>
                          <a:ea typeface="+mn-ea"/>
                          <a:cs typeface="+mn-cs"/>
                        </a:rPr>
                        <a:t>Healthy diet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900" b="0" i="0" u="none" strike="noStrike" kern="1200" cap="none" spc="0" normalizeH="0" baseline="0" noProof="0">
                          <a:ln>
                            <a:noFill/>
                          </a:ln>
                          <a:solidFill>
                            <a:schemeClr val="tx1"/>
                          </a:solidFill>
                          <a:effectLst/>
                          <a:uLnTx/>
                          <a:uFillTx/>
                          <a:latin typeface="+mn-lt"/>
                          <a:ea typeface="+mn-ea"/>
                          <a:cs typeface="+mn-cs"/>
                        </a:rPr>
                        <a:t>Avoid excess alcohol intake </a:t>
                      </a:r>
                      <a:endParaRPr kumimoji="0" lang="en-GB" sz="900" b="0" i="0" u="none" strike="noStrike" kern="1200" cap="none" spc="0" normalizeH="0" baseline="0" noProof="0">
                        <a:ln>
                          <a:noFill/>
                        </a:ln>
                        <a:solidFill>
                          <a:schemeClr val="tx1"/>
                        </a:solidFill>
                        <a:effectLst/>
                        <a:uLnTx/>
                        <a:uFillTx/>
                        <a:latin typeface="+mn-lt"/>
                        <a:ea typeface="+mn-ea"/>
                        <a:cs typeface="+mn-cs"/>
                      </a:endParaRPr>
                    </a:p>
                  </a:txBody>
                  <a:tcPr marL="121920" marR="121920" marT="72000" marB="60960">
                    <a:lnL w="12700" cap="flat" cmpd="sng" algn="ctr">
                      <a:solidFill>
                        <a:schemeClr val="accent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77161724"/>
                  </a:ext>
                </a:extLst>
              </a:tr>
              <a:tr h="2113200">
                <a:tc>
                  <a:txBody>
                    <a:bodyPr/>
                    <a:lstStyle/>
                    <a:p>
                      <a:pPr algn="l"/>
                      <a:r>
                        <a:rPr lang="en-US" sz="1400" b="1">
                          <a:solidFill>
                            <a:schemeClr val="tx1"/>
                          </a:solidFill>
                        </a:rPr>
                        <a:t>Pharmacotherapy</a:t>
                      </a:r>
                    </a:p>
                  </a:txBody>
                  <a:tcPr marL="121920" marR="72000" marT="72000" marB="60960" anchor="ctr">
                    <a:lnL w="28575"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171450" indent="-171450" defTabSz="914400">
                        <a:buFont typeface="Arial" panose="020B0604020202020204" pitchFamily="34" charset="0"/>
                        <a:buChar char="•"/>
                        <a:defRPr/>
                      </a:pPr>
                      <a:r>
                        <a:rPr kumimoji="0" lang="en-CA" sz="900" b="1" i="0" u="none" strike="noStrike" kern="1200" cap="none" spc="0" normalizeH="0" baseline="0" noProof="0">
                          <a:ln>
                            <a:noFill/>
                          </a:ln>
                          <a:solidFill>
                            <a:srgbClr val="001965"/>
                          </a:solidFill>
                          <a:effectLst/>
                          <a:uLnTx/>
                          <a:uFillTx/>
                          <a:latin typeface="+mn-lt"/>
                          <a:ea typeface="+mn-ea"/>
                          <a:cs typeface="+mn-cs"/>
                        </a:rPr>
                        <a:t>T2D, particularly with overweight/obesity, with </a:t>
                      </a:r>
                      <a:r>
                        <a:rPr lang="en-CA" sz="900" b="1">
                          <a:solidFill>
                            <a:srgbClr val="001965"/>
                          </a:solidFill>
                          <a:latin typeface="+mn-lt"/>
                        </a:rPr>
                        <a:t>MASLD</a:t>
                      </a:r>
                      <a:r>
                        <a:rPr lang="en-US" sz="900" b="1">
                          <a:solidFill>
                            <a:srgbClr val="001965"/>
                          </a:solidFill>
                          <a:latin typeface="+mn-lt"/>
                        </a:rPr>
                        <a:t>: </a:t>
                      </a:r>
                      <a:r>
                        <a:rPr kumimoji="0" lang="en-US" sz="900" i="0" u="none" strike="noStrike" kern="1200" cap="none" spc="0" normalizeH="0" baseline="0" noProof="0">
                          <a:ln>
                            <a:noFill/>
                          </a:ln>
                          <a:solidFill>
                            <a:srgbClr val="001965"/>
                          </a:solidFill>
                          <a:effectLst/>
                          <a:uLnTx/>
                          <a:uFillTx/>
                          <a:latin typeface="+mn-lt"/>
                          <a:ea typeface="+mn-ea"/>
                          <a:cs typeface="+mn-cs"/>
                        </a:rPr>
                        <a:t>Consider using a GLP-1RA with demonstrated benefits in MASH as an adjunctive therapy to lifestyle interventions for weight loss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1" i="0" u="none" strike="noStrike" kern="1200" cap="none" spc="0" normalizeH="0" baseline="0" noProof="0">
                          <a:ln>
                            <a:noFill/>
                          </a:ln>
                          <a:solidFill>
                            <a:srgbClr val="001965"/>
                          </a:solidFill>
                          <a:effectLst/>
                          <a:uLnTx/>
                          <a:uFillTx/>
                          <a:latin typeface="+mn-lt"/>
                          <a:ea typeface="+mn-ea"/>
                          <a:cs typeface="+mn-cs"/>
                        </a:rPr>
                        <a:t>T2D with biopsy-proven MASH </a:t>
                      </a:r>
                      <a:r>
                        <a:rPr lang="en-US" sz="900" b="1">
                          <a:solidFill>
                            <a:srgbClr val="001965"/>
                          </a:solidFill>
                          <a:latin typeface="+mn-lt"/>
                        </a:rPr>
                        <a:t>or those at high risk for MASLD with clinically significant liver fibrosis using NITs</a:t>
                      </a:r>
                      <a:r>
                        <a:rPr kumimoji="0" lang="en-US" sz="900" b="1" i="0" u="none" strike="noStrike" kern="1200" cap="none" spc="0" normalizeH="0" baseline="0" noProof="0">
                          <a:ln>
                            <a:noFill/>
                          </a:ln>
                          <a:solidFill>
                            <a:srgbClr val="001965"/>
                          </a:solidFill>
                          <a:effectLst/>
                          <a:uLnTx/>
                          <a:uFillTx/>
                          <a:latin typeface="+mn-lt"/>
                          <a:ea typeface="+mn-ea"/>
                          <a:cs typeface="+mn-cs"/>
                        </a:rPr>
                        <a:t>: </a:t>
                      </a:r>
                      <a:r>
                        <a:rPr kumimoji="0" lang="en-US" sz="900" i="0" u="none" strike="noStrike" kern="1200" cap="none" spc="0" normalizeH="0" baseline="0" noProof="0">
                          <a:ln>
                            <a:noFill/>
                          </a:ln>
                          <a:solidFill>
                            <a:srgbClr val="001965"/>
                          </a:solidFill>
                          <a:effectLst/>
                          <a:uLnTx/>
                          <a:uFillTx/>
                          <a:latin typeface="+mn-lt"/>
                          <a:ea typeface="+mn-ea"/>
                          <a:cs typeface="+mn-cs"/>
                        </a:rPr>
                        <a:t>Pioglitazone </a:t>
                      </a:r>
                      <a:r>
                        <a:rPr kumimoji="0" lang="en-US" sz="900" i="0" u="none" kern="1200" cap="none" spc="0" normalizeH="0" baseline="0" noProof="0">
                          <a:ln>
                            <a:noFill/>
                          </a:ln>
                          <a:solidFill>
                            <a:srgbClr val="001965"/>
                          </a:solidFill>
                          <a:effectLst/>
                          <a:uLnTx/>
                          <a:uFillTx/>
                          <a:latin typeface="+mn-lt"/>
                          <a:ea typeface="+mn-ea"/>
                          <a:cs typeface="+mn-cs"/>
                        </a:rPr>
                        <a:t>or GLP-1RAs are the preferred agents for the treatment of hyperglycemia</a:t>
                      </a:r>
                      <a:endParaRPr lang="en-US" sz="900">
                        <a:solidFill>
                          <a:srgbClr val="001965"/>
                        </a:solidFill>
                        <a:latin typeface="+mn-l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1" i="0" u="none" kern="1200" cap="none" spc="0" normalizeH="0" baseline="0" noProof="0">
                          <a:ln>
                            <a:noFill/>
                          </a:ln>
                          <a:solidFill>
                            <a:srgbClr val="001965"/>
                          </a:solidFill>
                          <a:effectLst/>
                          <a:uLnTx/>
                          <a:uFillTx/>
                          <a:latin typeface="+mn-lt"/>
                          <a:ea typeface="+mn-ea"/>
                          <a:cs typeface="+mn-cs"/>
                        </a:rPr>
                        <a:t>T2D with decompensated cirrhosis: </a:t>
                      </a:r>
                      <a:r>
                        <a:rPr kumimoji="0" lang="en-US" sz="900" i="0" u="none" kern="1200" cap="none" spc="0" normalizeH="0" baseline="0" noProof="0">
                          <a:ln>
                            <a:noFill/>
                          </a:ln>
                          <a:solidFill>
                            <a:srgbClr val="001965"/>
                          </a:solidFill>
                          <a:effectLst/>
                          <a:uLnTx/>
                          <a:uFillTx/>
                          <a:latin typeface="+mn-lt"/>
                          <a:ea typeface="+mn-ea"/>
                          <a:cs typeface="+mn-cs"/>
                        </a:rPr>
                        <a:t>Insulin therapy is the preferred agent for the treatment of hyperglycemia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1" i="0" u="none" kern="1200" cap="none" spc="0" normalizeH="0" baseline="0" noProof="0">
                          <a:ln>
                            <a:noFill/>
                          </a:ln>
                          <a:solidFill>
                            <a:srgbClr val="001965"/>
                          </a:solidFill>
                          <a:effectLst/>
                          <a:uLnTx/>
                          <a:uFillTx/>
                          <a:latin typeface="+mn-lt"/>
                          <a:ea typeface="+mn-ea"/>
                          <a:cs typeface="+mn-cs"/>
                        </a:rPr>
                        <a:t>T2D and compensated cirrhosis from </a:t>
                      </a:r>
                      <a:r>
                        <a:rPr lang="en-US" sz="900" b="1" i="0" u="none" kern="1200" cap="none" spc="0" normalizeH="0" baseline="0" noProof="0">
                          <a:ln>
                            <a:noFill/>
                          </a:ln>
                          <a:solidFill>
                            <a:srgbClr val="001965"/>
                          </a:solidFill>
                          <a:effectLst/>
                          <a:uLnTx/>
                          <a:uFillTx/>
                          <a:latin typeface="+mn-lt"/>
                          <a:ea typeface="+mn-ea"/>
                          <a:cs typeface="+mn-cs"/>
                        </a:rPr>
                        <a:t>MASH</a:t>
                      </a:r>
                      <a:r>
                        <a:rPr kumimoji="0" lang="en-US" sz="900" b="1" i="0" u="none" kern="1200" cap="none" spc="0" normalizeH="0" baseline="0" noProof="0">
                          <a:ln>
                            <a:noFill/>
                          </a:ln>
                          <a:solidFill>
                            <a:srgbClr val="001965"/>
                          </a:solidFill>
                          <a:effectLst/>
                          <a:uLnTx/>
                          <a:uFillTx/>
                          <a:latin typeface="+mn-lt"/>
                          <a:ea typeface="+mn-ea"/>
                          <a:cs typeface="+mn-cs"/>
                        </a:rPr>
                        <a:t>: </a:t>
                      </a:r>
                      <a:r>
                        <a:rPr kumimoji="0" lang="en-US" sz="900" i="0" u="none" kern="1200" cap="none" spc="0" normalizeH="0" baseline="0" noProof="0">
                          <a:ln>
                            <a:noFill/>
                          </a:ln>
                          <a:solidFill>
                            <a:srgbClr val="001965"/>
                          </a:solidFill>
                          <a:effectLst/>
                          <a:uLnTx/>
                          <a:uFillTx/>
                          <a:latin typeface="+mn-lt"/>
                          <a:ea typeface="+mn-ea"/>
                          <a:cs typeface="+mn-cs"/>
                        </a:rPr>
                        <a:t>Statin therapy is safe in adults with and should be initiated or continued for cardiovascular risk reduction as clinically indicated, though should be used with caution and close monitoring in people with decompensated cirrhosis </a:t>
                      </a:r>
                      <a:r>
                        <a:rPr lang="en-US" sz="900">
                          <a:solidFill>
                            <a:srgbClr val="001965"/>
                          </a:solidFill>
                          <a:latin typeface="+mn-lt"/>
                        </a:rPr>
                        <a:t>as safety and efficacy data are limited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1" i="0" u="none" strike="noStrike" kern="1200" cap="none" spc="0" normalizeH="0" baseline="0" noProof="0">
                          <a:ln>
                            <a:noFill/>
                          </a:ln>
                          <a:solidFill>
                            <a:srgbClr val="001965"/>
                          </a:solidFill>
                          <a:effectLst/>
                          <a:uLnTx/>
                          <a:uFillTx/>
                          <a:latin typeface="+mn-lt"/>
                          <a:ea typeface="+mn-ea"/>
                          <a:cs typeface="+mn-cs"/>
                        </a:rPr>
                        <a:t>MASH without diabetes: </a:t>
                      </a:r>
                      <a:r>
                        <a:rPr kumimoji="0" lang="en-US" sz="900" i="0" u="none" strike="noStrike" kern="1200" cap="none" spc="0" normalizeH="0" baseline="0" noProof="0">
                          <a:ln>
                            <a:noFill/>
                          </a:ln>
                          <a:solidFill>
                            <a:srgbClr val="001965"/>
                          </a:solidFill>
                          <a:effectLst/>
                          <a:uLnTx/>
                          <a:uFillTx/>
                          <a:latin typeface="+mn-lt"/>
                          <a:ea typeface="+mn-ea"/>
                          <a:cs typeface="+mn-cs"/>
                        </a:rPr>
                        <a:t>Vitamin E may have a beneficial effect on MASH</a:t>
                      </a:r>
                    </a:p>
                  </a:txBody>
                  <a:tcPr marL="121920" marR="121920" marT="72000" marB="60960">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900" b="1" kern="1200">
                          <a:solidFill>
                            <a:schemeClr val="tx1"/>
                          </a:solidFill>
                          <a:latin typeface="+mn-lt"/>
                          <a:ea typeface="+mn-ea"/>
                          <a:cs typeface="+mn-cs"/>
                        </a:rPr>
                        <a:t>Pharmacotherapy for MASH</a:t>
                      </a:r>
                      <a:r>
                        <a:rPr lang="en-CA" sz="900" kern="1200">
                          <a:solidFill>
                            <a:schemeClr val="tx1"/>
                          </a:solidFill>
                          <a:latin typeface="+mn-lt"/>
                          <a:ea typeface="+mn-ea"/>
                          <a:cs typeface="+mn-cs"/>
                        </a:rPr>
                        <a:t>: Pharmacotherapy recommended only for indeterminate- and high-risk patients</a:t>
                      </a:r>
                      <a:r>
                        <a:rPr lang="en-US" sz="800" kern="1200" baseline="0">
                          <a:solidFill>
                            <a:schemeClr val="tx1"/>
                          </a:solidFill>
                          <a:latin typeface="+mn-lt"/>
                          <a:ea typeface="+mn-ea"/>
                          <a:cs typeface="+mn-cs"/>
                        </a:rPr>
                        <a:t>*</a:t>
                      </a:r>
                      <a:endParaRPr lang="en-CA" sz="900" kern="1200" baseline="0">
                        <a:solidFill>
                          <a:schemeClr val="tx1"/>
                        </a:solidFill>
                        <a:latin typeface="+mn-lt"/>
                        <a:ea typeface="+mn-ea"/>
                        <a:cs typeface="+mn-cs"/>
                      </a:endParaRPr>
                    </a:p>
                    <a:p>
                      <a:pPr marL="171450" indent="-171450" algn="l" defTabSz="914400" rtl="0" eaLnBrk="1" latinLnBrk="0" hangingPunct="1">
                        <a:buFont typeface="Arial" panose="020B0604020202020204" pitchFamily="34" charset="0"/>
                        <a:buChar char="•"/>
                      </a:pPr>
                      <a:r>
                        <a:rPr lang="en-CA" sz="900" b="1" kern="1200">
                          <a:solidFill>
                            <a:schemeClr val="tx1"/>
                          </a:solidFill>
                          <a:latin typeface="+mn-lt"/>
                          <a:ea typeface="+mn-ea"/>
                          <a:cs typeface="+mn-cs"/>
                        </a:rPr>
                        <a:t>Obesity</a:t>
                      </a:r>
                      <a:r>
                        <a:rPr lang="en-CA" sz="900" kern="1200">
                          <a:solidFill>
                            <a:schemeClr val="tx1"/>
                          </a:solidFill>
                          <a:latin typeface="+mn-lt"/>
                          <a:ea typeface="+mn-ea"/>
                          <a:cs typeface="+mn-cs"/>
                        </a:rPr>
                        <a:t>: </a:t>
                      </a:r>
                      <a:r>
                        <a:rPr lang="en-US" sz="900" kern="1200">
                          <a:solidFill>
                            <a:schemeClr val="tx1"/>
                          </a:solidFill>
                          <a:latin typeface="+mn-lt"/>
                          <a:ea typeface="+mn-ea"/>
                          <a:cs typeface="+mn-cs"/>
                        </a:rPr>
                        <a:t>Recommendation for anti-obesity medications varies by fibrosis risk (low risk: may benefit; indeterminate risk: greater need; high risk: strong need)</a:t>
                      </a:r>
                      <a:endParaRPr lang="en-CA" sz="900" kern="1200">
                        <a:solidFill>
                          <a:schemeClr val="tx1"/>
                        </a:solidFill>
                        <a:latin typeface="+mn-lt"/>
                        <a:ea typeface="+mn-ea"/>
                        <a:cs typeface="+mn-cs"/>
                      </a:endParaRPr>
                    </a:p>
                    <a:p>
                      <a:pPr marL="171450" indent="-171450" algn="l" defTabSz="914400" rtl="0" eaLnBrk="1" latinLnBrk="0" hangingPunct="1">
                        <a:buFont typeface="Arial" panose="020B0604020202020204" pitchFamily="34" charset="0"/>
                        <a:buChar char="•"/>
                      </a:pPr>
                      <a:r>
                        <a:rPr lang="en-CA" sz="900" b="1" kern="1200">
                          <a:solidFill>
                            <a:schemeClr val="tx1"/>
                          </a:solidFill>
                          <a:latin typeface="+mn-lt"/>
                          <a:ea typeface="+mn-ea"/>
                          <a:cs typeface="+mn-cs"/>
                        </a:rPr>
                        <a:t>Diabetes</a:t>
                      </a:r>
                      <a:r>
                        <a:rPr lang="en-CA" sz="900" b="0" kern="1200">
                          <a:solidFill>
                            <a:schemeClr val="tx1"/>
                          </a:solidFill>
                          <a:latin typeface="+mn-lt"/>
                          <a:ea typeface="+mn-ea"/>
                          <a:cs typeface="+mn-cs"/>
                        </a:rPr>
                        <a:t>:</a:t>
                      </a:r>
                      <a:r>
                        <a:rPr lang="en-CA" sz="900" kern="1200">
                          <a:solidFill>
                            <a:schemeClr val="tx1"/>
                          </a:solidFill>
                          <a:latin typeface="+mn-lt"/>
                          <a:ea typeface="+mn-ea"/>
                          <a:cs typeface="+mn-cs"/>
                        </a:rPr>
                        <a:t> </a:t>
                      </a:r>
                      <a:r>
                        <a:rPr lang="en-US" sz="900" kern="1200">
                          <a:solidFill>
                            <a:schemeClr val="tx1"/>
                          </a:solidFill>
                          <a:latin typeface="+mn-lt"/>
                          <a:ea typeface="+mn-ea"/>
                          <a:cs typeface="+mn-cs"/>
                        </a:rPr>
                        <a:t>pharmacotherapy with efficacy in MASH (pioglitazone, GLP-1RA) for indeterminate- and high-risk patients is preferred</a:t>
                      </a:r>
                    </a:p>
                    <a:p>
                      <a:pPr marL="171450" indent="-171450" algn="l" defTabSz="914400" rtl="0" eaLnBrk="1" latinLnBrk="0" hangingPunct="1">
                        <a:buFont typeface="Arial" panose="020B0604020202020204" pitchFamily="34" charset="0"/>
                        <a:buChar char="•"/>
                      </a:pPr>
                      <a:r>
                        <a:rPr lang="en-CA" sz="900" b="1" kern="1200">
                          <a:solidFill>
                            <a:schemeClr val="tx1"/>
                          </a:solidFill>
                          <a:latin typeface="+mn-lt"/>
                          <a:ea typeface="+mn-ea"/>
                          <a:cs typeface="+mn-cs"/>
                        </a:rPr>
                        <a:t>Atherogenic dyslipidemia</a:t>
                      </a:r>
                      <a:r>
                        <a:rPr lang="en-CA" sz="900" b="0" kern="1200">
                          <a:solidFill>
                            <a:schemeClr val="tx1"/>
                          </a:solidFill>
                          <a:latin typeface="+mn-lt"/>
                          <a:ea typeface="+mn-ea"/>
                          <a:cs typeface="+mn-cs"/>
                        </a:rPr>
                        <a:t>: </a:t>
                      </a:r>
                      <a:r>
                        <a:rPr lang="en-US" sz="900" b="0" kern="1200">
                          <a:solidFill>
                            <a:schemeClr val="tx1"/>
                          </a:solidFill>
                          <a:latin typeface="+mn-lt"/>
                          <a:ea typeface="+mn-ea"/>
                          <a:cs typeface="+mn-cs"/>
                        </a:rPr>
                        <a:t>Statins can be safely used in all patients with MASH with fibrosis except in patients with decompensated cirrhosis</a:t>
                      </a:r>
                      <a:endParaRPr lang="en-CA" sz="900" b="1" kern="1200">
                        <a:solidFill>
                          <a:schemeClr val="tx1"/>
                        </a:solidFill>
                        <a:latin typeface="+mn-lt"/>
                        <a:ea typeface="+mn-ea"/>
                        <a:cs typeface="+mn-cs"/>
                      </a:endParaRPr>
                    </a:p>
                  </a:txBody>
                  <a:tcPr marL="121920" marR="121920" marT="72000" marB="60960">
                    <a:lnL w="12700" cap="flat" cmpd="sng" algn="ctr">
                      <a:solidFill>
                        <a:schemeClr val="accent1"/>
                      </a:solidFill>
                      <a:prstDash val="solid"/>
                      <a:round/>
                      <a:headEnd type="none" w="med" len="med"/>
                      <a:tailEnd type="none" w="med" len="med"/>
                    </a:lnL>
                    <a:lnR w="28575"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95723509"/>
                  </a:ext>
                </a:extLst>
              </a:tr>
              <a:tr h="975907">
                <a:tc>
                  <a:txBody>
                    <a:bodyPr/>
                    <a:lstStyle/>
                    <a:p>
                      <a:pPr algn="l"/>
                      <a:r>
                        <a:rPr lang="en-US" sz="1400" b="1">
                          <a:solidFill>
                            <a:schemeClr val="tx1"/>
                          </a:solidFill>
                        </a:rPr>
                        <a:t>Surgery</a:t>
                      </a:r>
                    </a:p>
                  </a:txBody>
                  <a:tcPr marL="121920" marR="72000" marT="108000" marB="60960" anchor="ctr">
                    <a:lnL w="28575"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0" i="0" u="none" kern="1200" cap="none" spc="0" normalizeH="0" baseline="0" noProof="0">
                          <a:ln>
                            <a:noFill/>
                          </a:ln>
                          <a:solidFill>
                            <a:srgbClr val="001965"/>
                          </a:solidFill>
                          <a:effectLst/>
                          <a:uLnTx/>
                          <a:uFillTx/>
                          <a:latin typeface="+mn-lt"/>
                          <a:ea typeface="+mn-ea"/>
                          <a:cs typeface="+mn-cs"/>
                        </a:rPr>
                        <a:t>Consider metabolic surgery in appropriate candidates as an option to treat MASH in adults with type 2 diabetes and MASH and improve cardiovascular outcomes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0" i="0" u="none" kern="1200" cap="none" spc="0" normalizeH="0" baseline="0" noProof="0">
                          <a:ln>
                            <a:noFill/>
                          </a:ln>
                          <a:solidFill>
                            <a:srgbClr val="001965"/>
                          </a:solidFill>
                          <a:effectLst/>
                          <a:uLnTx/>
                          <a:uFillTx/>
                          <a:latin typeface="+mn-lt"/>
                          <a:ea typeface="+mn-ea"/>
                          <a:cs typeface="+mn-cs"/>
                        </a:rPr>
                        <a:t>Metabolic</a:t>
                      </a:r>
                      <a:r>
                        <a:rPr kumimoji="0" lang="en-US" sz="900" b="0" i="0" u="none" strike="noStrike" kern="1200" cap="none" spc="0" normalizeH="0" baseline="0" noProof="0">
                          <a:ln>
                            <a:noFill/>
                          </a:ln>
                          <a:solidFill>
                            <a:srgbClr val="001965"/>
                          </a:solidFill>
                          <a:effectLst/>
                          <a:uLnTx/>
                          <a:uFillTx/>
                          <a:latin typeface="+mn-lt"/>
                          <a:ea typeface="+mn-ea"/>
                          <a:cs typeface="+mn-cs"/>
                        </a:rPr>
                        <a:t> surgery should be used with caution in individuals with compensated cirrhosis from MASLD</a:t>
                      </a:r>
                      <a:r>
                        <a:rPr lang="en-US" sz="900">
                          <a:solidFill>
                            <a:srgbClr val="001965"/>
                          </a:solidFill>
                          <a:latin typeface="+mn-lt"/>
                        </a:rPr>
                        <a:t> and is not recommended in decompensated cirrhosis</a:t>
                      </a:r>
                      <a:endParaRPr kumimoji="0" lang="en-CA" sz="900" b="0" i="0" u="none" strike="sngStrike" kern="1200" cap="none" spc="0" normalizeH="0" baseline="0" noProof="0">
                        <a:ln>
                          <a:noFill/>
                        </a:ln>
                        <a:solidFill>
                          <a:srgbClr val="001965"/>
                        </a:solidFill>
                        <a:effectLst/>
                        <a:uLnTx/>
                        <a:uFillTx/>
                        <a:latin typeface="+mn-lt"/>
                        <a:ea typeface="+mn-ea"/>
                        <a:cs typeface="+mn-cs"/>
                      </a:endParaRPr>
                    </a:p>
                  </a:txBody>
                  <a:tcPr marL="121920" marR="121920" marT="108000" marB="60960">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6350"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900" b="0" i="0" u="none" strike="noStrike" kern="1200" cap="none" spc="0" normalizeH="0" baseline="0" noProof="0">
                          <a:ln>
                            <a:noFill/>
                          </a:ln>
                          <a:solidFill>
                            <a:schemeClr val="tx1"/>
                          </a:solidFill>
                          <a:effectLst/>
                          <a:uLnTx/>
                          <a:uFillTx/>
                          <a:latin typeface="+mn-lt"/>
                          <a:ea typeface="+mn-ea"/>
                          <a:cs typeface="+mn-cs"/>
                        </a:rPr>
                        <a:t>Bariatric surgery may be considered in patients with obesity and MASLD or MASH, </a:t>
                      </a:r>
                      <a:r>
                        <a:rPr kumimoji="0" lang="en-US" sz="900" b="0" i="0" u="none" strike="noStrike" kern="1200" cap="none" spc="0" normalizeH="0" baseline="0" noProof="0">
                          <a:ln>
                            <a:noFill/>
                          </a:ln>
                          <a:solidFill>
                            <a:schemeClr val="tx1"/>
                          </a:solidFill>
                          <a:effectLst/>
                          <a:uLnTx/>
                          <a:uFillTx/>
                          <a:latin typeface="+mn-lt"/>
                          <a:ea typeface="+mn-ea"/>
                          <a:cs typeface="+mn-cs"/>
                        </a:rPr>
                        <a:t>with greater needs in indeterminate- and high-risk groups</a:t>
                      </a:r>
                      <a:endParaRPr kumimoji="0" lang="en-CA" sz="900" b="0" i="0" u="none" strike="noStrike" kern="1200" cap="none" spc="0" normalizeH="0" baseline="0" noProof="0">
                        <a:ln>
                          <a:noFill/>
                        </a:ln>
                        <a:solidFill>
                          <a:schemeClr val="tx1"/>
                        </a:solidFill>
                        <a:effectLst/>
                        <a:uLnTx/>
                        <a:uFillTx/>
                        <a:latin typeface="+mn-lt"/>
                        <a:ea typeface="+mn-ea"/>
                        <a:cs typeface="+mn-cs"/>
                      </a:endParaRPr>
                    </a:p>
                  </a:txBody>
                  <a:tcPr marL="121920" marR="121920" marT="108000" marB="60960">
                    <a:lnL w="12700" cap="flat" cmpd="sng" algn="ctr">
                      <a:solidFill>
                        <a:schemeClr val="accent1"/>
                      </a:solidFill>
                      <a:prstDash val="solid"/>
                      <a:round/>
                      <a:headEnd type="none" w="med" len="med"/>
                      <a:tailEnd type="none" w="med" len="med"/>
                    </a:lnL>
                    <a:lnR w="28575"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noFill/>
                  </a:tcPr>
                </a:tc>
                <a:extLst>
                  <a:ext uri="{0D108BD9-81ED-4DB2-BD59-A6C34878D82A}">
                    <a16:rowId xmlns:a16="http://schemas.microsoft.com/office/drawing/2014/main" val="590037033"/>
                  </a:ext>
                </a:extLst>
              </a:tr>
            </a:tbl>
          </a:graphicData>
        </a:graphic>
      </p:graphicFrame>
    </p:spTree>
    <p:extLst>
      <p:ext uri="{BB962C8B-B14F-4D97-AF65-F5344CB8AC3E}">
        <p14:creationId xmlns:p14="http://schemas.microsoft.com/office/powerpoint/2010/main" val="325260245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514882-26B0-2AF7-E625-541492CE0142}"/>
            </a:ext>
          </a:extLst>
        </p:cNvPr>
        <p:cNvGrpSpPr/>
        <p:nvPr/>
      </p:nvGrpSpPr>
      <p:grpSpPr>
        <a:xfrm>
          <a:off x="0" y="0"/>
          <a:ext cx="0" cy="0"/>
          <a:chOff x="0" y="0"/>
          <a:chExt cx="0" cy="0"/>
        </a:xfrm>
      </p:grpSpPr>
      <p:sp>
        <p:nvSpPr>
          <p:cNvPr id="32" name="Rectangle 31">
            <a:extLst>
              <a:ext uri="{FF2B5EF4-FFF2-40B4-BE49-F238E27FC236}">
                <a16:creationId xmlns:a16="http://schemas.microsoft.com/office/drawing/2014/main" id="{8E9A1266-2924-ED87-DEDD-99763619D7C3}"/>
              </a:ext>
            </a:extLst>
          </p:cNvPr>
          <p:cNvSpPr/>
          <p:nvPr/>
        </p:nvSpPr>
        <p:spPr>
          <a:xfrm>
            <a:off x="4585749" y="2654547"/>
            <a:ext cx="2030946" cy="1077134"/>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a:p>
        </p:txBody>
      </p:sp>
      <p:sp>
        <p:nvSpPr>
          <p:cNvPr id="33" name="Rectangle 32">
            <a:extLst>
              <a:ext uri="{FF2B5EF4-FFF2-40B4-BE49-F238E27FC236}">
                <a16:creationId xmlns:a16="http://schemas.microsoft.com/office/drawing/2014/main" id="{D8E6DB09-0657-6C48-8A42-6DD53B8B6671}"/>
              </a:ext>
            </a:extLst>
          </p:cNvPr>
          <p:cNvSpPr/>
          <p:nvPr/>
        </p:nvSpPr>
        <p:spPr>
          <a:xfrm>
            <a:off x="4585749" y="3835629"/>
            <a:ext cx="2030946" cy="991640"/>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a:p>
        </p:txBody>
      </p:sp>
      <p:sp>
        <p:nvSpPr>
          <p:cNvPr id="34" name="Rectangle 33">
            <a:extLst>
              <a:ext uri="{FF2B5EF4-FFF2-40B4-BE49-F238E27FC236}">
                <a16:creationId xmlns:a16="http://schemas.microsoft.com/office/drawing/2014/main" id="{A98F25F0-B30B-1EB3-F21D-DE4C9602805A}"/>
              </a:ext>
            </a:extLst>
          </p:cNvPr>
          <p:cNvSpPr/>
          <p:nvPr/>
        </p:nvSpPr>
        <p:spPr>
          <a:xfrm>
            <a:off x="4585749" y="4939204"/>
            <a:ext cx="2030945" cy="966056"/>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a:p>
        </p:txBody>
      </p:sp>
      <p:sp>
        <p:nvSpPr>
          <p:cNvPr id="31" name="Rectangle 30">
            <a:extLst>
              <a:ext uri="{FF2B5EF4-FFF2-40B4-BE49-F238E27FC236}">
                <a16:creationId xmlns:a16="http://schemas.microsoft.com/office/drawing/2014/main" id="{1230D634-FAF5-6FC5-6A30-1CE4FFE9315C}"/>
              </a:ext>
            </a:extLst>
          </p:cNvPr>
          <p:cNvSpPr/>
          <p:nvPr/>
        </p:nvSpPr>
        <p:spPr>
          <a:xfrm>
            <a:off x="4583183" y="1480862"/>
            <a:ext cx="2033512" cy="1051560"/>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a:p>
        </p:txBody>
      </p:sp>
      <p:sp>
        <p:nvSpPr>
          <p:cNvPr id="6" name="Title 5">
            <a:extLst>
              <a:ext uri="{FF2B5EF4-FFF2-40B4-BE49-F238E27FC236}">
                <a16:creationId xmlns:a16="http://schemas.microsoft.com/office/drawing/2014/main" id="{DA2DC11B-26C5-6291-0B87-2FCFF1269446}"/>
              </a:ext>
            </a:extLst>
          </p:cNvPr>
          <p:cNvSpPr>
            <a:spLocks noGrp="1"/>
          </p:cNvSpPr>
          <p:nvPr>
            <p:ph type="title"/>
          </p:nvPr>
        </p:nvSpPr>
        <p:spPr>
          <a:xfrm>
            <a:off x="432000" y="432000"/>
            <a:ext cx="11264700" cy="792000"/>
          </a:xfrm>
        </p:spPr>
        <p:txBody>
          <a:bodyPr/>
          <a:lstStyle/>
          <a:p>
            <a:r>
              <a:rPr lang="en-US" sz="3200"/>
              <a:t>ADA: Treatment recommendations for MASLD fibrosis stages</a:t>
            </a:r>
          </a:p>
        </p:txBody>
      </p:sp>
      <p:sp>
        <p:nvSpPr>
          <p:cNvPr id="9" name="Text Placeholder 8">
            <a:extLst>
              <a:ext uri="{FF2B5EF4-FFF2-40B4-BE49-F238E27FC236}">
                <a16:creationId xmlns:a16="http://schemas.microsoft.com/office/drawing/2014/main" id="{2A91033C-36DD-2274-409F-6A2957C2A200}"/>
              </a:ext>
            </a:extLst>
          </p:cNvPr>
          <p:cNvSpPr>
            <a:spLocks noGrp="1"/>
          </p:cNvSpPr>
          <p:nvPr>
            <p:ph type="body" sz="quarter" idx="13"/>
          </p:nvPr>
        </p:nvSpPr>
        <p:spPr/>
        <p:txBody>
          <a:bodyPr vert="horz" lIns="0" tIns="0" rIns="0" bIns="0" rtlCol="0" anchor="b">
            <a:noAutofit/>
          </a:bodyPr>
          <a:lstStyle/>
          <a:p>
            <a:r>
              <a:rPr lang="en-US"/>
              <a:t>*Individualized care and close monitoring needed in compensated cirrhosis given limited safety data available.</a:t>
            </a:r>
            <a:br>
              <a:rPr lang="en-US"/>
            </a:br>
            <a:r>
              <a:rPr lang="en-US"/>
              <a:t>ADA, American Diabetes Association; F; fibrosis stage; GIP, glucose-dependent insulinotropic polypeptide; GLP-1RA, glucagon-like peptide-1 receptor agonist; MASH, metabolic dysfunction-associated steatohepatitis; MASLD, metabolic dysfunction-associated steatotic liver disease; SGLT2i, sodium-glucose cotransporter 2 inhibitor.</a:t>
            </a:r>
            <a:br>
              <a:rPr lang="en-US"/>
            </a:br>
            <a:r>
              <a:rPr lang="en-US"/>
              <a:t>1. </a:t>
            </a:r>
            <a:r>
              <a:rPr lang="fi-FI"/>
              <a:t>ADA Professional Practice Committee. </a:t>
            </a:r>
            <a:r>
              <a:rPr lang="fi-FI" i="1"/>
              <a:t>Diabetes Care</a:t>
            </a:r>
            <a:r>
              <a:rPr lang="fi-FI"/>
              <a:t>. 2025;48(Suppl.1):S59</a:t>
            </a:r>
            <a:r>
              <a:rPr lang="en-US"/>
              <a:t>–</a:t>
            </a:r>
            <a:r>
              <a:rPr lang="fi-FI"/>
              <a:t>S85. 2. </a:t>
            </a:r>
            <a:r>
              <a:rPr lang="en-US"/>
              <a:t>Wegovy (semaglutide). Package insert. Novo Nordisk Inc.; August 2025.</a:t>
            </a:r>
          </a:p>
        </p:txBody>
      </p:sp>
      <p:sp>
        <p:nvSpPr>
          <p:cNvPr id="3" name="Rectangle 2">
            <a:extLst>
              <a:ext uri="{FF2B5EF4-FFF2-40B4-BE49-F238E27FC236}">
                <a16:creationId xmlns:a16="http://schemas.microsoft.com/office/drawing/2014/main" id="{EE4905BD-10B1-D751-5BC8-F4485668C2DB}"/>
              </a:ext>
            </a:extLst>
          </p:cNvPr>
          <p:cNvSpPr/>
          <p:nvPr/>
        </p:nvSpPr>
        <p:spPr>
          <a:xfrm>
            <a:off x="371474" y="1382866"/>
            <a:ext cx="2645859" cy="4504298"/>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468000" rIns="72000" bIns="36000" rtlCol="0" anchor="ctr"/>
          <a:lstStyle/>
          <a:p>
            <a:pPr>
              <a:spcAft>
                <a:spcPts val="600"/>
              </a:spcAft>
            </a:pPr>
            <a:r>
              <a:rPr lang="en-US" sz="1400" b="1" noProof="0">
                <a:solidFill>
                  <a:srgbClr val="001965"/>
                </a:solidFill>
              </a:rPr>
              <a:t>Individualize care, </a:t>
            </a:r>
            <a:br>
              <a:rPr lang="en-US" sz="1400" b="1" noProof="0">
                <a:solidFill>
                  <a:srgbClr val="001965"/>
                </a:solidFill>
              </a:rPr>
            </a:br>
            <a:r>
              <a:rPr lang="en-US" sz="1400" b="1" noProof="0">
                <a:solidFill>
                  <a:srgbClr val="001965"/>
                </a:solidFill>
              </a:rPr>
              <a:t>targeting the following:</a:t>
            </a:r>
          </a:p>
          <a:p>
            <a:pPr marL="342900" indent="-342900">
              <a:spcAft>
                <a:spcPts val="600"/>
              </a:spcAft>
              <a:buFont typeface="Arial" panose="020B0604020202020204" pitchFamily="34" charset="0"/>
              <a:buChar char="•"/>
            </a:pPr>
            <a:r>
              <a:rPr lang="en-US" sz="1200">
                <a:solidFill>
                  <a:srgbClr val="001965"/>
                </a:solidFill>
              </a:rPr>
              <a:t>Adoption of healthy lifestyle</a:t>
            </a:r>
          </a:p>
          <a:p>
            <a:pPr marL="342900" indent="-342900">
              <a:spcAft>
                <a:spcPts val="600"/>
              </a:spcAft>
              <a:buFont typeface="Arial" panose="020B0604020202020204" pitchFamily="34" charset="0"/>
              <a:buChar char="•"/>
            </a:pPr>
            <a:r>
              <a:rPr lang="en-US" sz="1200" noProof="0">
                <a:solidFill>
                  <a:srgbClr val="001965"/>
                </a:solidFill>
              </a:rPr>
              <a:t>Weight loss (if </a:t>
            </a:r>
            <a:r>
              <a:rPr lang="en-US" sz="1200">
                <a:solidFill>
                  <a:srgbClr val="001965"/>
                </a:solidFill>
              </a:rPr>
              <a:t>indicated)</a:t>
            </a:r>
          </a:p>
          <a:p>
            <a:pPr marL="342900" indent="-342900">
              <a:spcAft>
                <a:spcPts val="600"/>
              </a:spcAft>
              <a:buFont typeface="Arial" panose="020B0604020202020204" pitchFamily="34" charset="0"/>
              <a:buChar char="•"/>
            </a:pPr>
            <a:r>
              <a:rPr lang="en-US" sz="1200">
                <a:solidFill>
                  <a:srgbClr val="001965"/>
                </a:solidFill>
              </a:rPr>
              <a:t>Optimal diabetes management (HbA1c)</a:t>
            </a:r>
          </a:p>
          <a:p>
            <a:pPr marL="342900" indent="-342900">
              <a:spcAft>
                <a:spcPts val="600"/>
              </a:spcAft>
              <a:buFont typeface="Arial" panose="020B0604020202020204" pitchFamily="34" charset="0"/>
              <a:buChar char="•"/>
            </a:pPr>
            <a:r>
              <a:rPr lang="en-US" sz="1200">
                <a:solidFill>
                  <a:srgbClr val="001965"/>
                </a:solidFill>
              </a:rPr>
              <a:t>Cardiovascular risk reduction</a:t>
            </a:r>
          </a:p>
          <a:p>
            <a:pPr marL="342900" indent="-342900">
              <a:spcAft>
                <a:spcPts val="600"/>
              </a:spcAft>
              <a:buFont typeface="Arial" panose="020B0604020202020204" pitchFamily="34" charset="0"/>
              <a:buChar char="•"/>
            </a:pPr>
            <a:r>
              <a:rPr lang="en-US" sz="1200">
                <a:solidFill>
                  <a:srgbClr val="001965"/>
                </a:solidFill>
              </a:rPr>
              <a:t>Need for metabolic surgery (as recommended by guidelines)</a:t>
            </a:r>
          </a:p>
        </p:txBody>
      </p:sp>
      <p:pic>
        <p:nvPicPr>
          <p:cNvPr id="8" name="Graphic 7" descr="User with solid fill">
            <a:extLst>
              <a:ext uri="{FF2B5EF4-FFF2-40B4-BE49-F238E27FC236}">
                <a16:creationId xmlns:a16="http://schemas.microsoft.com/office/drawing/2014/main" id="{46C064FB-509A-43AF-B63A-1E0AE15C556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45470" y="1516554"/>
            <a:ext cx="1244959" cy="1244959"/>
          </a:xfrm>
          <a:prstGeom prst="rect">
            <a:avLst/>
          </a:prstGeom>
        </p:spPr>
      </p:pic>
      <p:graphicFrame>
        <p:nvGraphicFramePr>
          <p:cNvPr id="2" name="Table 1">
            <a:extLst>
              <a:ext uri="{FF2B5EF4-FFF2-40B4-BE49-F238E27FC236}">
                <a16:creationId xmlns:a16="http://schemas.microsoft.com/office/drawing/2014/main" id="{AB5753A4-FF3B-1EBE-47EF-8D4024981082}"/>
              </a:ext>
            </a:extLst>
          </p:cNvPr>
          <p:cNvGraphicFramePr>
            <a:graphicFrameLocks noGrp="1"/>
          </p:cNvGraphicFramePr>
          <p:nvPr>
            <p:extLst>
              <p:ext uri="{D42A27DB-BD31-4B8C-83A1-F6EECF244321}">
                <p14:modId xmlns:p14="http://schemas.microsoft.com/office/powerpoint/2010/main" val="1636253271"/>
              </p:ext>
            </p:extLst>
          </p:nvPr>
        </p:nvGraphicFramePr>
        <p:xfrm>
          <a:off x="6428301" y="1482366"/>
          <a:ext cx="5392224" cy="1051560"/>
        </p:xfrm>
        <a:graphic>
          <a:graphicData uri="http://schemas.openxmlformats.org/drawingml/2006/table">
            <a:tbl>
              <a:tblPr firstRow="1" bandRow="1">
                <a:tableStyleId>{5C22544A-7EE6-4342-B048-85BDC9FD1C3A}</a:tableStyleId>
              </a:tblPr>
              <a:tblGrid>
                <a:gridCol w="1797408">
                  <a:extLst>
                    <a:ext uri="{9D8B030D-6E8A-4147-A177-3AD203B41FA5}">
                      <a16:colId xmlns:a16="http://schemas.microsoft.com/office/drawing/2014/main" val="790509987"/>
                    </a:ext>
                  </a:extLst>
                </a:gridCol>
                <a:gridCol w="1797408">
                  <a:extLst>
                    <a:ext uri="{9D8B030D-6E8A-4147-A177-3AD203B41FA5}">
                      <a16:colId xmlns:a16="http://schemas.microsoft.com/office/drawing/2014/main" val="985331220"/>
                    </a:ext>
                  </a:extLst>
                </a:gridCol>
                <a:gridCol w="1797408">
                  <a:extLst>
                    <a:ext uri="{9D8B030D-6E8A-4147-A177-3AD203B41FA5}">
                      <a16:colId xmlns:a16="http://schemas.microsoft.com/office/drawing/2014/main" val="796632462"/>
                    </a:ext>
                  </a:extLst>
                </a:gridCol>
              </a:tblGrid>
              <a:tr h="322701">
                <a:tc>
                  <a:txBody>
                    <a:bodyPr/>
                    <a:lstStyle/>
                    <a:p>
                      <a:pPr algn="ctr"/>
                      <a:r>
                        <a:rPr lang="en-US" sz="1200"/>
                        <a:t>Obesity pharmacotherapy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AAB00"/>
                    </a:solidFill>
                  </a:tcPr>
                </a:tc>
                <a:tc>
                  <a:txBody>
                    <a:bodyPr/>
                    <a:lstStyle/>
                    <a:p>
                      <a:pPr algn="ctr"/>
                      <a:r>
                        <a:rPr lang="en-US" sz="1200"/>
                        <a:t>Diabetes pharmacotherapy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sz="1200"/>
                        <a:t>MASH pharmacotherapy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453111440"/>
                  </a:ext>
                </a:extLst>
              </a:tr>
              <a:tr h="529307">
                <a:tc>
                  <a:txBody>
                    <a:bodyPr/>
                    <a:lstStyle/>
                    <a:p>
                      <a:pPr algn="ctr"/>
                      <a:r>
                        <a:rPr lang="en-US" sz="1100">
                          <a:solidFill>
                            <a:srgbClr val="001965"/>
                          </a:solidFill>
                        </a:rPr>
                        <a:t>Prefer GLP-1RA, </a:t>
                      </a:r>
                      <a:br>
                        <a:rPr lang="en-US" sz="1100">
                          <a:solidFill>
                            <a:srgbClr val="001965"/>
                          </a:solidFill>
                        </a:rPr>
                      </a:br>
                      <a:r>
                        <a:rPr lang="en-US" sz="1100">
                          <a:solidFill>
                            <a:srgbClr val="001965"/>
                          </a:solidFill>
                        </a:rPr>
                        <a:t>dual GIP and GLP-1RA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7E3"/>
                    </a:solidFill>
                  </a:tcPr>
                </a:tc>
                <a:tc>
                  <a:txBody>
                    <a:bodyPr/>
                    <a:lstStyle/>
                    <a:p>
                      <a:pPr algn="ctr"/>
                      <a:r>
                        <a:rPr lang="en-US" sz="1100">
                          <a:solidFill>
                            <a:srgbClr val="001965"/>
                          </a:solidFill>
                        </a:rPr>
                        <a:t>Prefer GLP-1RA,</a:t>
                      </a:r>
                    </a:p>
                    <a:p>
                      <a:pPr algn="ctr"/>
                      <a:r>
                        <a:rPr lang="en-US" sz="1100">
                          <a:solidFill>
                            <a:srgbClr val="001965"/>
                          </a:solidFill>
                        </a:rPr>
                        <a:t>dual GIP and GLP-1RA, pioglitazone, SGLT2i</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CDEF6"/>
                    </a:solidFill>
                  </a:tcPr>
                </a:tc>
                <a:tc>
                  <a:txBody>
                    <a:bodyPr/>
                    <a:lstStyle/>
                    <a:p>
                      <a:pPr algn="ctr"/>
                      <a:r>
                        <a:rPr lang="en-US" sz="1100">
                          <a:solidFill>
                            <a:srgbClr val="001965"/>
                          </a:solidFill>
                        </a:rPr>
                        <a:t>Not indicated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3209730951"/>
                  </a:ext>
                </a:extLst>
              </a:tr>
            </a:tbl>
          </a:graphicData>
        </a:graphic>
      </p:graphicFrame>
      <p:graphicFrame>
        <p:nvGraphicFramePr>
          <p:cNvPr id="15" name="Table 14">
            <a:extLst>
              <a:ext uri="{FF2B5EF4-FFF2-40B4-BE49-F238E27FC236}">
                <a16:creationId xmlns:a16="http://schemas.microsoft.com/office/drawing/2014/main" id="{9F55CB86-7C39-AF3C-3B14-2AD5718F721A}"/>
              </a:ext>
            </a:extLst>
          </p:cNvPr>
          <p:cNvGraphicFramePr>
            <a:graphicFrameLocks noGrp="1"/>
          </p:cNvGraphicFramePr>
          <p:nvPr>
            <p:extLst>
              <p:ext uri="{D42A27DB-BD31-4B8C-83A1-F6EECF244321}">
                <p14:modId xmlns:p14="http://schemas.microsoft.com/office/powerpoint/2010/main" val="850413820"/>
              </p:ext>
            </p:extLst>
          </p:nvPr>
        </p:nvGraphicFramePr>
        <p:xfrm>
          <a:off x="6414691" y="2659971"/>
          <a:ext cx="5405835" cy="1071710"/>
        </p:xfrm>
        <a:graphic>
          <a:graphicData uri="http://schemas.openxmlformats.org/drawingml/2006/table">
            <a:tbl>
              <a:tblPr firstRow="1" bandRow="1">
                <a:tableStyleId>{5C22544A-7EE6-4342-B048-85BDC9FD1C3A}</a:tableStyleId>
              </a:tblPr>
              <a:tblGrid>
                <a:gridCol w="1801945">
                  <a:extLst>
                    <a:ext uri="{9D8B030D-6E8A-4147-A177-3AD203B41FA5}">
                      <a16:colId xmlns:a16="http://schemas.microsoft.com/office/drawing/2014/main" val="790509987"/>
                    </a:ext>
                  </a:extLst>
                </a:gridCol>
                <a:gridCol w="1801945">
                  <a:extLst>
                    <a:ext uri="{9D8B030D-6E8A-4147-A177-3AD203B41FA5}">
                      <a16:colId xmlns:a16="http://schemas.microsoft.com/office/drawing/2014/main" val="985331220"/>
                    </a:ext>
                  </a:extLst>
                </a:gridCol>
                <a:gridCol w="1801945">
                  <a:extLst>
                    <a:ext uri="{9D8B030D-6E8A-4147-A177-3AD203B41FA5}">
                      <a16:colId xmlns:a16="http://schemas.microsoft.com/office/drawing/2014/main" val="796632462"/>
                    </a:ext>
                  </a:extLst>
                </a:gridCol>
              </a:tblGrid>
              <a:tr h="477350">
                <a:tc>
                  <a:txBody>
                    <a:bodyPr/>
                    <a:lstStyle/>
                    <a:p>
                      <a:pPr algn="ctr"/>
                      <a:r>
                        <a:rPr lang="en-US" sz="1200"/>
                        <a:t>Obesity pharmacotherapy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AAB00"/>
                    </a:solidFill>
                  </a:tcPr>
                </a:tc>
                <a:tc>
                  <a:txBody>
                    <a:bodyPr/>
                    <a:lstStyle/>
                    <a:p>
                      <a:pPr algn="ctr"/>
                      <a:r>
                        <a:rPr lang="en-US" sz="1200"/>
                        <a:t>Diabetes pharmacotherapy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sz="1200"/>
                        <a:t>MASH pharmacotherapy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1453111440"/>
                  </a:ext>
                </a:extLst>
              </a:tr>
              <a:tr h="514290">
                <a:tc>
                  <a:txBody>
                    <a:bodyPr/>
                    <a:lstStyle/>
                    <a:p>
                      <a:pPr algn="ctr"/>
                      <a:r>
                        <a:rPr lang="en-US" sz="1100">
                          <a:solidFill>
                            <a:srgbClr val="001965"/>
                          </a:solidFill>
                        </a:rPr>
                        <a:t>Prefer GLP-1RA, </a:t>
                      </a:r>
                      <a:br>
                        <a:rPr lang="en-US" sz="1100">
                          <a:solidFill>
                            <a:srgbClr val="001965"/>
                          </a:solidFill>
                        </a:rPr>
                      </a:br>
                      <a:r>
                        <a:rPr lang="en-US" sz="1100">
                          <a:solidFill>
                            <a:srgbClr val="001965"/>
                          </a:solidFill>
                        </a:rPr>
                        <a:t>dual GIP and GLP-1RA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7E3"/>
                    </a:solidFill>
                  </a:tcPr>
                </a:tc>
                <a:tc>
                  <a:txBody>
                    <a:bodyPr/>
                    <a:lstStyle/>
                    <a:p>
                      <a:pPr algn="ctr"/>
                      <a:r>
                        <a:rPr lang="en-US" sz="1100">
                          <a:solidFill>
                            <a:srgbClr val="001965"/>
                          </a:solidFill>
                        </a:rPr>
                        <a:t>Prefer GLP-1RA,</a:t>
                      </a:r>
                    </a:p>
                    <a:p>
                      <a:pPr algn="ctr"/>
                      <a:r>
                        <a:rPr lang="en-US" sz="1100">
                          <a:solidFill>
                            <a:srgbClr val="001965"/>
                          </a:solidFill>
                        </a:rPr>
                        <a:t>dual GIP and GLP-1RA, pioglitazone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CDEF6"/>
                    </a:solidFill>
                  </a:tcPr>
                </a:tc>
                <a:tc>
                  <a:txBody>
                    <a:bodyPr/>
                    <a:lstStyle/>
                    <a:p>
                      <a:pPr algn="ctr"/>
                      <a:r>
                        <a:rPr lang="en-US" sz="1100">
                          <a:solidFill>
                            <a:srgbClr val="001965"/>
                          </a:solidFill>
                        </a:rPr>
                        <a:t>Resmetirom, semaglutide</a:t>
                      </a:r>
                      <a:r>
                        <a:rPr lang="en-US" sz="1100" baseline="30000">
                          <a:solidFill>
                            <a:srgbClr val="001965"/>
                          </a:solidFill>
                        </a:rPr>
                        <a:t>2</a:t>
                      </a:r>
                      <a:endParaRPr lang="en-US" sz="1100">
                        <a:solidFill>
                          <a:srgbClr val="001965"/>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3209730951"/>
                  </a:ext>
                </a:extLst>
              </a:tr>
            </a:tbl>
          </a:graphicData>
        </a:graphic>
      </p:graphicFrame>
      <p:graphicFrame>
        <p:nvGraphicFramePr>
          <p:cNvPr id="17" name="Table 16">
            <a:extLst>
              <a:ext uri="{FF2B5EF4-FFF2-40B4-BE49-F238E27FC236}">
                <a16:creationId xmlns:a16="http://schemas.microsoft.com/office/drawing/2014/main" id="{8175474F-EC2B-CD91-2559-5ECE1831801A}"/>
              </a:ext>
            </a:extLst>
          </p:cNvPr>
          <p:cNvGraphicFramePr>
            <a:graphicFrameLocks noGrp="1"/>
          </p:cNvGraphicFramePr>
          <p:nvPr>
            <p:extLst>
              <p:ext uri="{D42A27DB-BD31-4B8C-83A1-F6EECF244321}">
                <p14:modId xmlns:p14="http://schemas.microsoft.com/office/powerpoint/2010/main" val="386450207"/>
              </p:ext>
            </p:extLst>
          </p:nvPr>
        </p:nvGraphicFramePr>
        <p:xfrm>
          <a:off x="6414689" y="3835629"/>
          <a:ext cx="5405835" cy="991640"/>
        </p:xfrm>
        <a:graphic>
          <a:graphicData uri="http://schemas.openxmlformats.org/drawingml/2006/table">
            <a:tbl>
              <a:tblPr firstRow="1" bandRow="1">
                <a:tableStyleId>{5C22544A-7EE6-4342-B048-85BDC9FD1C3A}</a:tableStyleId>
              </a:tblPr>
              <a:tblGrid>
                <a:gridCol w="1801945">
                  <a:extLst>
                    <a:ext uri="{9D8B030D-6E8A-4147-A177-3AD203B41FA5}">
                      <a16:colId xmlns:a16="http://schemas.microsoft.com/office/drawing/2014/main" val="790509987"/>
                    </a:ext>
                  </a:extLst>
                </a:gridCol>
                <a:gridCol w="1801945">
                  <a:extLst>
                    <a:ext uri="{9D8B030D-6E8A-4147-A177-3AD203B41FA5}">
                      <a16:colId xmlns:a16="http://schemas.microsoft.com/office/drawing/2014/main" val="985331220"/>
                    </a:ext>
                  </a:extLst>
                </a:gridCol>
                <a:gridCol w="1801945">
                  <a:extLst>
                    <a:ext uri="{9D8B030D-6E8A-4147-A177-3AD203B41FA5}">
                      <a16:colId xmlns:a16="http://schemas.microsoft.com/office/drawing/2014/main" val="796632462"/>
                    </a:ext>
                  </a:extLst>
                </a:gridCol>
              </a:tblGrid>
              <a:tr h="477350">
                <a:tc>
                  <a:txBody>
                    <a:bodyPr/>
                    <a:lstStyle/>
                    <a:p>
                      <a:pPr algn="ctr"/>
                      <a:r>
                        <a:rPr lang="en-US" sz="1200"/>
                        <a:t>Obesity pharmacotherapy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AAB00"/>
                    </a:solidFill>
                  </a:tcPr>
                </a:tc>
                <a:tc>
                  <a:txBody>
                    <a:bodyPr/>
                    <a:lstStyle/>
                    <a:p>
                      <a:pPr algn="ctr"/>
                      <a:r>
                        <a:rPr lang="en-US" sz="1200"/>
                        <a:t>Diabetes pharmacotherapy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sz="1200"/>
                        <a:t>MASH pharmacotherapy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1453111440"/>
                  </a:ext>
                </a:extLst>
              </a:tr>
              <a:tr h="514290">
                <a:tc>
                  <a:txBody>
                    <a:bodyPr/>
                    <a:lstStyle/>
                    <a:p>
                      <a:pPr algn="ctr"/>
                      <a:r>
                        <a:rPr lang="en-US" sz="1100">
                          <a:solidFill>
                            <a:srgbClr val="001965"/>
                          </a:solidFill>
                        </a:rPr>
                        <a:t>As with F2-F3 </a:t>
                      </a:r>
                      <a:br>
                        <a:rPr lang="en-US" sz="1100">
                          <a:solidFill>
                            <a:srgbClr val="001965"/>
                          </a:solidFill>
                        </a:rPr>
                      </a:br>
                      <a:r>
                        <a:rPr lang="en-US" sz="1100">
                          <a:solidFill>
                            <a:srgbClr val="001965"/>
                          </a:solidFill>
                        </a:rPr>
                        <a:t>with caution*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7E3"/>
                    </a:solidFill>
                  </a:tcPr>
                </a:tc>
                <a:tc>
                  <a:txBody>
                    <a:bodyPr/>
                    <a:lstStyle/>
                    <a:p>
                      <a:pPr algn="ctr"/>
                      <a:r>
                        <a:rPr lang="en-US" sz="1100">
                          <a:solidFill>
                            <a:srgbClr val="001965"/>
                          </a:solidFill>
                        </a:rPr>
                        <a:t>As with F2-F3 </a:t>
                      </a:r>
                      <a:br>
                        <a:rPr lang="en-US" sz="1100">
                          <a:solidFill>
                            <a:srgbClr val="001965"/>
                          </a:solidFill>
                        </a:rPr>
                      </a:br>
                      <a:r>
                        <a:rPr lang="en-US" sz="1100">
                          <a:solidFill>
                            <a:srgbClr val="001965"/>
                          </a:solidFill>
                        </a:rPr>
                        <a:t>with caution*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CDEF6"/>
                    </a:solidFill>
                  </a:tcPr>
                </a:tc>
                <a:tc>
                  <a:txBody>
                    <a:bodyPr/>
                    <a:lstStyle/>
                    <a:p>
                      <a:pPr algn="ctr"/>
                      <a:r>
                        <a:rPr lang="en-US" sz="1100" b="1">
                          <a:solidFill>
                            <a:srgbClr val="001965"/>
                          </a:solidFill>
                        </a:rPr>
                        <a:t>AVOID</a:t>
                      </a:r>
                    </a:p>
                  </a:txBody>
                  <a:tcPr marL="90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3209730951"/>
                  </a:ext>
                </a:extLst>
              </a:tr>
            </a:tbl>
          </a:graphicData>
        </a:graphic>
      </p:graphicFrame>
      <p:graphicFrame>
        <p:nvGraphicFramePr>
          <p:cNvPr id="23" name="Table 22">
            <a:extLst>
              <a:ext uri="{FF2B5EF4-FFF2-40B4-BE49-F238E27FC236}">
                <a16:creationId xmlns:a16="http://schemas.microsoft.com/office/drawing/2014/main" id="{59424B7E-5940-E597-E837-3F4E0F7251F3}"/>
              </a:ext>
            </a:extLst>
          </p:cNvPr>
          <p:cNvGraphicFramePr>
            <a:graphicFrameLocks noGrp="1"/>
          </p:cNvGraphicFramePr>
          <p:nvPr>
            <p:extLst>
              <p:ext uri="{D42A27DB-BD31-4B8C-83A1-F6EECF244321}">
                <p14:modId xmlns:p14="http://schemas.microsoft.com/office/powerpoint/2010/main" val="341388836"/>
              </p:ext>
            </p:extLst>
          </p:nvPr>
        </p:nvGraphicFramePr>
        <p:xfrm>
          <a:off x="6414689" y="4941456"/>
          <a:ext cx="5405835" cy="945708"/>
        </p:xfrm>
        <a:graphic>
          <a:graphicData uri="http://schemas.openxmlformats.org/drawingml/2006/table">
            <a:tbl>
              <a:tblPr firstRow="1" bandRow="1">
                <a:tableStyleId>{5C22544A-7EE6-4342-B048-85BDC9FD1C3A}</a:tableStyleId>
              </a:tblPr>
              <a:tblGrid>
                <a:gridCol w="1801945">
                  <a:extLst>
                    <a:ext uri="{9D8B030D-6E8A-4147-A177-3AD203B41FA5}">
                      <a16:colId xmlns:a16="http://schemas.microsoft.com/office/drawing/2014/main" val="790509987"/>
                    </a:ext>
                  </a:extLst>
                </a:gridCol>
                <a:gridCol w="1801945">
                  <a:extLst>
                    <a:ext uri="{9D8B030D-6E8A-4147-A177-3AD203B41FA5}">
                      <a16:colId xmlns:a16="http://schemas.microsoft.com/office/drawing/2014/main" val="985331220"/>
                    </a:ext>
                  </a:extLst>
                </a:gridCol>
                <a:gridCol w="1801945">
                  <a:extLst>
                    <a:ext uri="{9D8B030D-6E8A-4147-A177-3AD203B41FA5}">
                      <a16:colId xmlns:a16="http://schemas.microsoft.com/office/drawing/2014/main" val="796632462"/>
                    </a:ext>
                  </a:extLst>
                </a:gridCol>
              </a:tblGrid>
              <a:tr h="495357">
                <a:tc>
                  <a:txBody>
                    <a:bodyPr/>
                    <a:lstStyle/>
                    <a:p>
                      <a:pPr algn="ctr"/>
                      <a:r>
                        <a:rPr lang="en-US" sz="1200"/>
                        <a:t>Obesity pharmacotherapy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AAB00"/>
                    </a:solidFill>
                  </a:tcPr>
                </a:tc>
                <a:tc>
                  <a:txBody>
                    <a:bodyPr/>
                    <a:lstStyle/>
                    <a:p>
                      <a:pPr algn="ctr"/>
                      <a:r>
                        <a:rPr lang="en-US" sz="1200"/>
                        <a:t>Diabetes pharmacotherapy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sz="1200"/>
                        <a:t>MASH pharmacotherapy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1453111440"/>
                  </a:ext>
                </a:extLst>
              </a:tr>
              <a:tr h="450351">
                <a:tc>
                  <a:txBody>
                    <a:bodyPr/>
                    <a:lstStyle/>
                    <a:p>
                      <a:pPr algn="ctr"/>
                      <a:r>
                        <a:rPr lang="en-US" sz="1100" b="1">
                          <a:solidFill>
                            <a:srgbClr val="001965"/>
                          </a:solidFill>
                        </a:rPr>
                        <a:t>AVOID</a:t>
                      </a:r>
                    </a:p>
                  </a:txBody>
                  <a:tcPr marL="90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7E3"/>
                    </a:solidFill>
                  </a:tcPr>
                </a:tc>
                <a:tc>
                  <a:txBody>
                    <a:bodyPr/>
                    <a:lstStyle/>
                    <a:p>
                      <a:pPr algn="ctr"/>
                      <a:r>
                        <a:rPr lang="en-US" sz="1100">
                          <a:solidFill>
                            <a:srgbClr val="001965"/>
                          </a:solidFill>
                        </a:rPr>
                        <a:t>Only use insulin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CDEF6"/>
                    </a:solidFill>
                  </a:tcPr>
                </a:tc>
                <a:tc>
                  <a:txBody>
                    <a:bodyPr/>
                    <a:lstStyle/>
                    <a:p>
                      <a:pPr algn="ctr"/>
                      <a:r>
                        <a:rPr lang="en-US" sz="1100" b="1">
                          <a:solidFill>
                            <a:srgbClr val="001965"/>
                          </a:solidFill>
                        </a:rPr>
                        <a:t>AVOID</a:t>
                      </a:r>
                    </a:p>
                  </a:txBody>
                  <a:tcPr marL="90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3209730951"/>
                  </a:ext>
                </a:extLst>
              </a:tr>
            </a:tbl>
          </a:graphicData>
        </a:graphic>
      </p:graphicFrame>
      <p:sp>
        <p:nvSpPr>
          <p:cNvPr id="26" name="TextBox 25">
            <a:extLst>
              <a:ext uri="{FF2B5EF4-FFF2-40B4-BE49-F238E27FC236}">
                <a16:creationId xmlns:a16="http://schemas.microsoft.com/office/drawing/2014/main" id="{2441CD93-E949-4FF3-DB83-F1BC0501E4AD}"/>
              </a:ext>
            </a:extLst>
          </p:cNvPr>
          <p:cNvSpPr txBox="1"/>
          <p:nvPr/>
        </p:nvSpPr>
        <p:spPr>
          <a:xfrm>
            <a:off x="4777323" y="1809294"/>
            <a:ext cx="1113780" cy="492443"/>
          </a:xfrm>
          <a:prstGeom prst="rect">
            <a:avLst/>
          </a:prstGeom>
          <a:noFill/>
        </p:spPr>
        <p:txBody>
          <a:bodyPr wrap="square" lIns="0" tIns="0" rIns="0" bIns="0" rtlCol="0">
            <a:spAutoFit/>
          </a:bodyPr>
          <a:lstStyle/>
          <a:p>
            <a:pPr algn="l"/>
            <a:r>
              <a:rPr lang="en-US" sz="1600"/>
              <a:t>MASLD with F0-F1</a:t>
            </a:r>
          </a:p>
        </p:txBody>
      </p:sp>
      <p:sp>
        <p:nvSpPr>
          <p:cNvPr id="28" name="TextBox 27">
            <a:extLst>
              <a:ext uri="{FF2B5EF4-FFF2-40B4-BE49-F238E27FC236}">
                <a16:creationId xmlns:a16="http://schemas.microsoft.com/office/drawing/2014/main" id="{E4D86C68-EA03-B67E-9898-4689A86B3BD8}"/>
              </a:ext>
            </a:extLst>
          </p:cNvPr>
          <p:cNvSpPr txBox="1"/>
          <p:nvPr/>
        </p:nvSpPr>
        <p:spPr>
          <a:xfrm>
            <a:off x="4773460" y="2882777"/>
            <a:ext cx="1689826" cy="738664"/>
          </a:xfrm>
          <a:prstGeom prst="rect">
            <a:avLst/>
          </a:prstGeom>
          <a:noFill/>
        </p:spPr>
        <p:txBody>
          <a:bodyPr wrap="square" lIns="0" tIns="0" rIns="0" bIns="0" rtlCol="0">
            <a:spAutoFit/>
          </a:bodyPr>
          <a:lstStyle/>
          <a:p>
            <a:pPr algn="l"/>
            <a:r>
              <a:rPr lang="en-US" sz="1600"/>
              <a:t>MASLD with </a:t>
            </a:r>
            <a:br>
              <a:rPr lang="en-US" sz="1600"/>
            </a:br>
            <a:r>
              <a:rPr lang="en-US" sz="1600"/>
              <a:t>F2-F3 </a:t>
            </a:r>
            <a:br>
              <a:rPr lang="en-US" sz="1600"/>
            </a:br>
            <a:r>
              <a:rPr lang="en-US" sz="1600"/>
              <a:t>(“at-risk MASH”)</a:t>
            </a:r>
          </a:p>
        </p:txBody>
      </p:sp>
      <p:sp>
        <p:nvSpPr>
          <p:cNvPr id="29" name="TextBox 28">
            <a:extLst>
              <a:ext uri="{FF2B5EF4-FFF2-40B4-BE49-F238E27FC236}">
                <a16:creationId xmlns:a16="http://schemas.microsoft.com/office/drawing/2014/main" id="{56249159-4F82-4865-B236-9B959B96E516}"/>
              </a:ext>
            </a:extLst>
          </p:cNvPr>
          <p:cNvSpPr txBox="1"/>
          <p:nvPr/>
        </p:nvSpPr>
        <p:spPr>
          <a:xfrm>
            <a:off x="4773460" y="4105632"/>
            <a:ext cx="1388788" cy="492443"/>
          </a:xfrm>
          <a:prstGeom prst="rect">
            <a:avLst/>
          </a:prstGeom>
          <a:noFill/>
        </p:spPr>
        <p:txBody>
          <a:bodyPr wrap="square" lIns="0" tIns="0" rIns="0" bIns="0" rtlCol="0">
            <a:spAutoFit/>
          </a:bodyPr>
          <a:lstStyle/>
          <a:p>
            <a:pPr algn="l"/>
            <a:r>
              <a:rPr lang="en-US" sz="1600"/>
              <a:t>Compensated cirrhosis</a:t>
            </a:r>
          </a:p>
        </p:txBody>
      </p:sp>
      <p:sp>
        <p:nvSpPr>
          <p:cNvPr id="30" name="TextBox 29">
            <a:extLst>
              <a:ext uri="{FF2B5EF4-FFF2-40B4-BE49-F238E27FC236}">
                <a16:creationId xmlns:a16="http://schemas.microsoft.com/office/drawing/2014/main" id="{C937C721-9AAD-991A-067F-20A31013950C}"/>
              </a:ext>
            </a:extLst>
          </p:cNvPr>
          <p:cNvSpPr txBox="1"/>
          <p:nvPr/>
        </p:nvSpPr>
        <p:spPr>
          <a:xfrm>
            <a:off x="4773460" y="5183919"/>
            <a:ext cx="1576708" cy="492443"/>
          </a:xfrm>
          <a:prstGeom prst="rect">
            <a:avLst/>
          </a:prstGeom>
          <a:noFill/>
        </p:spPr>
        <p:txBody>
          <a:bodyPr wrap="square" lIns="0" tIns="0" rIns="0" bIns="0" rtlCol="0">
            <a:spAutoFit/>
          </a:bodyPr>
          <a:lstStyle/>
          <a:p>
            <a:pPr algn="l"/>
            <a:r>
              <a:rPr lang="en-US" sz="1600"/>
              <a:t>Decompensated cirrhosis</a:t>
            </a:r>
          </a:p>
        </p:txBody>
      </p:sp>
      <p:pic>
        <p:nvPicPr>
          <p:cNvPr id="44" name="Picture 43" descr="A cartoon of a liver&#10;&#10;AI-generated content may be incorrect.">
            <a:extLst>
              <a:ext uri="{FF2B5EF4-FFF2-40B4-BE49-F238E27FC236}">
                <a16:creationId xmlns:a16="http://schemas.microsoft.com/office/drawing/2014/main" id="{28CCA933-55C6-3ED1-E5DB-DDB8D359C1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61718" y="1382866"/>
            <a:ext cx="1511742" cy="1017203"/>
          </a:xfrm>
          <a:prstGeom prst="rect">
            <a:avLst/>
          </a:prstGeom>
        </p:spPr>
      </p:pic>
      <p:pic>
        <p:nvPicPr>
          <p:cNvPr id="48" name="Picture 47" descr="An orange liver with a green spongy green stem&#10;&#10;AI-generated content may be incorrect.">
            <a:extLst>
              <a:ext uri="{FF2B5EF4-FFF2-40B4-BE49-F238E27FC236}">
                <a16:creationId xmlns:a16="http://schemas.microsoft.com/office/drawing/2014/main" id="{5B869296-36A4-A6E4-42AB-D1FEDF5B1C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14302" y="2498235"/>
            <a:ext cx="1520231" cy="1031173"/>
          </a:xfrm>
          <a:prstGeom prst="rect">
            <a:avLst/>
          </a:prstGeom>
        </p:spPr>
      </p:pic>
      <p:pic>
        <p:nvPicPr>
          <p:cNvPr id="50" name="Picture 49" descr="A brown liver with many small round spots&#10;&#10;AI-generated content may be incorrect.">
            <a:extLst>
              <a:ext uri="{FF2B5EF4-FFF2-40B4-BE49-F238E27FC236}">
                <a16:creationId xmlns:a16="http://schemas.microsoft.com/office/drawing/2014/main" id="{FAF3BC74-B819-8A97-28AC-388889B6899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69775" y="3569633"/>
            <a:ext cx="1564758" cy="1040864"/>
          </a:xfrm>
          <a:prstGeom prst="rect">
            <a:avLst/>
          </a:prstGeom>
        </p:spPr>
      </p:pic>
      <p:pic>
        <p:nvPicPr>
          <p:cNvPr id="52" name="Picture 51" descr="A brown liver with a black background&#10;&#10;AI-generated content may be incorrect.">
            <a:extLst>
              <a:ext uri="{FF2B5EF4-FFF2-40B4-BE49-F238E27FC236}">
                <a16:creationId xmlns:a16="http://schemas.microsoft.com/office/drawing/2014/main" id="{73A5728F-4D72-B492-D895-C83723C2DC6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07555" y="4729191"/>
            <a:ext cx="1556612" cy="1034702"/>
          </a:xfrm>
          <a:prstGeom prst="rect">
            <a:avLst/>
          </a:prstGeom>
        </p:spPr>
      </p:pic>
      <p:sp>
        <p:nvSpPr>
          <p:cNvPr id="10" name="Rectangle: Rounded Corners 9">
            <a:extLst>
              <a:ext uri="{FF2B5EF4-FFF2-40B4-BE49-F238E27FC236}">
                <a16:creationId xmlns:a16="http://schemas.microsoft.com/office/drawing/2014/main" id="{BBF0E711-6DE3-B6A6-3B4E-B5C1C0C3E0F1}"/>
              </a:ext>
            </a:extLst>
          </p:cNvPr>
          <p:cNvSpPr/>
          <p:nvPr/>
        </p:nvSpPr>
        <p:spPr>
          <a:xfrm>
            <a:off x="10344034" y="4456311"/>
            <a:ext cx="1160480" cy="308371"/>
          </a:xfrm>
          <a:prstGeom prst="roundRect">
            <a:avLst>
              <a:gd name="adj" fmla="val 50000"/>
            </a:avLst>
          </a:prstGeom>
          <a:solidFill>
            <a:schemeClr val="bg1"/>
          </a:solidFill>
          <a:ln w="22225">
            <a:solidFill>
              <a:srgbClr val="E6553F"/>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US" sz="1200" b="1" noProof="0">
                <a:solidFill>
                  <a:schemeClr val="accent1"/>
                </a:solidFill>
              </a:rPr>
              <a:t>AVOID</a:t>
            </a:r>
          </a:p>
        </p:txBody>
      </p:sp>
      <p:sp>
        <p:nvSpPr>
          <p:cNvPr id="37" name="Rectangle: Rounded Corners 36">
            <a:extLst>
              <a:ext uri="{FF2B5EF4-FFF2-40B4-BE49-F238E27FC236}">
                <a16:creationId xmlns:a16="http://schemas.microsoft.com/office/drawing/2014/main" id="{393FCEF1-4D7B-F8BB-2402-4C6361440977}"/>
              </a:ext>
            </a:extLst>
          </p:cNvPr>
          <p:cNvSpPr/>
          <p:nvPr/>
        </p:nvSpPr>
        <p:spPr>
          <a:xfrm>
            <a:off x="10344034" y="5523137"/>
            <a:ext cx="1160480" cy="308371"/>
          </a:xfrm>
          <a:prstGeom prst="roundRect">
            <a:avLst>
              <a:gd name="adj" fmla="val 50000"/>
            </a:avLst>
          </a:prstGeom>
          <a:solidFill>
            <a:schemeClr val="bg1"/>
          </a:solidFill>
          <a:ln w="22225">
            <a:solidFill>
              <a:srgbClr val="E6553F"/>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US" sz="1200" b="1" noProof="0">
                <a:solidFill>
                  <a:schemeClr val="accent1"/>
                </a:solidFill>
              </a:rPr>
              <a:t>AVOID</a:t>
            </a:r>
          </a:p>
        </p:txBody>
      </p:sp>
      <p:sp>
        <p:nvSpPr>
          <p:cNvPr id="38" name="Rectangle: Rounded Corners 37">
            <a:extLst>
              <a:ext uri="{FF2B5EF4-FFF2-40B4-BE49-F238E27FC236}">
                <a16:creationId xmlns:a16="http://schemas.microsoft.com/office/drawing/2014/main" id="{0B6C42D4-A3C2-D9F7-143F-CC00C182CEFF}"/>
              </a:ext>
            </a:extLst>
          </p:cNvPr>
          <p:cNvSpPr/>
          <p:nvPr/>
        </p:nvSpPr>
        <p:spPr>
          <a:xfrm>
            <a:off x="6707481" y="5523137"/>
            <a:ext cx="1160480" cy="308371"/>
          </a:xfrm>
          <a:prstGeom prst="roundRect">
            <a:avLst>
              <a:gd name="adj" fmla="val 50000"/>
            </a:avLst>
          </a:prstGeom>
          <a:solidFill>
            <a:schemeClr val="bg1"/>
          </a:solidFill>
          <a:ln w="22225">
            <a:solidFill>
              <a:srgbClr val="E6553F"/>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US" sz="1200" b="1" noProof="0">
                <a:solidFill>
                  <a:schemeClr val="accent1"/>
                </a:solidFill>
              </a:rPr>
              <a:t>AVOID</a:t>
            </a:r>
          </a:p>
        </p:txBody>
      </p:sp>
    </p:spTree>
    <p:extLst>
      <p:ext uri="{BB962C8B-B14F-4D97-AF65-F5344CB8AC3E}">
        <p14:creationId xmlns:p14="http://schemas.microsoft.com/office/powerpoint/2010/main" val="248059042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3C98B-55C4-C48D-15E1-FA35F4247B71}"/>
              </a:ext>
            </a:extLst>
          </p:cNvPr>
          <p:cNvSpPr>
            <a:spLocks noGrp="1"/>
          </p:cNvSpPr>
          <p:nvPr>
            <p:ph type="title"/>
          </p:nvPr>
        </p:nvSpPr>
        <p:spPr/>
        <p:txBody>
          <a:bodyPr/>
          <a:lstStyle/>
          <a:p>
            <a:r>
              <a:rPr lang="en-CA">
                <a:latin typeface="+mn-lt"/>
              </a:rPr>
              <a:t>Identifying patients for use of resmetirom</a:t>
            </a:r>
            <a:r>
              <a:rPr lang="en-CA" baseline="30000">
                <a:latin typeface="+mn-lt"/>
              </a:rPr>
              <a:t>1,2</a:t>
            </a:r>
            <a:endParaRPr lang="en-CA">
              <a:latin typeface="+mn-lt"/>
            </a:endParaRPr>
          </a:p>
        </p:txBody>
      </p:sp>
      <p:sp>
        <p:nvSpPr>
          <p:cNvPr id="8" name="Text Placeholder 7">
            <a:extLst>
              <a:ext uri="{FF2B5EF4-FFF2-40B4-BE49-F238E27FC236}">
                <a16:creationId xmlns:a16="http://schemas.microsoft.com/office/drawing/2014/main" id="{4A1C2768-3C8C-FDD3-1E54-3B99D67C2222}"/>
              </a:ext>
            </a:extLst>
          </p:cNvPr>
          <p:cNvSpPr>
            <a:spLocks noGrp="1"/>
          </p:cNvSpPr>
          <p:nvPr>
            <p:ph type="body" sz="quarter" idx="13"/>
          </p:nvPr>
        </p:nvSpPr>
        <p:spPr/>
        <p:txBody>
          <a:bodyPr/>
          <a:lstStyle/>
          <a:p>
            <a:r>
              <a:rPr lang="en-CA" sz="700" i="0">
                <a:solidFill>
                  <a:schemeClr val="bg2"/>
                </a:solidFill>
              </a:rPr>
              <a:t>F, fibrosis stage; LSM, liver stiffness measurement; MASH, metabolic dysfunction-associated steatohepatitis; NILDA, non-invasive liver disease assessment; VCTE, vibration-controlled transient elastography. </a:t>
            </a:r>
            <a:br>
              <a:rPr lang="en-CA" sz="700" i="0">
                <a:solidFill>
                  <a:schemeClr val="bg2"/>
                </a:solidFill>
              </a:rPr>
            </a:br>
            <a:r>
              <a:rPr lang="en-CA" sz="700" i="0">
                <a:solidFill>
                  <a:schemeClr val="bg2"/>
                </a:solidFill>
              </a:rPr>
              <a:t>1. Chen VL et al. </a:t>
            </a:r>
            <a:r>
              <a:rPr lang="en-CA" sz="700" i="1">
                <a:solidFill>
                  <a:schemeClr val="bg2"/>
                </a:solidFill>
              </a:rPr>
              <a:t>Hepatology</a:t>
            </a:r>
            <a:r>
              <a:rPr lang="en-CA" sz="700" i="0">
                <a:solidFill>
                  <a:schemeClr val="bg2"/>
                </a:solidFill>
              </a:rPr>
              <a:t>. 2025;81:312–320. 2. </a:t>
            </a:r>
            <a:r>
              <a:rPr lang="en-US" err="1"/>
              <a:t>Rezdiffra</a:t>
            </a:r>
            <a:r>
              <a:rPr lang="en-US"/>
              <a:t> (resmetirom). Package insert. Madrigal Pharmaceuticals, Inc.; March 2024. </a:t>
            </a:r>
            <a:endParaRPr lang="en-CA" sz="700" i="0">
              <a:solidFill>
                <a:schemeClr val="bg2"/>
              </a:solidFill>
            </a:endParaRPr>
          </a:p>
        </p:txBody>
      </p:sp>
      <p:sp>
        <p:nvSpPr>
          <p:cNvPr id="12" name="Rounded Rectangle 11">
            <a:extLst>
              <a:ext uri="{FF2B5EF4-FFF2-40B4-BE49-F238E27FC236}">
                <a16:creationId xmlns:a16="http://schemas.microsoft.com/office/drawing/2014/main" id="{661C99C2-3A74-4869-0E9E-962388DCBD41}"/>
              </a:ext>
            </a:extLst>
          </p:cNvPr>
          <p:cNvSpPr/>
          <p:nvPr/>
        </p:nvSpPr>
        <p:spPr>
          <a:xfrm>
            <a:off x="8052001" y="2144438"/>
            <a:ext cx="3708000" cy="3672227"/>
          </a:xfrm>
          <a:prstGeom prst="roundRect">
            <a:avLst>
              <a:gd name="adj" fmla="val 0"/>
            </a:avLst>
          </a:prstGeom>
          <a:solidFill>
            <a:srgbClr val="E6553F">
              <a:alpha val="3483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08000" rIns="216000" bIns="36000" rtlCol="0" anchor="t"/>
          <a:lstStyle/>
          <a:p>
            <a:pPr marL="171450" indent="-171450" algn="l">
              <a:lnSpc>
                <a:spcPct val="120000"/>
              </a:lnSpc>
              <a:spcAft>
                <a:spcPts val="600"/>
              </a:spcAft>
              <a:buFont typeface="Arial" panose="020B0604020202020204" pitchFamily="34" charset="0"/>
              <a:buChar char="•"/>
            </a:pPr>
            <a:r>
              <a:rPr lang="en-US" sz="1400" dirty="0">
                <a:solidFill>
                  <a:schemeClr val="tx1"/>
                </a:solidFill>
                <a:ea typeface="Apis For Office" panose="020B0504010101010104" pitchFamily="34" charset="0"/>
                <a:cs typeface="Apis For Office" panose="020B0504010101010104" pitchFamily="34" charset="0"/>
              </a:rPr>
              <a:t>Compensated or decompensated cirrhosis</a:t>
            </a:r>
          </a:p>
          <a:p>
            <a:pPr marL="171450" indent="-171450" algn="l">
              <a:lnSpc>
                <a:spcPct val="120000"/>
              </a:lnSpc>
              <a:spcAft>
                <a:spcPts val="600"/>
              </a:spcAft>
              <a:buFont typeface="Arial" panose="020B0604020202020204" pitchFamily="34" charset="0"/>
              <a:buChar char="•"/>
            </a:pPr>
            <a:r>
              <a:rPr lang="en-US" sz="1400" dirty="0">
                <a:solidFill>
                  <a:schemeClr val="tx1"/>
                </a:solidFill>
                <a:ea typeface="Apis For Office" panose="020B0504010101010104" pitchFamily="34" charset="0"/>
                <a:cs typeface="Apis For Office" panose="020B0504010101010104" pitchFamily="34" charset="0"/>
              </a:rPr>
              <a:t>Concomitant uncontrolled active autoimmune liver disease</a:t>
            </a:r>
          </a:p>
          <a:p>
            <a:pPr marL="171450" indent="-171450" algn="l">
              <a:lnSpc>
                <a:spcPct val="120000"/>
              </a:lnSpc>
              <a:spcAft>
                <a:spcPts val="600"/>
              </a:spcAft>
              <a:buFont typeface="Arial" panose="020B0604020202020204" pitchFamily="34" charset="0"/>
              <a:buChar char="•"/>
            </a:pPr>
            <a:r>
              <a:rPr lang="en-US" sz="1400" dirty="0">
                <a:solidFill>
                  <a:schemeClr val="tx1"/>
                </a:solidFill>
                <a:ea typeface="Apis For Office" panose="020B0504010101010104" pitchFamily="34" charset="0"/>
                <a:cs typeface="Apis For Office" panose="020B0504010101010104" pitchFamily="34" charset="0"/>
              </a:rPr>
              <a:t>Ongoing alcohol consumption exceeding the daily average 20 g (women</a:t>
            </a:r>
            <a:r>
              <a:rPr lang="en-US" sz="1400">
                <a:solidFill>
                  <a:schemeClr val="tx1"/>
                </a:solidFill>
                <a:ea typeface="Apis For Office" panose="020B0504010101010104" pitchFamily="34" charset="0"/>
                <a:cs typeface="Apis For Office" panose="020B0504010101010104" pitchFamily="34" charset="0"/>
              </a:rPr>
              <a:t>) or 30 g (men)</a:t>
            </a:r>
          </a:p>
          <a:p>
            <a:pPr marL="171450" indent="-171450" algn="l">
              <a:lnSpc>
                <a:spcPct val="120000"/>
              </a:lnSpc>
              <a:spcAft>
                <a:spcPts val="600"/>
              </a:spcAft>
              <a:buFont typeface="Arial" panose="020B0604020202020204" pitchFamily="34" charset="0"/>
              <a:buChar char="•"/>
            </a:pPr>
            <a:r>
              <a:rPr lang="en-US" sz="1400" dirty="0">
                <a:solidFill>
                  <a:schemeClr val="tx1"/>
                </a:solidFill>
                <a:ea typeface="Apis For Office" panose="020B0504010101010104" pitchFamily="34" charset="0"/>
                <a:cs typeface="Apis For Office" panose="020B0504010101010104" pitchFamily="34" charset="0"/>
              </a:rPr>
              <a:t>Untreated hyperthyroidism or hypothyroidism</a:t>
            </a:r>
          </a:p>
          <a:p>
            <a:pPr marL="171450" indent="-171450" algn="l">
              <a:lnSpc>
                <a:spcPct val="120000"/>
              </a:lnSpc>
              <a:spcAft>
                <a:spcPts val="600"/>
              </a:spcAft>
              <a:buFont typeface="Arial" panose="020B0604020202020204" pitchFamily="34" charset="0"/>
              <a:buChar char="•"/>
            </a:pPr>
            <a:r>
              <a:rPr lang="en-US" sz="1400" dirty="0">
                <a:solidFill>
                  <a:schemeClr val="tx1"/>
                </a:solidFill>
              </a:rPr>
              <a:t>Symptomatic gallstone-related conditions (e.g., acute</a:t>
            </a:r>
            <a:br>
              <a:rPr lang="en-US" sz="1400" dirty="0">
                <a:solidFill>
                  <a:schemeClr val="tx1"/>
                </a:solidFill>
              </a:rPr>
            </a:br>
            <a:r>
              <a:rPr lang="en-US" sz="1400" dirty="0">
                <a:solidFill>
                  <a:schemeClr val="tx1"/>
                </a:solidFill>
              </a:rPr>
              <a:t>cholecystitis)</a:t>
            </a:r>
          </a:p>
        </p:txBody>
      </p:sp>
      <p:sp>
        <p:nvSpPr>
          <p:cNvPr id="10" name="Rectangle 9">
            <a:extLst>
              <a:ext uri="{FF2B5EF4-FFF2-40B4-BE49-F238E27FC236}">
                <a16:creationId xmlns:a16="http://schemas.microsoft.com/office/drawing/2014/main" id="{5FF98FF3-14DF-DD71-0CEE-CC5E5FEA6618}"/>
              </a:ext>
            </a:extLst>
          </p:cNvPr>
          <p:cNvSpPr/>
          <p:nvPr/>
        </p:nvSpPr>
        <p:spPr>
          <a:xfrm>
            <a:off x="8044377" y="1496439"/>
            <a:ext cx="3715623" cy="64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US" sz="1400" b="1" noProof="0"/>
              <a:t>Resmetirom initiation is not </a:t>
            </a:r>
            <a:br>
              <a:rPr lang="en-US" sz="1400" b="1" noProof="0"/>
            </a:br>
            <a:r>
              <a:rPr lang="en-US" sz="1400" b="1" noProof="0"/>
              <a:t>recommended for persons with…</a:t>
            </a:r>
            <a:endParaRPr lang="en-CA" sz="1400" b="1" noProof="0"/>
          </a:p>
        </p:txBody>
      </p:sp>
      <p:sp>
        <p:nvSpPr>
          <p:cNvPr id="11" name="Rounded Rectangle 11">
            <a:extLst>
              <a:ext uri="{FF2B5EF4-FFF2-40B4-BE49-F238E27FC236}">
                <a16:creationId xmlns:a16="http://schemas.microsoft.com/office/drawing/2014/main" id="{2D58331D-DB51-DAEA-31FE-92C5DBCCE71B}"/>
              </a:ext>
            </a:extLst>
          </p:cNvPr>
          <p:cNvSpPr/>
          <p:nvPr/>
        </p:nvSpPr>
        <p:spPr>
          <a:xfrm>
            <a:off x="4237374" y="2144439"/>
            <a:ext cx="3704959" cy="3672227"/>
          </a:xfrm>
          <a:prstGeom prst="roundRect">
            <a:avLst>
              <a:gd name="adj" fmla="val 0"/>
            </a:avLst>
          </a:prstGeom>
          <a:solidFill>
            <a:srgbClr val="EAAB00">
              <a:alpha val="2960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08000" rIns="180000" bIns="36000" rtlCol="0" anchor="t"/>
          <a:lstStyle/>
          <a:p>
            <a:pPr algn="l">
              <a:lnSpc>
                <a:spcPct val="120000"/>
              </a:lnSpc>
              <a:spcAft>
                <a:spcPts val="600"/>
              </a:spcAft>
            </a:pPr>
            <a:r>
              <a:rPr lang="en-US" sz="1400">
                <a:solidFill>
                  <a:schemeClr val="tx1"/>
                </a:solidFill>
                <a:ea typeface="Apis For Office" panose="020B0504010101010104" pitchFamily="34" charset="0"/>
                <a:cs typeface="Apis For Office" panose="020B0504010101010104" pitchFamily="34" charset="0"/>
              </a:rPr>
              <a:t>Expanded noninvasive criteria in making treatment decisions (e.g., LSM by VCTE outside recommended ranges)</a:t>
            </a:r>
          </a:p>
          <a:p>
            <a:pPr marL="285750" indent="-285750" algn="l">
              <a:lnSpc>
                <a:spcPct val="120000"/>
              </a:lnSpc>
              <a:buFont typeface="Arial" panose="020B0604020202020204" pitchFamily="34" charset="0"/>
              <a:buChar char="•"/>
            </a:pPr>
            <a:r>
              <a:rPr lang="en-US" sz="1400">
                <a:solidFill>
                  <a:schemeClr val="tx1"/>
                </a:solidFill>
                <a:ea typeface="Apis For Office" panose="020B0504010101010104" pitchFamily="34" charset="0"/>
                <a:cs typeface="Apis For Office" panose="020B0504010101010104" pitchFamily="34" charset="0"/>
              </a:rPr>
              <a:t>Ultimately, it is the prescriber’s prerogative and responsibility to adjudicate patient’s fibrosis status</a:t>
            </a:r>
            <a:endParaRPr lang="en-US" sz="1400">
              <a:solidFill>
                <a:schemeClr val="tx1"/>
              </a:solidFill>
            </a:endParaRPr>
          </a:p>
        </p:txBody>
      </p:sp>
      <p:sp>
        <p:nvSpPr>
          <p:cNvPr id="14" name="Rectangle 13">
            <a:extLst>
              <a:ext uri="{FF2B5EF4-FFF2-40B4-BE49-F238E27FC236}">
                <a16:creationId xmlns:a16="http://schemas.microsoft.com/office/drawing/2014/main" id="{ABDC17DE-3E87-0036-1538-A7D13CBD67F6}"/>
              </a:ext>
            </a:extLst>
          </p:cNvPr>
          <p:cNvSpPr/>
          <p:nvPr/>
        </p:nvSpPr>
        <p:spPr>
          <a:xfrm>
            <a:off x="4234333" y="1496440"/>
            <a:ext cx="3708000" cy="648000"/>
          </a:xfrm>
          <a:prstGeom prst="rect">
            <a:avLst/>
          </a:prstGeom>
          <a:solidFill>
            <a:srgbClr val="EAAB00"/>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US" sz="1400" b="1" noProof="0"/>
              <a:t>Practitioners may consider…</a:t>
            </a:r>
            <a:endParaRPr lang="en-CA" sz="1400" b="1" noProof="0"/>
          </a:p>
        </p:txBody>
      </p:sp>
      <p:sp>
        <p:nvSpPr>
          <p:cNvPr id="15" name="Rounded Rectangle 11">
            <a:extLst>
              <a:ext uri="{FF2B5EF4-FFF2-40B4-BE49-F238E27FC236}">
                <a16:creationId xmlns:a16="http://schemas.microsoft.com/office/drawing/2014/main" id="{2DA38994-47AD-074C-EDCD-4F9F32AC0422}"/>
              </a:ext>
            </a:extLst>
          </p:cNvPr>
          <p:cNvSpPr/>
          <p:nvPr/>
        </p:nvSpPr>
        <p:spPr>
          <a:xfrm>
            <a:off x="422661" y="2151783"/>
            <a:ext cx="3712668" cy="3672227"/>
          </a:xfrm>
          <a:prstGeom prst="roundRect">
            <a:avLst>
              <a:gd name="adj" fmla="val 0"/>
            </a:avLst>
          </a:prstGeom>
          <a:solidFill>
            <a:srgbClr val="AAD3D1"/>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08000" rIns="180000" bIns="36000" rtlCol="0" anchor="t"/>
          <a:lstStyle/>
          <a:p>
            <a:pPr algn="l">
              <a:lnSpc>
                <a:spcPct val="120000"/>
              </a:lnSpc>
              <a:spcAft>
                <a:spcPts val="600"/>
              </a:spcAft>
            </a:pPr>
            <a:r>
              <a:rPr lang="en-US" sz="1400">
                <a:solidFill>
                  <a:schemeClr val="tx1"/>
                </a:solidFill>
                <a:ea typeface="Apis For Office" panose="020B0504010101010104" pitchFamily="34" charset="0"/>
                <a:cs typeface="Apis For Office" panose="020B0504010101010104" pitchFamily="34" charset="0"/>
              </a:rPr>
              <a:t>Adults with MASH and moderate to advanced liver fibrosis (F2-F3), evaluated by:</a:t>
            </a:r>
          </a:p>
          <a:p>
            <a:pPr marL="171450" indent="-171450">
              <a:lnSpc>
                <a:spcPct val="120000"/>
              </a:lnSpc>
              <a:buFont typeface="Arial" panose="020B0604020202020204" pitchFamily="34" charset="0"/>
              <a:buChar char="•"/>
            </a:pPr>
            <a:r>
              <a:rPr lang="en-US" sz="1400">
                <a:solidFill>
                  <a:schemeClr val="tx1"/>
                </a:solidFill>
                <a:ea typeface="Apis For Office" panose="020B0504010101010104" pitchFamily="34" charset="0"/>
                <a:cs typeface="Apis For Office" panose="020B0504010101010104" pitchFamily="34" charset="0"/>
              </a:rPr>
              <a:t>NILDA (imaging-based such as VCTE, MRE preferred over blood-based)</a:t>
            </a:r>
          </a:p>
          <a:p>
            <a:pPr>
              <a:lnSpc>
                <a:spcPct val="120000"/>
              </a:lnSpc>
            </a:pPr>
            <a:r>
              <a:rPr lang="en-US" sz="2000">
                <a:solidFill>
                  <a:schemeClr val="tx1"/>
                </a:solidFill>
                <a:ea typeface="Apis For Office" panose="020B0504010101010104" pitchFamily="34" charset="0"/>
                <a:cs typeface="Apis For Office" panose="020B0504010101010104" pitchFamily="34" charset="0"/>
              </a:rPr>
              <a:t>OR</a:t>
            </a:r>
          </a:p>
          <a:p>
            <a:pPr marL="171450" indent="-171450" algn="l">
              <a:lnSpc>
                <a:spcPct val="120000"/>
              </a:lnSpc>
              <a:buFont typeface="Arial" panose="020B0604020202020204" pitchFamily="34" charset="0"/>
              <a:buChar char="•"/>
            </a:pPr>
            <a:r>
              <a:rPr lang="en-US" sz="1400">
                <a:solidFill>
                  <a:schemeClr val="tx1"/>
                </a:solidFill>
                <a:ea typeface="Apis For Office" panose="020B0504010101010104" pitchFamily="34" charset="0"/>
                <a:cs typeface="Apis For Office" panose="020B0504010101010104" pitchFamily="34" charset="0"/>
              </a:rPr>
              <a:t>Histological liver biopsy</a:t>
            </a:r>
          </a:p>
          <a:p>
            <a:pPr marL="781035" lvl="1" indent="-171450">
              <a:lnSpc>
                <a:spcPct val="120000"/>
              </a:lnSpc>
              <a:buFont typeface="Arial" panose="020B0604020202020204" pitchFamily="34" charset="0"/>
              <a:buChar char="•"/>
            </a:pPr>
            <a:endParaRPr lang="en-US" sz="1400">
              <a:solidFill>
                <a:schemeClr val="tx1"/>
              </a:solidFill>
            </a:endParaRPr>
          </a:p>
        </p:txBody>
      </p:sp>
      <p:sp>
        <p:nvSpPr>
          <p:cNvPr id="16" name="Rectangle 15">
            <a:extLst>
              <a:ext uri="{FF2B5EF4-FFF2-40B4-BE49-F238E27FC236}">
                <a16:creationId xmlns:a16="http://schemas.microsoft.com/office/drawing/2014/main" id="{338DD9E3-5B07-4709-88DE-C7F4FD221443}"/>
              </a:ext>
            </a:extLst>
          </p:cNvPr>
          <p:cNvSpPr/>
          <p:nvPr/>
        </p:nvSpPr>
        <p:spPr>
          <a:xfrm>
            <a:off x="427330" y="1503784"/>
            <a:ext cx="3708000" cy="648000"/>
          </a:xfrm>
          <a:prstGeom prst="rect">
            <a:avLst/>
          </a:prstGeom>
          <a:solidFill>
            <a:srgbClr val="2A918B"/>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US" sz="1400" b="1" noProof="0"/>
              <a:t>Resmetirom </a:t>
            </a:r>
            <a:r>
              <a:rPr lang="en-US" sz="1400" b="1"/>
              <a:t>can be considered for</a:t>
            </a:r>
            <a:r>
              <a:rPr lang="en-US" sz="1400" b="1" noProof="0"/>
              <a:t>…</a:t>
            </a:r>
            <a:endParaRPr lang="en-CA" sz="1400" b="1" noProof="0"/>
          </a:p>
        </p:txBody>
      </p:sp>
      <p:grpSp>
        <p:nvGrpSpPr>
          <p:cNvPr id="51" name="Group 50">
            <a:extLst>
              <a:ext uri="{FF2B5EF4-FFF2-40B4-BE49-F238E27FC236}">
                <a16:creationId xmlns:a16="http://schemas.microsoft.com/office/drawing/2014/main" id="{A0FEC807-D0CC-8411-3D96-B1679D2B06F4}"/>
              </a:ext>
            </a:extLst>
          </p:cNvPr>
          <p:cNvGrpSpPr/>
          <p:nvPr/>
        </p:nvGrpSpPr>
        <p:grpSpPr>
          <a:xfrm>
            <a:off x="7215521" y="4889683"/>
            <a:ext cx="604641" cy="921565"/>
            <a:chOff x="6798969" y="2139853"/>
            <a:chExt cx="1717529" cy="2617775"/>
          </a:xfrm>
        </p:grpSpPr>
        <p:sp>
          <p:nvSpPr>
            <p:cNvPr id="52" name="Freeform: Shape 850">
              <a:extLst>
                <a:ext uri="{FF2B5EF4-FFF2-40B4-BE49-F238E27FC236}">
                  <a16:creationId xmlns:a16="http://schemas.microsoft.com/office/drawing/2014/main" id="{3D30F971-66CA-4A49-1608-42F058453A16}"/>
                </a:ext>
              </a:extLst>
            </p:cNvPr>
            <p:cNvSpPr/>
            <p:nvPr/>
          </p:nvSpPr>
          <p:spPr>
            <a:xfrm>
              <a:off x="7191627" y="2139853"/>
              <a:ext cx="928620" cy="2617775"/>
            </a:xfrm>
            <a:custGeom>
              <a:avLst/>
              <a:gdLst>
                <a:gd name="connsiteX0" fmla="*/ 88785 w 928620"/>
                <a:gd name="connsiteY0" fmla="*/ 0 h 2617775"/>
                <a:gd name="connsiteX1" fmla="*/ 839835 w 928620"/>
                <a:gd name="connsiteY1" fmla="*/ 0 h 2617775"/>
                <a:gd name="connsiteX2" fmla="*/ 928620 w 928620"/>
                <a:gd name="connsiteY2" fmla="*/ 88785 h 2617775"/>
                <a:gd name="connsiteX3" fmla="*/ 928620 w 928620"/>
                <a:gd name="connsiteY3" fmla="*/ 2028584 h 2617775"/>
                <a:gd name="connsiteX4" fmla="*/ 839835 w 928620"/>
                <a:gd name="connsiteY4" fmla="*/ 2117369 h 2617775"/>
                <a:gd name="connsiteX5" fmla="*/ 535283 w 928620"/>
                <a:gd name="connsiteY5" fmla="*/ 2117369 h 2617775"/>
                <a:gd name="connsiteX6" fmla="*/ 535283 w 928620"/>
                <a:gd name="connsiteY6" fmla="*/ 2617775 h 2617775"/>
                <a:gd name="connsiteX7" fmla="*/ 393337 w 928620"/>
                <a:gd name="connsiteY7" fmla="*/ 2617775 h 2617775"/>
                <a:gd name="connsiteX8" fmla="*/ 393337 w 928620"/>
                <a:gd name="connsiteY8" fmla="*/ 2117369 h 2617775"/>
                <a:gd name="connsiteX9" fmla="*/ 88785 w 928620"/>
                <a:gd name="connsiteY9" fmla="*/ 2117369 h 2617775"/>
                <a:gd name="connsiteX10" fmla="*/ 0 w 928620"/>
                <a:gd name="connsiteY10" fmla="*/ 2028584 h 2617775"/>
                <a:gd name="connsiteX11" fmla="*/ 0 w 928620"/>
                <a:gd name="connsiteY11" fmla="*/ 88785 h 2617775"/>
                <a:gd name="connsiteX12" fmla="*/ 88785 w 928620"/>
                <a:gd name="connsiteY12" fmla="*/ 0 h 261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8620" h="2617775">
                  <a:moveTo>
                    <a:pt x="88785" y="0"/>
                  </a:moveTo>
                  <a:lnTo>
                    <a:pt x="839835" y="0"/>
                  </a:lnTo>
                  <a:cubicBezTo>
                    <a:pt x="888870" y="0"/>
                    <a:pt x="928620" y="39750"/>
                    <a:pt x="928620" y="88785"/>
                  </a:cubicBezTo>
                  <a:lnTo>
                    <a:pt x="928620" y="2028584"/>
                  </a:lnTo>
                  <a:cubicBezTo>
                    <a:pt x="928620" y="2077619"/>
                    <a:pt x="888870" y="2117369"/>
                    <a:pt x="839835" y="2117369"/>
                  </a:cubicBezTo>
                  <a:lnTo>
                    <a:pt x="535283" y="2117369"/>
                  </a:lnTo>
                  <a:lnTo>
                    <a:pt x="535283" y="2617775"/>
                  </a:lnTo>
                  <a:lnTo>
                    <a:pt x="393337" y="2617775"/>
                  </a:lnTo>
                  <a:lnTo>
                    <a:pt x="393337" y="2117369"/>
                  </a:lnTo>
                  <a:lnTo>
                    <a:pt x="88785" y="2117369"/>
                  </a:lnTo>
                  <a:cubicBezTo>
                    <a:pt x="39750" y="2117369"/>
                    <a:pt x="0" y="2077619"/>
                    <a:pt x="0" y="2028584"/>
                  </a:cubicBezTo>
                  <a:lnTo>
                    <a:pt x="0" y="88785"/>
                  </a:lnTo>
                  <a:cubicBezTo>
                    <a:pt x="0" y="39750"/>
                    <a:pt x="39750" y="0"/>
                    <a:pt x="88785" y="0"/>
                  </a:cubicBezTo>
                  <a:close/>
                </a:path>
              </a:pathLst>
            </a:cu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Rounded Corners 6">
              <a:extLst>
                <a:ext uri="{FF2B5EF4-FFF2-40B4-BE49-F238E27FC236}">
                  <a16:creationId xmlns:a16="http://schemas.microsoft.com/office/drawing/2014/main" id="{AF58305F-61FE-7A1B-27D8-EDE58B42F22F}"/>
                </a:ext>
              </a:extLst>
            </p:cNvPr>
            <p:cNvSpPr/>
            <p:nvPr/>
          </p:nvSpPr>
          <p:spPr>
            <a:xfrm>
              <a:off x="7272688" y="2234705"/>
              <a:ext cx="761580" cy="1904896"/>
            </a:xfrm>
            <a:prstGeom prst="roundRect">
              <a:avLst>
                <a:gd name="adj" fmla="val 7384"/>
              </a:avLst>
            </a:prstGeom>
            <a:solidFill>
              <a:schemeClr val="tx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reeform 6">
              <a:extLst>
                <a:ext uri="{FF2B5EF4-FFF2-40B4-BE49-F238E27FC236}">
                  <a16:creationId xmlns:a16="http://schemas.microsoft.com/office/drawing/2014/main" id="{67B4140F-CD67-1788-AD58-9D87C7289139}"/>
                </a:ext>
              </a:extLst>
            </p:cNvPr>
            <p:cNvSpPr>
              <a:spLocks/>
            </p:cNvSpPr>
            <p:nvPr/>
          </p:nvSpPr>
          <p:spPr bwMode="auto">
            <a:xfrm>
              <a:off x="8159780" y="2333193"/>
              <a:ext cx="356718" cy="266637"/>
            </a:xfrm>
            <a:custGeom>
              <a:avLst/>
              <a:gdLst>
                <a:gd name="T0" fmla="*/ 197 w 197"/>
                <a:gd name="T1" fmla="*/ 0 h 147"/>
                <a:gd name="T2" fmla="*/ 181 w 197"/>
                <a:gd name="T3" fmla="*/ 29 h 147"/>
                <a:gd name="T4" fmla="*/ 114 w 197"/>
                <a:gd name="T5" fmla="*/ 80 h 147"/>
                <a:gd name="T6" fmla="*/ 52 w 197"/>
                <a:gd name="T7" fmla="*/ 110 h 147"/>
                <a:gd name="T8" fmla="*/ 0 w 197"/>
                <a:gd name="T9" fmla="*/ 147 h 147"/>
                <a:gd name="T10" fmla="*/ 0 w 197"/>
                <a:gd name="T11" fmla="*/ 0 h 147"/>
                <a:gd name="T12" fmla="*/ 197 w 197"/>
                <a:gd name="T13" fmla="*/ 0 h 147"/>
              </a:gdLst>
              <a:ahLst/>
              <a:cxnLst>
                <a:cxn ang="0">
                  <a:pos x="T0" y="T1"/>
                </a:cxn>
                <a:cxn ang="0">
                  <a:pos x="T2" y="T3"/>
                </a:cxn>
                <a:cxn ang="0">
                  <a:pos x="T4" y="T5"/>
                </a:cxn>
                <a:cxn ang="0">
                  <a:pos x="T6" y="T7"/>
                </a:cxn>
                <a:cxn ang="0">
                  <a:pos x="T8" y="T9"/>
                </a:cxn>
                <a:cxn ang="0">
                  <a:pos x="T10" y="T11"/>
                </a:cxn>
                <a:cxn ang="0">
                  <a:pos x="T12" y="T13"/>
                </a:cxn>
              </a:cxnLst>
              <a:rect l="0" t="0" r="r" b="b"/>
              <a:pathLst>
                <a:path w="197" h="147">
                  <a:moveTo>
                    <a:pt x="197" y="0"/>
                  </a:moveTo>
                  <a:cubicBezTo>
                    <a:pt x="191" y="11"/>
                    <a:pt x="184" y="19"/>
                    <a:pt x="181" y="29"/>
                  </a:cubicBezTo>
                  <a:cubicBezTo>
                    <a:pt x="168" y="59"/>
                    <a:pt x="148" y="75"/>
                    <a:pt x="114" y="80"/>
                  </a:cubicBezTo>
                  <a:cubicBezTo>
                    <a:pt x="92" y="84"/>
                    <a:pt x="72" y="99"/>
                    <a:pt x="52" y="110"/>
                  </a:cubicBezTo>
                  <a:cubicBezTo>
                    <a:pt x="35" y="121"/>
                    <a:pt x="19" y="134"/>
                    <a:pt x="0" y="147"/>
                  </a:cubicBezTo>
                  <a:cubicBezTo>
                    <a:pt x="0" y="96"/>
                    <a:pt x="0" y="49"/>
                    <a:pt x="0" y="0"/>
                  </a:cubicBezTo>
                  <a:cubicBezTo>
                    <a:pt x="65" y="0"/>
                    <a:pt x="130" y="0"/>
                    <a:pt x="197"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55" name="Freeform 7">
              <a:extLst>
                <a:ext uri="{FF2B5EF4-FFF2-40B4-BE49-F238E27FC236}">
                  <a16:creationId xmlns:a16="http://schemas.microsoft.com/office/drawing/2014/main" id="{9209D10D-3420-CB6E-DC19-13E8CFACA88D}"/>
                </a:ext>
              </a:extLst>
            </p:cNvPr>
            <p:cNvSpPr>
              <a:spLocks/>
            </p:cNvSpPr>
            <p:nvPr/>
          </p:nvSpPr>
          <p:spPr bwMode="auto">
            <a:xfrm>
              <a:off x="6798969" y="2333193"/>
              <a:ext cx="357919" cy="265436"/>
            </a:xfrm>
            <a:custGeom>
              <a:avLst/>
              <a:gdLst>
                <a:gd name="T0" fmla="*/ 197 w 197"/>
                <a:gd name="T1" fmla="*/ 146 h 146"/>
                <a:gd name="T2" fmla="*/ 138 w 197"/>
                <a:gd name="T3" fmla="*/ 106 h 146"/>
                <a:gd name="T4" fmla="*/ 67 w 197"/>
                <a:gd name="T5" fmla="*/ 77 h 146"/>
                <a:gd name="T6" fmla="*/ 26 w 197"/>
                <a:gd name="T7" fmla="*/ 46 h 146"/>
                <a:gd name="T8" fmla="*/ 0 w 197"/>
                <a:gd name="T9" fmla="*/ 0 h 146"/>
                <a:gd name="T10" fmla="*/ 197 w 197"/>
                <a:gd name="T11" fmla="*/ 0 h 146"/>
                <a:gd name="T12" fmla="*/ 197 w 197"/>
                <a:gd name="T13" fmla="*/ 146 h 146"/>
              </a:gdLst>
              <a:ahLst/>
              <a:cxnLst>
                <a:cxn ang="0">
                  <a:pos x="T0" y="T1"/>
                </a:cxn>
                <a:cxn ang="0">
                  <a:pos x="T2" y="T3"/>
                </a:cxn>
                <a:cxn ang="0">
                  <a:pos x="T4" y="T5"/>
                </a:cxn>
                <a:cxn ang="0">
                  <a:pos x="T6" y="T7"/>
                </a:cxn>
                <a:cxn ang="0">
                  <a:pos x="T8" y="T9"/>
                </a:cxn>
                <a:cxn ang="0">
                  <a:pos x="T10" y="T11"/>
                </a:cxn>
                <a:cxn ang="0">
                  <a:pos x="T12" y="T13"/>
                </a:cxn>
              </a:cxnLst>
              <a:rect l="0" t="0" r="r" b="b"/>
              <a:pathLst>
                <a:path w="197" h="146">
                  <a:moveTo>
                    <a:pt x="197" y="146"/>
                  </a:moveTo>
                  <a:cubicBezTo>
                    <a:pt x="176" y="132"/>
                    <a:pt x="158" y="117"/>
                    <a:pt x="138" y="106"/>
                  </a:cubicBezTo>
                  <a:cubicBezTo>
                    <a:pt x="116" y="94"/>
                    <a:pt x="92" y="84"/>
                    <a:pt x="67" y="77"/>
                  </a:cubicBezTo>
                  <a:cubicBezTo>
                    <a:pt x="48" y="72"/>
                    <a:pt x="35" y="63"/>
                    <a:pt x="26" y="46"/>
                  </a:cubicBezTo>
                  <a:cubicBezTo>
                    <a:pt x="17" y="31"/>
                    <a:pt x="9" y="16"/>
                    <a:pt x="0" y="0"/>
                  </a:cubicBezTo>
                  <a:cubicBezTo>
                    <a:pt x="66" y="0"/>
                    <a:pt x="130" y="0"/>
                    <a:pt x="197" y="0"/>
                  </a:cubicBezTo>
                  <a:cubicBezTo>
                    <a:pt x="197" y="48"/>
                    <a:pt x="197" y="96"/>
                    <a:pt x="197" y="14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56" name="Freeform 8">
              <a:extLst>
                <a:ext uri="{FF2B5EF4-FFF2-40B4-BE49-F238E27FC236}">
                  <a16:creationId xmlns:a16="http://schemas.microsoft.com/office/drawing/2014/main" id="{EE1029E2-5271-EDAC-3D45-C78F6EFF613E}"/>
                </a:ext>
              </a:extLst>
            </p:cNvPr>
            <p:cNvSpPr>
              <a:spLocks/>
            </p:cNvSpPr>
            <p:nvPr/>
          </p:nvSpPr>
          <p:spPr bwMode="auto">
            <a:xfrm>
              <a:off x="6804974" y="2913309"/>
              <a:ext cx="351913" cy="264235"/>
            </a:xfrm>
            <a:custGeom>
              <a:avLst/>
              <a:gdLst>
                <a:gd name="T0" fmla="*/ 194 w 194"/>
                <a:gd name="T1" fmla="*/ 146 h 146"/>
                <a:gd name="T2" fmla="*/ 130 w 194"/>
                <a:gd name="T3" fmla="*/ 102 h 146"/>
                <a:gd name="T4" fmla="*/ 68 w 194"/>
                <a:gd name="T5" fmla="*/ 77 h 146"/>
                <a:gd name="T6" fmla="*/ 23 w 194"/>
                <a:gd name="T7" fmla="*/ 44 h 146"/>
                <a:gd name="T8" fmla="*/ 0 w 194"/>
                <a:gd name="T9" fmla="*/ 0 h 146"/>
                <a:gd name="T10" fmla="*/ 194 w 194"/>
                <a:gd name="T11" fmla="*/ 0 h 146"/>
                <a:gd name="T12" fmla="*/ 194 w 194"/>
                <a:gd name="T13" fmla="*/ 146 h 146"/>
              </a:gdLst>
              <a:ahLst/>
              <a:cxnLst>
                <a:cxn ang="0">
                  <a:pos x="T0" y="T1"/>
                </a:cxn>
                <a:cxn ang="0">
                  <a:pos x="T2" y="T3"/>
                </a:cxn>
                <a:cxn ang="0">
                  <a:pos x="T4" y="T5"/>
                </a:cxn>
                <a:cxn ang="0">
                  <a:pos x="T6" y="T7"/>
                </a:cxn>
                <a:cxn ang="0">
                  <a:pos x="T8" y="T9"/>
                </a:cxn>
                <a:cxn ang="0">
                  <a:pos x="T10" y="T11"/>
                </a:cxn>
                <a:cxn ang="0">
                  <a:pos x="T12" y="T13"/>
                </a:cxn>
              </a:cxnLst>
              <a:rect l="0" t="0" r="r" b="b"/>
              <a:pathLst>
                <a:path w="194" h="146">
                  <a:moveTo>
                    <a:pt x="194" y="146"/>
                  </a:moveTo>
                  <a:cubicBezTo>
                    <a:pt x="171" y="130"/>
                    <a:pt x="152" y="114"/>
                    <a:pt x="130" y="102"/>
                  </a:cubicBezTo>
                  <a:cubicBezTo>
                    <a:pt x="111" y="91"/>
                    <a:pt x="90" y="82"/>
                    <a:pt x="68" y="77"/>
                  </a:cubicBezTo>
                  <a:cubicBezTo>
                    <a:pt x="48" y="72"/>
                    <a:pt x="33" y="63"/>
                    <a:pt x="23" y="44"/>
                  </a:cubicBezTo>
                  <a:cubicBezTo>
                    <a:pt x="16" y="30"/>
                    <a:pt x="8" y="16"/>
                    <a:pt x="0" y="0"/>
                  </a:cubicBezTo>
                  <a:cubicBezTo>
                    <a:pt x="64" y="0"/>
                    <a:pt x="128" y="0"/>
                    <a:pt x="194" y="0"/>
                  </a:cubicBezTo>
                  <a:cubicBezTo>
                    <a:pt x="194" y="48"/>
                    <a:pt x="194" y="95"/>
                    <a:pt x="194" y="14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57" name="Freeform 9">
              <a:extLst>
                <a:ext uri="{FF2B5EF4-FFF2-40B4-BE49-F238E27FC236}">
                  <a16:creationId xmlns:a16="http://schemas.microsoft.com/office/drawing/2014/main" id="{9B2C434D-C175-5630-3FFF-770201EA123A}"/>
                </a:ext>
              </a:extLst>
            </p:cNvPr>
            <p:cNvSpPr>
              <a:spLocks/>
            </p:cNvSpPr>
            <p:nvPr/>
          </p:nvSpPr>
          <p:spPr bwMode="auto">
            <a:xfrm>
              <a:off x="8159780" y="2913309"/>
              <a:ext cx="353114" cy="260632"/>
            </a:xfrm>
            <a:custGeom>
              <a:avLst/>
              <a:gdLst>
                <a:gd name="T0" fmla="*/ 195 w 195"/>
                <a:gd name="T1" fmla="*/ 0 h 144"/>
                <a:gd name="T2" fmla="*/ 167 w 195"/>
                <a:gd name="T3" fmla="*/ 49 h 144"/>
                <a:gd name="T4" fmla="*/ 137 w 195"/>
                <a:gd name="T5" fmla="*/ 73 h 144"/>
                <a:gd name="T6" fmla="*/ 20 w 195"/>
                <a:gd name="T7" fmla="*/ 132 h 144"/>
                <a:gd name="T8" fmla="*/ 5 w 195"/>
                <a:gd name="T9" fmla="*/ 143 h 144"/>
                <a:gd name="T10" fmla="*/ 0 w 195"/>
                <a:gd name="T11" fmla="*/ 144 h 144"/>
                <a:gd name="T12" fmla="*/ 0 w 195"/>
                <a:gd name="T13" fmla="*/ 0 h 144"/>
                <a:gd name="T14" fmla="*/ 195 w 195"/>
                <a:gd name="T15" fmla="*/ 0 h 1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5" h="144">
                  <a:moveTo>
                    <a:pt x="195" y="0"/>
                  </a:moveTo>
                  <a:cubicBezTo>
                    <a:pt x="185" y="17"/>
                    <a:pt x="178" y="35"/>
                    <a:pt x="167" y="49"/>
                  </a:cubicBezTo>
                  <a:cubicBezTo>
                    <a:pt x="160" y="59"/>
                    <a:pt x="148" y="72"/>
                    <a:pt x="137" y="73"/>
                  </a:cubicBezTo>
                  <a:cubicBezTo>
                    <a:pt x="90" y="79"/>
                    <a:pt x="56" y="107"/>
                    <a:pt x="20" y="132"/>
                  </a:cubicBezTo>
                  <a:cubicBezTo>
                    <a:pt x="15" y="136"/>
                    <a:pt x="10" y="140"/>
                    <a:pt x="5" y="143"/>
                  </a:cubicBezTo>
                  <a:cubicBezTo>
                    <a:pt x="4" y="144"/>
                    <a:pt x="3" y="143"/>
                    <a:pt x="0" y="144"/>
                  </a:cubicBezTo>
                  <a:cubicBezTo>
                    <a:pt x="0" y="96"/>
                    <a:pt x="0" y="49"/>
                    <a:pt x="0" y="0"/>
                  </a:cubicBezTo>
                  <a:cubicBezTo>
                    <a:pt x="64" y="0"/>
                    <a:pt x="129" y="0"/>
                    <a:pt x="195"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58" name="Freeform 10">
              <a:extLst>
                <a:ext uri="{FF2B5EF4-FFF2-40B4-BE49-F238E27FC236}">
                  <a16:creationId xmlns:a16="http://schemas.microsoft.com/office/drawing/2014/main" id="{523E92B2-26E4-6254-95B4-AA6031901C91}"/>
                </a:ext>
              </a:extLst>
            </p:cNvPr>
            <p:cNvSpPr>
              <a:spLocks/>
            </p:cNvSpPr>
            <p:nvPr/>
          </p:nvSpPr>
          <p:spPr bwMode="auto">
            <a:xfrm>
              <a:off x="8159780" y="3499431"/>
              <a:ext cx="344707" cy="264235"/>
            </a:xfrm>
            <a:custGeom>
              <a:avLst/>
              <a:gdLst>
                <a:gd name="T0" fmla="*/ 0 w 190"/>
                <a:gd name="T1" fmla="*/ 146 h 146"/>
                <a:gd name="T2" fmla="*/ 0 w 190"/>
                <a:gd name="T3" fmla="*/ 0 h 146"/>
                <a:gd name="T4" fmla="*/ 190 w 190"/>
                <a:gd name="T5" fmla="*/ 0 h 146"/>
                <a:gd name="T6" fmla="*/ 162 w 190"/>
                <a:gd name="T7" fmla="*/ 52 h 146"/>
                <a:gd name="T8" fmla="*/ 137 w 190"/>
                <a:gd name="T9" fmla="*/ 73 h 146"/>
                <a:gd name="T10" fmla="*/ 11 w 190"/>
                <a:gd name="T11" fmla="*/ 139 h 146"/>
                <a:gd name="T12" fmla="*/ 0 w 190"/>
                <a:gd name="T13" fmla="*/ 146 h 146"/>
              </a:gdLst>
              <a:ahLst/>
              <a:cxnLst>
                <a:cxn ang="0">
                  <a:pos x="T0" y="T1"/>
                </a:cxn>
                <a:cxn ang="0">
                  <a:pos x="T2" y="T3"/>
                </a:cxn>
                <a:cxn ang="0">
                  <a:pos x="T4" y="T5"/>
                </a:cxn>
                <a:cxn ang="0">
                  <a:pos x="T6" y="T7"/>
                </a:cxn>
                <a:cxn ang="0">
                  <a:pos x="T8" y="T9"/>
                </a:cxn>
                <a:cxn ang="0">
                  <a:pos x="T10" y="T11"/>
                </a:cxn>
                <a:cxn ang="0">
                  <a:pos x="T12" y="T13"/>
                </a:cxn>
              </a:cxnLst>
              <a:rect l="0" t="0" r="r" b="b"/>
              <a:pathLst>
                <a:path w="190" h="146">
                  <a:moveTo>
                    <a:pt x="0" y="146"/>
                  </a:moveTo>
                  <a:cubicBezTo>
                    <a:pt x="0" y="96"/>
                    <a:pt x="0" y="49"/>
                    <a:pt x="0" y="0"/>
                  </a:cubicBezTo>
                  <a:cubicBezTo>
                    <a:pt x="63" y="0"/>
                    <a:pt x="126" y="0"/>
                    <a:pt x="190" y="0"/>
                  </a:cubicBezTo>
                  <a:cubicBezTo>
                    <a:pt x="181" y="18"/>
                    <a:pt x="173" y="36"/>
                    <a:pt x="162" y="52"/>
                  </a:cubicBezTo>
                  <a:cubicBezTo>
                    <a:pt x="156" y="61"/>
                    <a:pt x="146" y="72"/>
                    <a:pt x="137" y="73"/>
                  </a:cubicBezTo>
                  <a:cubicBezTo>
                    <a:pt x="86" y="79"/>
                    <a:pt x="49" y="110"/>
                    <a:pt x="11" y="139"/>
                  </a:cubicBezTo>
                  <a:cubicBezTo>
                    <a:pt x="8" y="141"/>
                    <a:pt x="6" y="142"/>
                    <a:pt x="0" y="14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59" name="Freeform 11">
              <a:extLst>
                <a:ext uri="{FF2B5EF4-FFF2-40B4-BE49-F238E27FC236}">
                  <a16:creationId xmlns:a16="http://schemas.microsoft.com/office/drawing/2014/main" id="{694A4CCA-E2E3-9159-58FB-1E85A6B324AB}"/>
                </a:ext>
              </a:extLst>
            </p:cNvPr>
            <p:cNvSpPr>
              <a:spLocks/>
            </p:cNvSpPr>
            <p:nvPr/>
          </p:nvSpPr>
          <p:spPr bwMode="auto">
            <a:xfrm>
              <a:off x="6812181" y="3499431"/>
              <a:ext cx="344707" cy="264235"/>
            </a:xfrm>
            <a:custGeom>
              <a:avLst/>
              <a:gdLst>
                <a:gd name="T0" fmla="*/ 190 w 190"/>
                <a:gd name="T1" fmla="*/ 0 h 146"/>
                <a:gd name="T2" fmla="*/ 190 w 190"/>
                <a:gd name="T3" fmla="*/ 146 h 146"/>
                <a:gd name="T4" fmla="*/ 134 w 190"/>
                <a:gd name="T5" fmla="*/ 106 h 146"/>
                <a:gd name="T6" fmla="*/ 67 w 190"/>
                <a:gd name="T7" fmla="*/ 77 h 146"/>
                <a:gd name="T8" fmla="*/ 23 w 190"/>
                <a:gd name="T9" fmla="*/ 44 h 146"/>
                <a:gd name="T10" fmla="*/ 0 w 190"/>
                <a:gd name="T11" fmla="*/ 0 h 146"/>
                <a:gd name="T12" fmla="*/ 190 w 190"/>
                <a:gd name="T13" fmla="*/ 0 h 146"/>
              </a:gdLst>
              <a:ahLst/>
              <a:cxnLst>
                <a:cxn ang="0">
                  <a:pos x="T0" y="T1"/>
                </a:cxn>
                <a:cxn ang="0">
                  <a:pos x="T2" y="T3"/>
                </a:cxn>
                <a:cxn ang="0">
                  <a:pos x="T4" y="T5"/>
                </a:cxn>
                <a:cxn ang="0">
                  <a:pos x="T6" y="T7"/>
                </a:cxn>
                <a:cxn ang="0">
                  <a:pos x="T8" y="T9"/>
                </a:cxn>
                <a:cxn ang="0">
                  <a:pos x="T10" y="T11"/>
                </a:cxn>
                <a:cxn ang="0">
                  <a:pos x="T12" y="T13"/>
                </a:cxn>
              </a:cxnLst>
              <a:rect l="0" t="0" r="r" b="b"/>
              <a:pathLst>
                <a:path w="190" h="146">
                  <a:moveTo>
                    <a:pt x="190" y="0"/>
                  </a:moveTo>
                  <a:cubicBezTo>
                    <a:pt x="190" y="49"/>
                    <a:pt x="190" y="96"/>
                    <a:pt x="190" y="146"/>
                  </a:cubicBezTo>
                  <a:cubicBezTo>
                    <a:pt x="170" y="132"/>
                    <a:pt x="153" y="117"/>
                    <a:pt x="134" y="106"/>
                  </a:cubicBezTo>
                  <a:cubicBezTo>
                    <a:pt x="112" y="94"/>
                    <a:pt x="90" y="84"/>
                    <a:pt x="67" y="77"/>
                  </a:cubicBezTo>
                  <a:cubicBezTo>
                    <a:pt x="46" y="72"/>
                    <a:pt x="32" y="62"/>
                    <a:pt x="23" y="44"/>
                  </a:cubicBezTo>
                  <a:cubicBezTo>
                    <a:pt x="15" y="30"/>
                    <a:pt x="8" y="16"/>
                    <a:pt x="0" y="0"/>
                  </a:cubicBezTo>
                  <a:cubicBezTo>
                    <a:pt x="63" y="0"/>
                    <a:pt x="127" y="0"/>
                    <a:pt x="190"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0" name="Oval 59">
              <a:extLst>
                <a:ext uri="{FF2B5EF4-FFF2-40B4-BE49-F238E27FC236}">
                  <a16:creationId xmlns:a16="http://schemas.microsoft.com/office/drawing/2014/main" id="{EEF3C256-6D9A-F525-41B0-A45AF5D2F148}"/>
                </a:ext>
              </a:extLst>
            </p:cNvPr>
            <p:cNvSpPr/>
            <p:nvPr/>
          </p:nvSpPr>
          <p:spPr>
            <a:xfrm>
              <a:off x="7411349" y="2376972"/>
              <a:ext cx="490823" cy="502629"/>
            </a:xfrm>
            <a:prstGeom prst="ellipse">
              <a:avLst/>
            </a:prstGeom>
            <a:solidFill>
              <a:schemeClr val="tx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DDF32FF2-4E34-8E34-4585-91EE98ACFADA}"/>
                </a:ext>
              </a:extLst>
            </p:cNvPr>
            <p:cNvSpPr/>
            <p:nvPr/>
          </p:nvSpPr>
          <p:spPr>
            <a:xfrm>
              <a:off x="7411349" y="2959428"/>
              <a:ext cx="490823" cy="502629"/>
            </a:xfrm>
            <a:prstGeom prst="ellipse">
              <a:avLst/>
            </a:prstGeom>
            <a:solidFill>
              <a:srgbClr val="EAAB0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a:extLst>
                <a:ext uri="{FF2B5EF4-FFF2-40B4-BE49-F238E27FC236}">
                  <a16:creationId xmlns:a16="http://schemas.microsoft.com/office/drawing/2014/main" id="{B8121287-4A9D-5E0C-0372-6596C6A9EC05}"/>
                </a:ext>
              </a:extLst>
            </p:cNvPr>
            <p:cNvSpPr/>
            <p:nvPr/>
          </p:nvSpPr>
          <p:spPr>
            <a:xfrm>
              <a:off x="7411349" y="3541885"/>
              <a:ext cx="490823" cy="502629"/>
            </a:xfrm>
            <a:prstGeom prst="ellipse">
              <a:avLst/>
            </a:prstGeom>
            <a:solidFill>
              <a:schemeClr val="tx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3" name="Group 62">
            <a:extLst>
              <a:ext uri="{FF2B5EF4-FFF2-40B4-BE49-F238E27FC236}">
                <a16:creationId xmlns:a16="http://schemas.microsoft.com/office/drawing/2014/main" id="{7ADD8DA2-6B7D-40CB-1EC5-7CB227AA07E4}"/>
              </a:ext>
            </a:extLst>
          </p:cNvPr>
          <p:cNvGrpSpPr/>
          <p:nvPr/>
        </p:nvGrpSpPr>
        <p:grpSpPr>
          <a:xfrm>
            <a:off x="11049429" y="4889683"/>
            <a:ext cx="604641" cy="921565"/>
            <a:chOff x="6798969" y="2139853"/>
            <a:chExt cx="1717529" cy="2617775"/>
          </a:xfrm>
        </p:grpSpPr>
        <p:sp>
          <p:nvSpPr>
            <p:cNvPr id="64" name="Freeform: Shape 850">
              <a:extLst>
                <a:ext uri="{FF2B5EF4-FFF2-40B4-BE49-F238E27FC236}">
                  <a16:creationId xmlns:a16="http://schemas.microsoft.com/office/drawing/2014/main" id="{4E524767-3989-33E6-5764-E42C2D49C301}"/>
                </a:ext>
              </a:extLst>
            </p:cNvPr>
            <p:cNvSpPr/>
            <p:nvPr/>
          </p:nvSpPr>
          <p:spPr>
            <a:xfrm>
              <a:off x="7191627" y="2139853"/>
              <a:ext cx="928620" cy="2617775"/>
            </a:xfrm>
            <a:custGeom>
              <a:avLst/>
              <a:gdLst>
                <a:gd name="connsiteX0" fmla="*/ 88785 w 928620"/>
                <a:gd name="connsiteY0" fmla="*/ 0 h 2617775"/>
                <a:gd name="connsiteX1" fmla="*/ 839835 w 928620"/>
                <a:gd name="connsiteY1" fmla="*/ 0 h 2617775"/>
                <a:gd name="connsiteX2" fmla="*/ 928620 w 928620"/>
                <a:gd name="connsiteY2" fmla="*/ 88785 h 2617775"/>
                <a:gd name="connsiteX3" fmla="*/ 928620 w 928620"/>
                <a:gd name="connsiteY3" fmla="*/ 2028584 h 2617775"/>
                <a:gd name="connsiteX4" fmla="*/ 839835 w 928620"/>
                <a:gd name="connsiteY4" fmla="*/ 2117369 h 2617775"/>
                <a:gd name="connsiteX5" fmla="*/ 535283 w 928620"/>
                <a:gd name="connsiteY5" fmla="*/ 2117369 h 2617775"/>
                <a:gd name="connsiteX6" fmla="*/ 535283 w 928620"/>
                <a:gd name="connsiteY6" fmla="*/ 2617775 h 2617775"/>
                <a:gd name="connsiteX7" fmla="*/ 393337 w 928620"/>
                <a:gd name="connsiteY7" fmla="*/ 2617775 h 2617775"/>
                <a:gd name="connsiteX8" fmla="*/ 393337 w 928620"/>
                <a:gd name="connsiteY8" fmla="*/ 2117369 h 2617775"/>
                <a:gd name="connsiteX9" fmla="*/ 88785 w 928620"/>
                <a:gd name="connsiteY9" fmla="*/ 2117369 h 2617775"/>
                <a:gd name="connsiteX10" fmla="*/ 0 w 928620"/>
                <a:gd name="connsiteY10" fmla="*/ 2028584 h 2617775"/>
                <a:gd name="connsiteX11" fmla="*/ 0 w 928620"/>
                <a:gd name="connsiteY11" fmla="*/ 88785 h 2617775"/>
                <a:gd name="connsiteX12" fmla="*/ 88785 w 928620"/>
                <a:gd name="connsiteY12" fmla="*/ 0 h 261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8620" h="2617775">
                  <a:moveTo>
                    <a:pt x="88785" y="0"/>
                  </a:moveTo>
                  <a:lnTo>
                    <a:pt x="839835" y="0"/>
                  </a:lnTo>
                  <a:cubicBezTo>
                    <a:pt x="888870" y="0"/>
                    <a:pt x="928620" y="39750"/>
                    <a:pt x="928620" y="88785"/>
                  </a:cubicBezTo>
                  <a:lnTo>
                    <a:pt x="928620" y="2028584"/>
                  </a:lnTo>
                  <a:cubicBezTo>
                    <a:pt x="928620" y="2077619"/>
                    <a:pt x="888870" y="2117369"/>
                    <a:pt x="839835" y="2117369"/>
                  </a:cubicBezTo>
                  <a:lnTo>
                    <a:pt x="535283" y="2117369"/>
                  </a:lnTo>
                  <a:lnTo>
                    <a:pt x="535283" y="2617775"/>
                  </a:lnTo>
                  <a:lnTo>
                    <a:pt x="393337" y="2617775"/>
                  </a:lnTo>
                  <a:lnTo>
                    <a:pt x="393337" y="2117369"/>
                  </a:lnTo>
                  <a:lnTo>
                    <a:pt x="88785" y="2117369"/>
                  </a:lnTo>
                  <a:cubicBezTo>
                    <a:pt x="39750" y="2117369"/>
                    <a:pt x="0" y="2077619"/>
                    <a:pt x="0" y="2028584"/>
                  </a:cubicBezTo>
                  <a:lnTo>
                    <a:pt x="0" y="88785"/>
                  </a:lnTo>
                  <a:cubicBezTo>
                    <a:pt x="0" y="39750"/>
                    <a:pt x="39750" y="0"/>
                    <a:pt x="88785" y="0"/>
                  </a:cubicBezTo>
                  <a:close/>
                </a:path>
              </a:pathLst>
            </a:cu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Rounded Corners 25">
              <a:extLst>
                <a:ext uri="{FF2B5EF4-FFF2-40B4-BE49-F238E27FC236}">
                  <a16:creationId xmlns:a16="http://schemas.microsoft.com/office/drawing/2014/main" id="{D53208B5-9FA8-C5C3-2340-E4DA1B9F71E7}"/>
                </a:ext>
              </a:extLst>
            </p:cNvPr>
            <p:cNvSpPr/>
            <p:nvPr/>
          </p:nvSpPr>
          <p:spPr>
            <a:xfrm>
              <a:off x="7272688" y="2234705"/>
              <a:ext cx="761580" cy="1904896"/>
            </a:xfrm>
            <a:prstGeom prst="roundRect">
              <a:avLst>
                <a:gd name="adj" fmla="val 7384"/>
              </a:avLst>
            </a:prstGeom>
            <a:solidFill>
              <a:schemeClr val="tx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Freeform 6">
              <a:extLst>
                <a:ext uri="{FF2B5EF4-FFF2-40B4-BE49-F238E27FC236}">
                  <a16:creationId xmlns:a16="http://schemas.microsoft.com/office/drawing/2014/main" id="{542AEFC8-8665-02D4-5606-B518D69287B1}"/>
                </a:ext>
              </a:extLst>
            </p:cNvPr>
            <p:cNvSpPr>
              <a:spLocks/>
            </p:cNvSpPr>
            <p:nvPr/>
          </p:nvSpPr>
          <p:spPr bwMode="auto">
            <a:xfrm>
              <a:off x="8159780" y="2333193"/>
              <a:ext cx="356718" cy="266637"/>
            </a:xfrm>
            <a:custGeom>
              <a:avLst/>
              <a:gdLst>
                <a:gd name="T0" fmla="*/ 197 w 197"/>
                <a:gd name="T1" fmla="*/ 0 h 147"/>
                <a:gd name="T2" fmla="*/ 181 w 197"/>
                <a:gd name="T3" fmla="*/ 29 h 147"/>
                <a:gd name="T4" fmla="*/ 114 w 197"/>
                <a:gd name="T5" fmla="*/ 80 h 147"/>
                <a:gd name="T6" fmla="*/ 52 w 197"/>
                <a:gd name="T7" fmla="*/ 110 h 147"/>
                <a:gd name="T8" fmla="*/ 0 w 197"/>
                <a:gd name="T9" fmla="*/ 147 h 147"/>
                <a:gd name="T10" fmla="*/ 0 w 197"/>
                <a:gd name="T11" fmla="*/ 0 h 147"/>
                <a:gd name="T12" fmla="*/ 197 w 197"/>
                <a:gd name="T13" fmla="*/ 0 h 147"/>
              </a:gdLst>
              <a:ahLst/>
              <a:cxnLst>
                <a:cxn ang="0">
                  <a:pos x="T0" y="T1"/>
                </a:cxn>
                <a:cxn ang="0">
                  <a:pos x="T2" y="T3"/>
                </a:cxn>
                <a:cxn ang="0">
                  <a:pos x="T4" y="T5"/>
                </a:cxn>
                <a:cxn ang="0">
                  <a:pos x="T6" y="T7"/>
                </a:cxn>
                <a:cxn ang="0">
                  <a:pos x="T8" y="T9"/>
                </a:cxn>
                <a:cxn ang="0">
                  <a:pos x="T10" y="T11"/>
                </a:cxn>
                <a:cxn ang="0">
                  <a:pos x="T12" y="T13"/>
                </a:cxn>
              </a:cxnLst>
              <a:rect l="0" t="0" r="r" b="b"/>
              <a:pathLst>
                <a:path w="197" h="147">
                  <a:moveTo>
                    <a:pt x="197" y="0"/>
                  </a:moveTo>
                  <a:cubicBezTo>
                    <a:pt x="191" y="11"/>
                    <a:pt x="184" y="19"/>
                    <a:pt x="181" y="29"/>
                  </a:cubicBezTo>
                  <a:cubicBezTo>
                    <a:pt x="168" y="59"/>
                    <a:pt x="148" y="75"/>
                    <a:pt x="114" y="80"/>
                  </a:cubicBezTo>
                  <a:cubicBezTo>
                    <a:pt x="92" y="84"/>
                    <a:pt x="72" y="99"/>
                    <a:pt x="52" y="110"/>
                  </a:cubicBezTo>
                  <a:cubicBezTo>
                    <a:pt x="35" y="121"/>
                    <a:pt x="19" y="134"/>
                    <a:pt x="0" y="147"/>
                  </a:cubicBezTo>
                  <a:cubicBezTo>
                    <a:pt x="0" y="96"/>
                    <a:pt x="0" y="49"/>
                    <a:pt x="0" y="0"/>
                  </a:cubicBezTo>
                  <a:cubicBezTo>
                    <a:pt x="65" y="0"/>
                    <a:pt x="130" y="0"/>
                    <a:pt x="197"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7" name="Freeform 7">
              <a:extLst>
                <a:ext uri="{FF2B5EF4-FFF2-40B4-BE49-F238E27FC236}">
                  <a16:creationId xmlns:a16="http://schemas.microsoft.com/office/drawing/2014/main" id="{F9F47FD7-8B8F-47AF-3B07-8723E0270483}"/>
                </a:ext>
              </a:extLst>
            </p:cNvPr>
            <p:cNvSpPr>
              <a:spLocks/>
            </p:cNvSpPr>
            <p:nvPr/>
          </p:nvSpPr>
          <p:spPr bwMode="auto">
            <a:xfrm>
              <a:off x="6798969" y="2333193"/>
              <a:ext cx="357919" cy="265436"/>
            </a:xfrm>
            <a:custGeom>
              <a:avLst/>
              <a:gdLst>
                <a:gd name="T0" fmla="*/ 197 w 197"/>
                <a:gd name="T1" fmla="*/ 146 h 146"/>
                <a:gd name="T2" fmla="*/ 138 w 197"/>
                <a:gd name="T3" fmla="*/ 106 h 146"/>
                <a:gd name="T4" fmla="*/ 67 w 197"/>
                <a:gd name="T5" fmla="*/ 77 h 146"/>
                <a:gd name="T6" fmla="*/ 26 w 197"/>
                <a:gd name="T7" fmla="*/ 46 h 146"/>
                <a:gd name="T8" fmla="*/ 0 w 197"/>
                <a:gd name="T9" fmla="*/ 0 h 146"/>
                <a:gd name="T10" fmla="*/ 197 w 197"/>
                <a:gd name="T11" fmla="*/ 0 h 146"/>
                <a:gd name="T12" fmla="*/ 197 w 197"/>
                <a:gd name="T13" fmla="*/ 146 h 146"/>
              </a:gdLst>
              <a:ahLst/>
              <a:cxnLst>
                <a:cxn ang="0">
                  <a:pos x="T0" y="T1"/>
                </a:cxn>
                <a:cxn ang="0">
                  <a:pos x="T2" y="T3"/>
                </a:cxn>
                <a:cxn ang="0">
                  <a:pos x="T4" y="T5"/>
                </a:cxn>
                <a:cxn ang="0">
                  <a:pos x="T6" y="T7"/>
                </a:cxn>
                <a:cxn ang="0">
                  <a:pos x="T8" y="T9"/>
                </a:cxn>
                <a:cxn ang="0">
                  <a:pos x="T10" y="T11"/>
                </a:cxn>
                <a:cxn ang="0">
                  <a:pos x="T12" y="T13"/>
                </a:cxn>
              </a:cxnLst>
              <a:rect l="0" t="0" r="r" b="b"/>
              <a:pathLst>
                <a:path w="197" h="146">
                  <a:moveTo>
                    <a:pt x="197" y="146"/>
                  </a:moveTo>
                  <a:cubicBezTo>
                    <a:pt x="176" y="132"/>
                    <a:pt x="158" y="117"/>
                    <a:pt x="138" y="106"/>
                  </a:cubicBezTo>
                  <a:cubicBezTo>
                    <a:pt x="116" y="94"/>
                    <a:pt x="92" y="84"/>
                    <a:pt x="67" y="77"/>
                  </a:cubicBezTo>
                  <a:cubicBezTo>
                    <a:pt x="48" y="72"/>
                    <a:pt x="35" y="63"/>
                    <a:pt x="26" y="46"/>
                  </a:cubicBezTo>
                  <a:cubicBezTo>
                    <a:pt x="17" y="31"/>
                    <a:pt x="9" y="16"/>
                    <a:pt x="0" y="0"/>
                  </a:cubicBezTo>
                  <a:cubicBezTo>
                    <a:pt x="66" y="0"/>
                    <a:pt x="130" y="0"/>
                    <a:pt x="197" y="0"/>
                  </a:cubicBezTo>
                  <a:cubicBezTo>
                    <a:pt x="197" y="48"/>
                    <a:pt x="197" y="96"/>
                    <a:pt x="197" y="14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8" name="Freeform 8">
              <a:extLst>
                <a:ext uri="{FF2B5EF4-FFF2-40B4-BE49-F238E27FC236}">
                  <a16:creationId xmlns:a16="http://schemas.microsoft.com/office/drawing/2014/main" id="{447C33A5-3CF4-F21A-73B3-031A70568B69}"/>
                </a:ext>
              </a:extLst>
            </p:cNvPr>
            <p:cNvSpPr>
              <a:spLocks/>
            </p:cNvSpPr>
            <p:nvPr/>
          </p:nvSpPr>
          <p:spPr bwMode="auto">
            <a:xfrm>
              <a:off x="6804974" y="2913309"/>
              <a:ext cx="351913" cy="264235"/>
            </a:xfrm>
            <a:custGeom>
              <a:avLst/>
              <a:gdLst>
                <a:gd name="T0" fmla="*/ 194 w 194"/>
                <a:gd name="T1" fmla="*/ 146 h 146"/>
                <a:gd name="T2" fmla="*/ 130 w 194"/>
                <a:gd name="T3" fmla="*/ 102 h 146"/>
                <a:gd name="T4" fmla="*/ 68 w 194"/>
                <a:gd name="T5" fmla="*/ 77 h 146"/>
                <a:gd name="T6" fmla="*/ 23 w 194"/>
                <a:gd name="T7" fmla="*/ 44 h 146"/>
                <a:gd name="T8" fmla="*/ 0 w 194"/>
                <a:gd name="T9" fmla="*/ 0 h 146"/>
                <a:gd name="T10" fmla="*/ 194 w 194"/>
                <a:gd name="T11" fmla="*/ 0 h 146"/>
                <a:gd name="T12" fmla="*/ 194 w 194"/>
                <a:gd name="T13" fmla="*/ 146 h 146"/>
              </a:gdLst>
              <a:ahLst/>
              <a:cxnLst>
                <a:cxn ang="0">
                  <a:pos x="T0" y="T1"/>
                </a:cxn>
                <a:cxn ang="0">
                  <a:pos x="T2" y="T3"/>
                </a:cxn>
                <a:cxn ang="0">
                  <a:pos x="T4" y="T5"/>
                </a:cxn>
                <a:cxn ang="0">
                  <a:pos x="T6" y="T7"/>
                </a:cxn>
                <a:cxn ang="0">
                  <a:pos x="T8" y="T9"/>
                </a:cxn>
                <a:cxn ang="0">
                  <a:pos x="T10" y="T11"/>
                </a:cxn>
                <a:cxn ang="0">
                  <a:pos x="T12" y="T13"/>
                </a:cxn>
              </a:cxnLst>
              <a:rect l="0" t="0" r="r" b="b"/>
              <a:pathLst>
                <a:path w="194" h="146">
                  <a:moveTo>
                    <a:pt x="194" y="146"/>
                  </a:moveTo>
                  <a:cubicBezTo>
                    <a:pt x="171" y="130"/>
                    <a:pt x="152" y="114"/>
                    <a:pt x="130" y="102"/>
                  </a:cubicBezTo>
                  <a:cubicBezTo>
                    <a:pt x="111" y="91"/>
                    <a:pt x="90" y="82"/>
                    <a:pt x="68" y="77"/>
                  </a:cubicBezTo>
                  <a:cubicBezTo>
                    <a:pt x="48" y="72"/>
                    <a:pt x="33" y="63"/>
                    <a:pt x="23" y="44"/>
                  </a:cubicBezTo>
                  <a:cubicBezTo>
                    <a:pt x="16" y="30"/>
                    <a:pt x="8" y="16"/>
                    <a:pt x="0" y="0"/>
                  </a:cubicBezTo>
                  <a:cubicBezTo>
                    <a:pt x="64" y="0"/>
                    <a:pt x="128" y="0"/>
                    <a:pt x="194" y="0"/>
                  </a:cubicBezTo>
                  <a:cubicBezTo>
                    <a:pt x="194" y="48"/>
                    <a:pt x="194" y="95"/>
                    <a:pt x="194" y="14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9" name="Freeform 9">
              <a:extLst>
                <a:ext uri="{FF2B5EF4-FFF2-40B4-BE49-F238E27FC236}">
                  <a16:creationId xmlns:a16="http://schemas.microsoft.com/office/drawing/2014/main" id="{F40078F4-9FD9-7F42-B0FD-D1F8EBEF5C42}"/>
                </a:ext>
              </a:extLst>
            </p:cNvPr>
            <p:cNvSpPr>
              <a:spLocks/>
            </p:cNvSpPr>
            <p:nvPr/>
          </p:nvSpPr>
          <p:spPr bwMode="auto">
            <a:xfrm>
              <a:off x="8159780" y="2913309"/>
              <a:ext cx="353114" cy="260632"/>
            </a:xfrm>
            <a:custGeom>
              <a:avLst/>
              <a:gdLst>
                <a:gd name="T0" fmla="*/ 195 w 195"/>
                <a:gd name="T1" fmla="*/ 0 h 144"/>
                <a:gd name="T2" fmla="*/ 167 w 195"/>
                <a:gd name="T3" fmla="*/ 49 h 144"/>
                <a:gd name="T4" fmla="*/ 137 w 195"/>
                <a:gd name="T5" fmla="*/ 73 h 144"/>
                <a:gd name="T6" fmla="*/ 20 w 195"/>
                <a:gd name="T7" fmla="*/ 132 h 144"/>
                <a:gd name="T8" fmla="*/ 5 w 195"/>
                <a:gd name="T9" fmla="*/ 143 h 144"/>
                <a:gd name="T10" fmla="*/ 0 w 195"/>
                <a:gd name="T11" fmla="*/ 144 h 144"/>
                <a:gd name="T12" fmla="*/ 0 w 195"/>
                <a:gd name="T13" fmla="*/ 0 h 144"/>
                <a:gd name="T14" fmla="*/ 195 w 195"/>
                <a:gd name="T15" fmla="*/ 0 h 1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5" h="144">
                  <a:moveTo>
                    <a:pt x="195" y="0"/>
                  </a:moveTo>
                  <a:cubicBezTo>
                    <a:pt x="185" y="17"/>
                    <a:pt x="178" y="35"/>
                    <a:pt x="167" y="49"/>
                  </a:cubicBezTo>
                  <a:cubicBezTo>
                    <a:pt x="160" y="59"/>
                    <a:pt x="148" y="72"/>
                    <a:pt x="137" y="73"/>
                  </a:cubicBezTo>
                  <a:cubicBezTo>
                    <a:pt x="90" y="79"/>
                    <a:pt x="56" y="107"/>
                    <a:pt x="20" y="132"/>
                  </a:cubicBezTo>
                  <a:cubicBezTo>
                    <a:pt x="15" y="136"/>
                    <a:pt x="10" y="140"/>
                    <a:pt x="5" y="143"/>
                  </a:cubicBezTo>
                  <a:cubicBezTo>
                    <a:pt x="4" y="144"/>
                    <a:pt x="3" y="143"/>
                    <a:pt x="0" y="144"/>
                  </a:cubicBezTo>
                  <a:cubicBezTo>
                    <a:pt x="0" y="96"/>
                    <a:pt x="0" y="49"/>
                    <a:pt x="0" y="0"/>
                  </a:cubicBezTo>
                  <a:cubicBezTo>
                    <a:pt x="64" y="0"/>
                    <a:pt x="129" y="0"/>
                    <a:pt x="195"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70" name="Freeform 10">
              <a:extLst>
                <a:ext uri="{FF2B5EF4-FFF2-40B4-BE49-F238E27FC236}">
                  <a16:creationId xmlns:a16="http://schemas.microsoft.com/office/drawing/2014/main" id="{C920D1C0-1322-4997-3D44-4334EE584109}"/>
                </a:ext>
              </a:extLst>
            </p:cNvPr>
            <p:cNvSpPr>
              <a:spLocks/>
            </p:cNvSpPr>
            <p:nvPr/>
          </p:nvSpPr>
          <p:spPr bwMode="auto">
            <a:xfrm>
              <a:off x="8159780" y="3499431"/>
              <a:ext cx="344707" cy="264235"/>
            </a:xfrm>
            <a:custGeom>
              <a:avLst/>
              <a:gdLst>
                <a:gd name="T0" fmla="*/ 0 w 190"/>
                <a:gd name="T1" fmla="*/ 146 h 146"/>
                <a:gd name="T2" fmla="*/ 0 w 190"/>
                <a:gd name="T3" fmla="*/ 0 h 146"/>
                <a:gd name="T4" fmla="*/ 190 w 190"/>
                <a:gd name="T5" fmla="*/ 0 h 146"/>
                <a:gd name="T6" fmla="*/ 162 w 190"/>
                <a:gd name="T7" fmla="*/ 52 h 146"/>
                <a:gd name="T8" fmla="*/ 137 w 190"/>
                <a:gd name="T9" fmla="*/ 73 h 146"/>
                <a:gd name="T10" fmla="*/ 11 w 190"/>
                <a:gd name="T11" fmla="*/ 139 h 146"/>
                <a:gd name="T12" fmla="*/ 0 w 190"/>
                <a:gd name="T13" fmla="*/ 146 h 146"/>
              </a:gdLst>
              <a:ahLst/>
              <a:cxnLst>
                <a:cxn ang="0">
                  <a:pos x="T0" y="T1"/>
                </a:cxn>
                <a:cxn ang="0">
                  <a:pos x="T2" y="T3"/>
                </a:cxn>
                <a:cxn ang="0">
                  <a:pos x="T4" y="T5"/>
                </a:cxn>
                <a:cxn ang="0">
                  <a:pos x="T6" y="T7"/>
                </a:cxn>
                <a:cxn ang="0">
                  <a:pos x="T8" y="T9"/>
                </a:cxn>
                <a:cxn ang="0">
                  <a:pos x="T10" y="T11"/>
                </a:cxn>
                <a:cxn ang="0">
                  <a:pos x="T12" y="T13"/>
                </a:cxn>
              </a:cxnLst>
              <a:rect l="0" t="0" r="r" b="b"/>
              <a:pathLst>
                <a:path w="190" h="146">
                  <a:moveTo>
                    <a:pt x="0" y="146"/>
                  </a:moveTo>
                  <a:cubicBezTo>
                    <a:pt x="0" y="96"/>
                    <a:pt x="0" y="49"/>
                    <a:pt x="0" y="0"/>
                  </a:cubicBezTo>
                  <a:cubicBezTo>
                    <a:pt x="63" y="0"/>
                    <a:pt x="126" y="0"/>
                    <a:pt x="190" y="0"/>
                  </a:cubicBezTo>
                  <a:cubicBezTo>
                    <a:pt x="181" y="18"/>
                    <a:pt x="173" y="36"/>
                    <a:pt x="162" y="52"/>
                  </a:cubicBezTo>
                  <a:cubicBezTo>
                    <a:pt x="156" y="61"/>
                    <a:pt x="146" y="72"/>
                    <a:pt x="137" y="73"/>
                  </a:cubicBezTo>
                  <a:cubicBezTo>
                    <a:pt x="86" y="79"/>
                    <a:pt x="49" y="110"/>
                    <a:pt x="11" y="139"/>
                  </a:cubicBezTo>
                  <a:cubicBezTo>
                    <a:pt x="8" y="141"/>
                    <a:pt x="6" y="142"/>
                    <a:pt x="0" y="14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71" name="Freeform 11">
              <a:extLst>
                <a:ext uri="{FF2B5EF4-FFF2-40B4-BE49-F238E27FC236}">
                  <a16:creationId xmlns:a16="http://schemas.microsoft.com/office/drawing/2014/main" id="{A8707EAC-F727-FBF7-0604-FAFFAB71F5CA}"/>
                </a:ext>
              </a:extLst>
            </p:cNvPr>
            <p:cNvSpPr>
              <a:spLocks/>
            </p:cNvSpPr>
            <p:nvPr/>
          </p:nvSpPr>
          <p:spPr bwMode="auto">
            <a:xfrm>
              <a:off x="6812181" y="3499431"/>
              <a:ext cx="344707" cy="264235"/>
            </a:xfrm>
            <a:custGeom>
              <a:avLst/>
              <a:gdLst>
                <a:gd name="T0" fmla="*/ 190 w 190"/>
                <a:gd name="T1" fmla="*/ 0 h 146"/>
                <a:gd name="T2" fmla="*/ 190 w 190"/>
                <a:gd name="T3" fmla="*/ 146 h 146"/>
                <a:gd name="T4" fmla="*/ 134 w 190"/>
                <a:gd name="T5" fmla="*/ 106 h 146"/>
                <a:gd name="T6" fmla="*/ 67 w 190"/>
                <a:gd name="T7" fmla="*/ 77 h 146"/>
                <a:gd name="T8" fmla="*/ 23 w 190"/>
                <a:gd name="T9" fmla="*/ 44 h 146"/>
                <a:gd name="T10" fmla="*/ 0 w 190"/>
                <a:gd name="T11" fmla="*/ 0 h 146"/>
                <a:gd name="T12" fmla="*/ 190 w 190"/>
                <a:gd name="T13" fmla="*/ 0 h 146"/>
              </a:gdLst>
              <a:ahLst/>
              <a:cxnLst>
                <a:cxn ang="0">
                  <a:pos x="T0" y="T1"/>
                </a:cxn>
                <a:cxn ang="0">
                  <a:pos x="T2" y="T3"/>
                </a:cxn>
                <a:cxn ang="0">
                  <a:pos x="T4" y="T5"/>
                </a:cxn>
                <a:cxn ang="0">
                  <a:pos x="T6" y="T7"/>
                </a:cxn>
                <a:cxn ang="0">
                  <a:pos x="T8" y="T9"/>
                </a:cxn>
                <a:cxn ang="0">
                  <a:pos x="T10" y="T11"/>
                </a:cxn>
                <a:cxn ang="0">
                  <a:pos x="T12" y="T13"/>
                </a:cxn>
              </a:cxnLst>
              <a:rect l="0" t="0" r="r" b="b"/>
              <a:pathLst>
                <a:path w="190" h="146">
                  <a:moveTo>
                    <a:pt x="190" y="0"/>
                  </a:moveTo>
                  <a:cubicBezTo>
                    <a:pt x="190" y="49"/>
                    <a:pt x="190" y="96"/>
                    <a:pt x="190" y="146"/>
                  </a:cubicBezTo>
                  <a:cubicBezTo>
                    <a:pt x="170" y="132"/>
                    <a:pt x="153" y="117"/>
                    <a:pt x="134" y="106"/>
                  </a:cubicBezTo>
                  <a:cubicBezTo>
                    <a:pt x="112" y="94"/>
                    <a:pt x="90" y="84"/>
                    <a:pt x="67" y="77"/>
                  </a:cubicBezTo>
                  <a:cubicBezTo>
                    <a:pt x="46" y="72"/>
                    <a:pt x="32" y="62"/>
                    <a:pt x="23" y="44"/>
                  </a:cubicBezTo>
                  <a:cubicBezTo>
                    <a:pt x="15" y="30"/>
                    <a:pt x="8" y="16"/>
                    <a:pt x="0" y="0"/>
                  </a:cubicBezTo>
                  <a:cubicBezTo>
                    <a:pt x="63" y="0"/>
                    <a:pt x="127" y="0"/>
                    <a:pt x="190"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72" name="Oval 71">
              <a:extLst>
                <a:ext uri="{FF2B5EF4-FFF2-40B4-BE49-F238E27FC236}">
                  <a16:creationId xmlns:a16="http://schemas.microsoft.com/office/drawing/2014/main" id="{33741D90-DF72-07AF-C2CB-5515567E9836}"/>
                </a:ext>
              </a:extLst>
            </p:cNvPr>
            <p:cNvSpPr/>
            <p:nvPr/>
          </p:nvSpPr>
          <p:spPr>
            <a:xfrm>
              <a:off x="7411349" y="2376972"/>
              <a:ext cx="490823" cy="502629"/>
            </a:xfrm>
            <a:prstGeom prst="ellipse">
              <a:avLst/>
            </a:prstGeom>
            <a:solidFill>
              <a:srgbClr val="E6553F"/>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a:extLst>
                <a:ext uri="{FF2B5EF4-FFF2-40B4-BE49-F238E27FC236}">
                  <a16:creationId xmlns:a16="http://schemas.microsoft.com/office/drawing/2014/main" id="{D5F71B63-A763-385A-7A80-C696EFBC1C53}"/>
                </a:ext>
              </a:extLst>
            </p:cNvPr>
            <p:cNvSpPr/>
            <p:nvPr/>
          </p:nvSpPr>
          <p:spPr>
            <a:xfrm>
              <a:off x="7411349" y="2959428"/>
              <a:ext cx="490823" cy="502629"/>
            </a:xfrm>
            <a:prstGeom prst="ellipse">
              <a:avLst/>
            </a:prstGeom>
            <a:solidFill>
              <a:schemeClr val="tx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a:extLst>
                <a:ext uri="{FF2B5EF4-FFF2-40B4-BE49-F238E27FC236}">
                  <a16:creationId xmlns:a16="http://schemas.microsoft.com/office/drawing/2014/main" id="{51F0DB5D-D199-D7B5-CE17-72E107FDA12C}"/>
                </a:ext>
              </a:extLst>
            </p:cNvPr>
            <p:cNvSpPr/>
            <p:nvPr/>
          </p:nvSpPr>
          <p:spPr>
            <a:xfrm>
              <a:off x="7411349" y="3541885"/>
              <a:ext cx="490823" cy="502629"/>
            </a:xfrm>
            <a:prstGeom prst="ellipse">
              <a:avLst/>
            </a:prstGeom>
            <a:solidFill>
              <a:schemeClr val="tx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5" name="Group 74">
            <a:extLst>
              <a:ext uri="{FF2B5EF4-FFF2-40B4-BE49-F238E27FC236}">
                <a16:creationId xmlns:a16="http://schemas.microsoft.com/office/drawing/2014/main" id="{1C12B1AF-A950-CD11-C9AC-7E2F1A688BDD}"/>
              </a:ext>
            </a:extLst>
          </p:cNvPr>
          <p:cNvGrpSpPr/>
          <p:nvPr/>
        </p:nvGrpSpPr>
        <p:grpSpPr>
          <a:xfrm>
            <a:off x="3364743" y="4889683"/>
            <a:ext cx="604641" cy="921565"/>
            <a:chOff x="6798969" y="2139853"/>
            <a:chExt cx="1717529" cy="2617775"/>
          </a:xfrm>
        </p:grpSpPr>
        <p:sp>
          <p:nvSpPr>
            <p:cNvPr id="76" name="Freeform: Shape 850">
              <a:extLst>
                <a:ext uri="{FF2B5EF4-FFF2-40B4-BE49-F238E27FC236}">
                  <a16:creationId xmlns:a16="http://schemas.microsoft.com/office/drawing/2014/main" id="{7133CC79-5D0B-856C-C935-43714C0147D1}"/>
                </a:ext>
              </a:extLst>
            </p:cNvPr>
            <p:cNvSpPr/>
            <p:nvPr/>
          </p:nvSpPr>
          <p:spPr>
            <a:xfrm>
              <a:off x="7191627" y="2139853"/>
              <a:ext cx="928620" cy="2617775"/>
            </a:xfrm>
            <a:custGeom>
              <a:avLst/>
              <a:gdLst>
                <a:gd name="connsiteX0" fmla="*/ 88785 w 928620"/>
                <a:gd name="connsiteY0" fmla="*/ 0 h 2617775"/>
                <a:gd name="connsiteX1" fmla="*/ 839835 w 928620"/>
                <a:gd name="connsiteY1" fmla="*/ 0 h 2617775"/>
                <a:gd name="connsiteX2" fmla="*/ 928620 w 928620"/>
                <a:gd name="connsiteY2" fmla="*/ 88785 h 2617775"/>
                <a:gd name="connsiteX3" fmla="*/ 928620 w 928620"/>
                <a:gd name="connsiteY3" fmla="*/ 2028584 h 2617775"/>
                <a:gd name="connsiteX4" fmla="*/ 839835 w 928620"/>
                <a:gd name="connsiteY4" fmla="*/ 2117369 h 2617775"/>
                <a:gd name="connsiteX5" fmla="*/ 535283 w 928620"/>
                <a:gd name="connsiteY5" fmla="*/ 2117369 h 2617775"/>
                <a:gd name="connsiteX6" fmla="*/ 535283 w 928620"/>
                <a:gd name="connsiteY6" fmla="*/ 2617775 h 2617775"/>
                <a:gd name="connsiteX7" fmla="*/ 393337 w 928620"/>
                <a:gd name="connsiteY7" fmla="*/ 2617775 h 2617775"/>
                <a:gd name="connsiteX8" fmla="*/ 393337 w 928620"/>
                <a:gd name="connsiteY8" fmla="*/ 2117369 h 2617775"/>
                <a:gd name="connsiteX9" fmla="*/ 88785 w 928620"/>
                <a:gd name="connsiteY9" fmla="*/ 2117369 h 2617775"/>
                <a:gd name="connsiteX10" fmla="*/ 0 w 928620"/>
                <a:gd name="connsiteY10" fmla="*/ 2028584 h 2617775"/>
                <a:gd name="connsiteX11" fmla="*/ 0 w 928620"/>
                <a:gd name="connsiteY11" fmla="*/ 88785 h 2617775"/>
                <a:gd name="connsiteX12" fmla="*/ 88785 w 928620"/>
                <a:gd name="connsiteY12" fmla="*/ 0 h 261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8620" h="2617775">
                  <a:moveTo>
                    <a:pt x="88785" y="0"/>
                  </a:moveTo>
                  <a:lnTo>
                    <a:pt x="839835" y="0"/>
                  </a:lnTo>
                  <a:cubicBezTo>
                    <a:pt x="888870" y="0"/>
                    <a:pt x="928620" y="39750"/>
                    <a:pt x="928620" y="88785"/>
                  </a:cubicBezTo>
                  <a:lnTo>
                    <a:pt x="928620" y="2028584"/>
                  </a:lnTo>
                  <a:cubicBezTo>
                    <a:pt x="928620" y="2077619"/>
                    <a:pt x="888870" y="2117369"/>
                    <a:pt x="839835" y="2117369"/>
                  </a:cubicBezTo>
                  <a:lnTo>
                    <a:pt x="535283" y="2117369"/>
                  </a:lnTo>
                  <a:lnTo>
                    <a:pt x="535283" y="2617775"/>
                  </a:lnTo>
                  <a:lnTo>
                    <a:pt x="393337" y="2617775"/>
                  </a:lnTo>
                  <a:lnTo>
                    <a:pt x="393337" y="2117369"/>
                  </a:lnTo>
                  <a:lnTo>
                    <a:pt x="88785" y="2117369"/>
                  </a:lnTo>
                  <a:cubicBezTo>
                    <a:pt x="39750" y="2117369"/>
                    <a:pt x="0" y="2077619"/>
                    <a:pt x="0" y="2028584"/>
                  </a:cubicBezTo>
                  <a:lnTo>
                    <a:pt x="0" y="88785"/>
                  </a:lnTo>
                  <a:cubicBezTo>
                    <a:pt x="0" y="39750"/>
                    <a:pt x="39750" y="0"/>
                    <a:pt x="88785" y="0"/>
                  </a:cubicBezTo>
                  <a:close/>
                </a:path>
              </a:pathLst>
            </a:cu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Rounded Corners 37">
              <a:extLst>
                <a:ext uri="{FF2B5EF4-FFF2-40B4-BE49-F238E27FC236}">
                  <a16:creationId xmlns:a16="http://schemas.microsoft.com/office/drawing/2014/main" id="{E89E6F41-7AE4-2B69-611E-A6D5623622F9}"/>
                </a:ext>
              </a:extLst>
            </p:cNvPr>
            <p:cNvSpPr/>
            <p:nvPr/>
          </p:nvSpPr>
          <p:spPr>
            <a:xfrm>
              <a:off x="7272688" y="2234705"/>
              <a:ext cx="761580" cy="1904896"/>
            </a:xfrm>
            <a:prstGeom prst="roundRect">
              <a:avLst>
                <a:gd name="adj" fmla="val 7384"/>
              </a:avLst>
            </a:prstGeom>
            <a:solidFill>
              <a:schemeClr val="tx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Freeform 6">
              <a:extLst>
                <a:ext uri="{FF2B5EF4-FFF2-40B4-BE49-F238E27FC236}">
                  <a16:creationId xmlns:a16="http://schemas.microsoft.com/office/drawing/2014/main" id="{039A9E62-41C5-A8D0-663B-8EEF0A237C45}"/>
                </a:ext>
              </a:extLst>
            </p:cNvPr>
            <p:cNvSpPr>
              <a:spLocks/>
            </p:cNvSpPr>
            <p:nvPr/>
          </p:nvSpPr>
          <p:spPr bwMode="auto">
            <a:xfrm>
              <a:off x="8159780" y="2333193"/>
              <a:ext cx="356718" cy="266637"/>
            </a:xfrm>
            <a:custGeom>
              <a:avLst/>
              <a:gdLst>
                <a:gd name="T0" fmla="*/ 197 w 197"/>
                <a:gd name="T1" fmla="*/ 0 h 147"/>
                <a:gd name="T2" fmla="*/ 181 w 197"/>
                <a:gd name="T3" fmla="*/ 29 h 147"/>
                <a:gd name="T4" fmla="*/ 114 w 197"/>
                <a:gd name="T5" fmla="*/ 80 h 147"/>
                <a:gd name="T6" fmla="*/ 52 w 197"/>
                <a:gd name="T7" fmla="*/ 110 h 147"/>
                <a:gd name="T8" fmla="*/ 0 w 197"/>
                <a:gd name="T9" fmla="*/ 147 h 147"/>
                <a:gd name="T10" fmla="*/ 0 w 197"/>
                <a:gd name="T11" fmla="*/ 0 h 147"/>
                <a:gd name="T12" fmla="*/ 197 w 197"/>
                <a:gd name="T13" fmla="*/ 0 h 147"/>
              </a:gdLst>
              <a:ahLst/>
              <a:cxnLst>
                <a:cxn ang="0">
                  <a:pos x="T0" y="T1"/>
                </a:cxn>
                <a:cxn ang="0">
                  <a:pos x="T2" y="T3"/>
                </a:cxn>
                <a:cxn ang="0">
                  <a:pos x="T4" y="T5"/>
                </a:cxn>
                <a:cxn ang="0">
                  <a:pos x="T6" y="T7"/>
                </a:cxn>
                <a:cxn ang="0">
                  <a:pos x="T8" y="T9"/>
                </a:cxn>
                <a:cxn ang="0">
                  <a:pos x="T10" y="T11"/>
                </a:cxn>
                <a:cxn ang="0">
                  <a:pos x="T12" y="T13"/>
                </a:cxn>
              </a:cxnLst>
              <a:rect l="0" t="0" r="r" b="b"/>
              <a:pathLst>
                <a:path w="197" h="147">
                  <a:moveTo>
                    <a:pt x="197" y="0"/>
                  </a:moveTo>
                  <a:cubicBezTo>
                    <a:pt x="191" y="11"/>
                    <a:pt x="184" y="19"/>
                    <a:pt x="181" y="29"/>
                  </a:cubicBezTo>
                  <a:cubicBezTo>
                    <a:pt x="168" y="59"/>
                    <a:pt x="148" y="75"/>
                    <a:pt x="114" y="80"/>
                  </a:cubicBezTo>
                  <a:cubicBezTo>
                    <a:pt x="92" y="84"/>
                    <a:pt x="72" y="99"/>
                    <a:pt x="52" y="110"/>
                  </a:cubicBezTo>
                  <a:cubicBezTo>
                    <a:pt x="35" y="121"/>
                    <a:pt x="19" y="134"/>
                    <a:pt x="0" y="147"/>
                  </a:cubicBezTo>
                  <a:cubicBezTo>
                    <a:pt x="0" y="96"/>
                    <a:pt x="0" y="49"/>
                    <a:pt x="0" y="0"/>
                  </a:cubicBezTo>
                  <a:cubicBezTo>
                    <a:pt x="65" y="0"/>
                    <a:pt x="130" y="0"/>
                    <a:pt x="197"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79" name="Freeform 7">
              <a:extLst>
                <a:ext uri="{FF2B5EF4-FFF2-40B4-BE49-F238E27FC236}">
                  <a16:creationId xmlns:a16="http://schemas.microsoft.com/office/drawing/2014/main" id="{B429DF92-FD91-E339-7C00-367ADA6133AA}"/>
                </a:ext>
              </a:extLst>
            </p:cNvPr>
            <p:cNvSpPr>
              <a:spLocks/>
            </p:cNvSpPr>
            <p:nvPr/>
          </p:nvSpPr>
          <p:spPr bwMode="auto">
            <a:xfrm>
              <a:off x="6798969" y="2333193"/>
              <a:ext cx="357919" cy="265436"/>
            </a:xfrm>
            <a:custGeom>
              <a:avLst/>
              <a:gdLst>
                <a:gd name="T0" fmla="*/ 197 w 197"/>
                <a:gd name="T1" fmla="*/ 146 h 146"/>
                <a:gd name="T2" fmla="*/ 138 w 197"/>
                <a:gd name="T3" fmla="*/ 106 h 146"/>
                <a:gd name="T4" fmla="*/ 67 w 197"/>
                <a:gd name="T5" fmla="*/ 77 h 146"/>
                <a:gd name="T6" fmla="*/ 26 w 197"/>
                <a:gd name="T7" fmla="*/ 46 h 146"/>
                <a:gd name="T8" fmla="*/ 0 w 197"/>
                <a:gd name="T9" fmla="*/ 0 h 146"/>
                <a:gd name="T10" fmla="*/ 197 w 197"/>
                <a:gd name="T11" fmla="*/ 0 h 146"/>
                <a:gd name="T12" fmla="*/ 197 w 197"/>
                <a:gd name="T13" fmla="*/ 146 h 146"/>
              </a:gdLst>
              <a:ahLst/>
              <a:cxnLst>
                <a:cxn ang="0">
                  <a:pos x="T0" y="T1"/>
                </a:cxn>
                <a:cxn ang="0">
                  <a:pos x="T2" y="T3"/>
                </a:cxn>
                <a:cxn ang="0">
                  <a:pos x="T4" y="T5"/>
                </a:cxn>
                <a:cxn ang="0">
                  <a:pos x="T6" y="T7"/>
                </a:cxn>
                <a:cxn ang="0">
                  <a:pos x="T8" y="T9"/>
                </a:cxn>
                <a:cxn ang="0">
                  <a:pos x="T10" y="T11"/>
                </a:cxn>
                <a:cxn ang="0">
                  <a:pos x="T12" y="T13"/>
                </a:cxn>
              </a:cxnLst>
              <a:rect l="0" t="0" r="r" b="b"/>
              <a:pathLst>
                <a:path w="197" h="146">
                  <a:moveTo>
                    <a:pt x="197" y="146"/>
                  </a:moveTo>
                  <a:cubicBezTo>
                    <a:pt x="176" y="132"/>
                    <a:pt x="158" y="117"/>
                    <a:pt x="138" y="106"/>
                  </a:cubicBezTo>
                  <a:cubicBezTo>
                    <a:pt x="116" y="94"/>
                    <a:pt x="92" y="84"/>
                    <a:pt x="67" y="77"/>
                  </a:cubicBezTo>
                  <a:cubicBezTo>
                    <a:pt x="48" y="72"/>
                    <a:pt x="35" y="63"/>
                    <a:pt x="26" y="46"/>
                  </a:cubicBezTo>
                  <a:cubicBezTo>
                    <a:pt x="17" y="31"/>
                    <a:pt x="9" y="16"/>
                    <a:pt x="0" y="0"/>
                  </a:cubicBezTo>
                  <a:cubicBezTo>
                    <a:pt x="66" y="0"/>
                    <a:pt x="130" y="0"/>
                    <a:pt x="197" y="0"/>
                  </a:cubicBezTo>
                  <a:cubicBezTo>
                    <a:pt x="197" y="48"/>
                    <a:pt x="197" y="96"/>
                    <a:pt x="197" y="14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80" name="Freeform 8">
              <a:extLst>
                <a:ext uri="{FF2B5EF4-FFF2-40B4-BE49-F238E27FC236}">
                  <a16:creationId xmlns:a16="http://schemas.microsoft.com/office/drawing/2014/main" id="{D4649B73-4697-F3EF-11C1-704F94D2F5A6}"/>
                </a:ext>
              </a:extLst>
            </p:cNvPr>
            <p:cNvSpPr>
              <a:spLocks/>
            </p:cNvSpPr>
            <p:nvPr/>
          </p:nvSpPr>
          <p:spPr bwMode="auto">
            <a:xfrm>
              <a:off x="6804974" y="2913309"/>
              <a:ext cx="351913" cy="264235"/>
            </a:xfrm>
            <a:custGeom>
              <a:avLst/>
              <a:gdLst>
                <a:gd name="T0" fmla="*/ 194 w 194"/>
                <a:gd name="T1" fmla="*/ 146 h 146"/>
                <a:gd name="T2" fmla="*/ 130 w 194"/>
                <a:gd name="T3" fmla="*/ 102 h 146"/>
                <a:gd name="T4" fmla="*/ 68 w 194"/>
                <a:gd name="T5" fmla="*/ 77 h 146"/>
                <a:gd name="T6" fmla="*/ 23 w 194"/>
                <a:gd name="T7" fmla="*/ 44 h 146"/>
                <a:gd name="T8" fmla="*/ 0 w 194"/>
                <a:gd name="T9" fmla="*/ 0 h 146"/>
                <a:gd name="T10" fmla="*/ 194 w 194"/>
                <a:gd name="T11" fmla="*/ 0 h 146"/>
                <a:gd name="T12" fmla="*/ 194 w 194"/>
                <a:gd name="T13" fmla="*/ 146 h 146"/>
              </a:gdLst>
              <a:ahLst/>
              <a:cxnLst>
                <a:cxn ang="0">
                  <a:pos x="T0" y="T1"/>
                </a:cxn>
                <a:cxn ang="0">
                  <a:pos x="T2" y="T3"/>
                </a:cxn>
                <a:cxn ang="0">
                  <a:pos x="T4" y="T5"/>
                </a:cxn>
                <a:cxn ang="0">
                  <a:pos x="T6" y="T7"/>
                </a:cxn>
                <a:cxn ang="0">
                  <a:pos x="T8" y="T9"/>
                </a:cxn>
                <a:cxn ang="0">
                  <a:pos x="T10" y="T11"/>
                </a:cxn>
                <a:cxn ang="0">
                  <a:pos x="T12" y="T13"/>
                </a:cxn>
              </a:cxnLst>
              <a:rect l="0" t="0" r="r" b="b"/>
              <a:pathLst>
                <a:path w="194" h="146">
                  <a:moveTo>
                    <a:pt x="194" y="146"/>
                  </a:moveTo>
                  <a:cubicBezTo>
                    <a:pt x="171" y="130"/>
                    <a:pt x="152" y="114"/>
                    <a:pt x="130" y="102"/>
                  </a:cubicBezTo>
                  <a:cubicBezTo>
                    <a:pt x="111" y="91"/>
                    <a:pt x="90" y="82"/>
                    <a:pt x="68" y="77"/>
                  </a:cubicBezTo>
                  <a:cubicBezTo>
                    <a:pt x="48" y="72"/>
                    <a:pt x="33" y="63"/>
                    <a:pt x="23" y="44"/>
                  </a:cubicBezTo>
                  <a:cubicBezTo>
                    <a:pt x="16" y="30"/>
                    <a:pt x="8" y="16"/>
                    <a:pt x="0" y="0"/>
                  </a:cubicBezTo>
                  <a:cubicBezTo>
                    <a:pt x="64" y="0"/>
                    <a:pt x="128" y="0"/>
                    <a:pt x="194" y="0"/>
                  </a:cubicBezTo>
                  <a:cubicBezTo>
                    <a:pt x="194" y="48"/>
                    <a:pt x="194" y="95"/>
                    <a:pt x="194" y="14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81" name="Freeform 9">
              <a:extLst>
                <a:ext uri="{FF2B5EF4-FFF2-40B4-BE49-F238E27FC236}">
                  <a16:creationId xmlns:a16="http://schemas.microsoft.com/office/drawing/2014/main" id="{0AE474D7-D7C4-076B-2973-8DA0CEBB5C83}"/>
                </a:ext>
              </a:extLst>
            </p:cNvPr>
            <p:cNvSpPr>
              <a:spLocks/>
            </p:cNvSpPr>
            <p:nvPr/>
          </p:nvSpPr>
          <p:spPr bwMode="auto">
            <a:xfrm>
              <a:off x="8159780" y="2913309"/>
              <a:ext cx="353114" cy="260632"/>
            </a:xfrm>
            <a:custGeom>
              <a:avLst/>
              <a:gdLst>
                <a:gd name="T0" fmla="*/ 195 w 195"/>
                <a:gd name="T1" fmla="*/ 0 h 144"/>
                <a:gd name="T2" fmla="*/ 167 w 195"/>
                <a:gd name="T3" fmla="*/ 49 h 144"/>
                <a:gd name="T4" fmla="*/ 137 w 195"/>
                <a:gd name="T5" fmla="*/ 73 h 144"/>
                <a:gd name="T6" fmla="*/ 20 w 195"/>
                <a:gd name="T7" fmla="*/ 132 h 144"/>
                <a:gd name="T8" fmla="*/ 5 w 195"/>
                <a:gd name="T9" fmla="*/ 143 h 144"/>
                <a:gd name="T10" fmla="*/ 0 w 195"/>
                <a:gd name="T11" fmla="*/ 144 h 144"/>
                <a:gd name="T12" fmla="*/ 0 w 195"/>
                <a:gd name="T13" fmla="*/ 0 h 144"/>
                <a:gd name="T14" fmla="*/ 195 w 195"/>
                <a:gd name="T15" fmla="*/ 0 h 1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5" h="144">
                  <a:moveTo>
                    <a:pt x="195" y="0"/>
                  </a:moveTo>
                  <a:cubicBezTo>
                    <a:pt x="185" y="17"/>
                    <a:pt x="178" y="35"/>
                    <a:pt x="167" y="49"/>
                  </a:cubicBezTo>
                  <a:cubicBezTo>
                    <a:pt x="160" y="59"/>
                    <a:pt x="148" y="72"/>
                    <a:pt x="137" y="73"/>
                  </a:cubicBezTo>
                  <a:cubicBezTo>
                    <a:pt x="90" y="79"/>
                    <a:pt x="56" y="107"/>
                    <a:pt x="20" y="132"/>
                  </a:cubicBezTo>
                  <a:cubicBezTo>
                    <a:pt x="15" y="136"/>
                    <a:pt x="10" y="140"/>
                    <a:pt x="5" y="143"/>
                  </a:cubicBezTo>
                  <a:cubicBezTo>
                    <a:pt x="4" y="144"/>
                    <a:pt x="3" y="143"/>
                    <a:pt x="0" y="144"/>
                  </a:cubicBezTo>
                  <a:cubicBezTo>
                    <a:pt x="0" y="96"/>
                    <a:pt x="0" y="49"/>
                    <a:pt x="0" y="0"/>
                  </a:cubicBezTo>
                  <a:cubicBezTo>
                    <a:pt x="64" y="0"/>
                    <a:pt x="129" y="0"/>
                    <a:pt x="195"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82" name="Freeform 10">
              <a:extLst>
                <a:ext uri="{FF2B5EF4-FFF2-40B4-BE49-F238E27FC236}">
                  <a16:creationId xmlns:a16="http://schemas.microsoft.com/office/drawing/2014/main" id="{13AE7B2A-9FAE-0434-ADFD-476B5B2B6193}"/>
                </a:ext>
              </a:extLst>
            </p:cNvPr>
            <p:cNvSpPr>
              <a:spLocks/>
            </p:cNvSpPr>
            <p:nvPr/>
          </p:nvSpPr>
          <p:spPr bwMode="auto">
            <a:xfrm>
              <a:off x="8159780" y="3499431"/>
              <a:ext cx="344707" cy="264235"/>
            </a:xfrm>
            <a:custGeom>
              <a:avLst/>
              <a:gdLst>
                <a:gd name="T0" fmla="*/ 0 w 190"/>
                <a:gd name="T1" fmla="*/ 146 h 146"/>
                <a:gd name="T2" fmla="*/ 0 w 190"/>
                <a:gd name="T3" fmla="*/ 0 h 146"/>
                <a:gd name="T4" fmla="*/ 190 w 190"/>
                <a:gd name="T5" fmla="*/ 0 h 146"/>
                <a:gd name="T6" fmla="*/ 162 w 190"/>
                <a:gd name="T7" fmla="*/ 52 h 146"/>
                <a:gd name="T8" fmla="*/ 137 w 190"/>
                <a:gd name="T9" fmla="*/ 73 h 146"/>
                <a:gd name="T10" fmla="*/ 11 w 190"/>
                <a:gd name="T11" fmla="*/ 139 h 146"/>
                <a:gd name="T12" fmla="*/ 0 w 190"/>
                <a:gd name="T13" fmla="*/ 146 h 146"/>
              </a:gdLst>
              <a:ahLst/>
              <a:cxnLst>
                <a:cxn ang="0">
                  <a:pos x="T0" y="T1"/>
                </a:cxn>
                <a:cxn ang="0">
                  <a:pos x="T2" y="T3"/>
                </a:cxn>
                <a:cxn ang="0">
                  <a:pos x="T4" y="T5"/>
                </a:cxn>
                <a:cxn ang="0">
                  <a:pos x="T6" y="T7"/>
                </a:cxn>
                <a:cxn ang="0">
                  <a:pos x="T8" y="T9"/>
                </a:cxn>
                <a:cxn ang="0">
                  <a:pos x="T10" y="T11"/>
                </a:cxn>
                <a:cxn ang="0">
                  <a:pos x="T12" y="T13"/>
                </a:cxn>
              </a:cxnLst>
              <a:rect l="0" t="0" r="r" b="b"/>
              <a:pathLst>
                <a:path w="190" h="146">
                  <a:moveTo>
                    <a:pt x="0" y="146"/>
                  </a:moveTo>
                  <a:cubicBezTo>
                    <a:pt x="0" y="96"/>
                    <a:pt x="0" y="49"/>
                    <a:pt x="0" y="0"/>
                  </a:cubicBezTo>
                  <a:cubicBezTo>
                    <a:pt x="63" y="0"/>
                    <a:pt x="126" y="0"/>
                    <a:pt x="190" y="0"/>
                  </a:cubicBezTo>
                  <a:cubicBezTo>
                    <a:pt x="181" y="18"/>
                    <a:pt x="173" y="36"/>
                    <a:pt x="162" y="52"/>
                  </a:cubicBezTo>
                  <a:cubicBezTo>
                    <a:pt x="156" y="61"/>
                    <a:pt x="146" y="72"/>
                    <a:pt x="137" y="73"/>
                  </a:cubicBezTo>
                  <a:cubicBezTo>
                    <a:pt x="86" y="79"/>
                    <a:pt x="49" y="110"/>
                    <a:pt x="11" y="139"/>
                  </a:cubicBezTo>
                  <a:cubicBezTo>
                    <a:pt x="8" y="141"/>
                    <a:pt x="6" y="142"/>
                    <a:pt x="0" y="14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83" name="Freeform 11">
              <a:extLst>
                <a:ext uri="{FF2B5EF4-FFF2-40B4-BE49-F238E27FC236}">
                  <a16:creationId xmlns:a16="http://schemas.microsoft.com/office/drawing/2014/main" id="{B530EA9E-2B29-099C-4EA0-5FF38D74EAAB}"/>
                </a:ext>
              </a:extLst>
            </p:cNvPr>
            <p:cNvSpPr>
              <a:spLocks/>
            </p:cNvSpPr>
            <p:nvPr/>
          </p:nvSpPr>
          <p:spPr bwMode="auto">
            <a:xfrm>
              <a:off x="6812181" y="3499431"/>
              <a:ext cx="344707" cy="264235"/>
            </a:xfrm>
            <a:custGeom>
              <a:avLst/>
              <a:gdLst>
                <a:gd name="T0" fmla="*/ 190 w 190"/>
                <a:gd name="T1" fmla="*/ 0 h 146"/>
                <a:gd name="T2" fmla="*/ 190 w 190"/>
                <a:gd name="T3" fmla="*/ 146 h 146"/>
                <a:gd name="T4" fmla="*/ 134 w 190"/>
                <a:gd name="T5" fmla="*/ 106 h 146"/>
                <a:gd name="T6" fmla="*/ 67 w 190"/>
                <a:gd name="T7" fmla="*/ 77 h 146"/>
                <a:gd name="T8" fmla="*/ 23 w 190"/>
                <a:gd name="T9" fmla="*/ 44 h 146"/>
                <a:gd name="T10" fmla="*/ 0 w 190"/>
                <a:gd name="T11" fmla="*/ 0 h 146"/>
                <a:gd name="T12" fmla="*/ 190 w 190"/>
                <a:gd name="T13" fmla="*/ 0 h 146"/>
              </a:gdLst>
              <a:ahLst/>
              <a:cxnLst>
                <a:cxn ang="0">
                  <a:pos x="T0" y="T1"/>
                </a:cxn>
                <a:cxn ang="0">
                  <a:pos x="T2" y="T3"/>
                </a:cxn>
                <a:cxn ang="0">
                  <a:pos x="T4" y="T5"/>
                </a:cxn>
                <a:cxn ang="0">
                  <a:pos x="T6" y="T7"/>
                </a:cxn>
                <a:cxn ang="0">
                  <a:pos x="T8" y="T9"/>
                </a:cxn>
                <a:cxn ang="0">
                  <a:pos x="T10" y="T11"/>
                </a:cxn>
                <a:cxn ang="0">
                  <a:pos x="T12" y="T13"/>
                </a:cxn>
              </a:cxnLst>
              <a:rect l="0" t="0" r="r" b="b"/>
              <a:pathLst>
                <a:path w="190" h="146">
                  <a:moveTo>
                    <a:pt x="190" y="0"/>
                  </a:moveTo>
                  <a:cubicBezTo>
                    <a:pt x="190" y="49"/>
                    <a:pt x="190" y="96"/>
                    <a:pt x="190" y="146"/>
                  </a:cubicBezTo>
                  <a:cubicBezTo>
                    <a:pt x="170" y="132"/>
                    <a:pt x="153" y="117"/>
                    <a:pt x="134" y="106"/>
                  </a:cubicBezTo>
                  <a:cubicBezTo>
                    <a:pt x="112" y="94"/>
                    <a:pt x="90" y="84"/>
                    <a:pt x="67" y="77"/>
                  </a:cubicBezTo>
                  <a:cubicBezTo>
                    <a:pt x="46" y="72"/>
                    <a:pt x="32" y="62"/>
                    <a:pt x="23" y="44"/>
                  </a:cubicBezTo>
                  <a:cubicBezTo>
                    <a:pt x="15" y="30"/>
                    <a:pt x="8" y="16"/>
                    <a:pt x="0" y="0"/>
                  </a:cubicBezTo>
                  <a:cubicBezTo>
                    <a:pt x="63" y="0"/>
                    <a:pt x="127" y="0"/>
                    <a:pt x="190"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84" name="Oval 83">
              <a:extLst>
                <a:ext uri="{FF2B5EF4-FFF2-40B4-BE49-F238E27FC236}">
                  <a16:creationId xmlns:a16="http://schemas.microsoft.com/office/drawing/2014/main" id="{C4CB1AB3-9FBD-488E-9BC5-BA345893435A}"/>
                </a:ext>
              </a:extLst>
            </p:cNvPr>
            <p:cNvSpPr/>
            <p:nvPr/>
          </p:nvSpPr>
          <p:spPr>
            <a:xfrm>
              <a:off x="7411349" y="2376972"/>
              <a:ext cx="490823" cy="502629"/>
            </a:xfrm>
            <a:prstGeom prst="ellipse">
              <a:avLst/>
            </a:prstGeom>
            <a:solidFill>
              <a:schemeClr val="tx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a:extLst>
                <a:ext uri="{FF2B5EF4-FFF2-40B4-BE49-F238E27FC236}">
                  <a16:creationId xmlns:a16="http://schemas.microsoft.com/office/drawing/2014/main" id="{B50B0E21-5055-77B5-11D3-D3E4153C4C22}"/>
                </a:ext>
              </a:extLst>
            </p:cNvPr>
            <p:cNvSpPr/>
            <p:nvPr/>
          </p:nvSpPr>
          <p:spPr>
            <a:xfrm>
              <a:off x="7411349" y="2959428"/>
              <a:ext cx="490823" cy="502629"/>
            </a:xfrm>
            <a:prstGeom prst="ellipse">
              <a:avLst/>
            </a:prstGeom>
            <a:solidFill>
              <a:srgbClr val="001965"/>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a:extLst>
                <a:ext uri="{FF2B5EF4-FFF2-40B4-BE49-F238E27FC236}">
                  <a16:creationId xmlns:a16="http://schemas.microsoft.com/office/drawing/2014/main" id="{8805662C-C18A-F91A-218E-F7BBD426C084}"/>
                </a:ext>
              </a:extLst>
            </p:cNvPr>
            <p:cNvSpPr/>
            <p:nvPr/>
          </p:nvSpPr>
          <p:spPr>
            <a:xfrm>
              <a:off x="7411349" y="3541885"/>
              <a:ext cx="490823" cy="502629"/>
            </a:xfrm>
            <a:prstGeom prst="ellipse">
              <a:avLst/>
            </a:prstGeom>
            <a:solidFill>
              <a:srgbClr val="2A918B"/>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4080447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Rectangle 155">
            <a:extLst>
              <a:ext uri="{FF2B5EF4-FFF2-40B4-BE49-F238E27FC236}">
                <a16:creationId xmlns:a16="http://schemas.microsoft.com/office/drawing/2014/main" id="{2CE8FD8C-7B7A-5DBB-462B-4E910E667719}"/>
              </a:ext>
            </a:extLst>
          </p:cNvPr>
          <p:cNvSpPr/>
          <p:nvPr/>
        </p:nvSpPr>
        <p:spPr>
          <a:xfrm>
            <a:off x="432000" y="1812079"/>
            <a:ext cx="4010895" cy="41071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CA" sz="1400" b="1" noProof="0"/>
          </a:p>
        </p:txBody>
      </p:sp>
      <p:sp>
        <p:nvSpPr>
          <p:cNvPr id="157" name="Rectangle 156">
            <a:extLst>
              <a:ext uri="{FF2B5EF4-FFF2-40B4-BE49-F238E27FC236}">
                <a16:creationId xmlns:a16="http://schemas.microsoft.com/office/drawing/2014/main" id="{CF1A3428-EB2A-B069-C7D6-D8DA103F91D0}"/>
              </a:ext>
            </a:extLst>
          </p:cNvPr>
          <p:cNvSpPr/>
          <p:nvPr/>
        </p:nvSpPr>
        <p:spPr>
          <a:xfrm>
            <a:off x="432001" y="1545164"/>
            <a:ext cx="4010895" cy="27042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US" sz="1400" b="1" noProof="0"/>
              <a:t>On-treatment monitoring</a:t>
            </a:r>
            <a:endParaRPr lang="en-CA" sz="1400" b="1" noProof="0"/>
          </a:p>
        </p:txBody>
      </p:sp>
      <p:sp>
        <p:nvSpPr>
          <p:cNvPr id="2" name="Title 1">
            <a:extLst>
              <a:ext uri="{FF2B5EF4-FFF2-40B4-BE49-F238E27FC236}">
                <a16:creationId xmlns:a16="http://schemas.microsoft.com/office/drawing/2014/main" id="{1713C98B-55C4-C48D-15E1-FA35F4247B71}"/>
              </a:ext>
            </a:extLst>
          </p:cNvPr>
          <p:cNvSpPr>
            <a:spLocks noGrp="1"/>
          </p:cNvSpPr>
          <p:nvPr>
            <p:ph type="title"/>
          </p:nvPr>
        </p:nvSpPr>
        <p:spPr/>
        <p:txBody>
          <a:bodyPr/>
          <a:lstStyle/>
          <a:p>
            <a:r>
              <a:rPr lang="en-CA"/>
              <a:t>Resmetirom treatment monitoring and response assessment</a:t>
            </a:r>
            <a:r>
              <a:rPr lang="en-CA" baseline="30000"/>
              <a:t>1,2</a:t>
            </a:r>
            <a:endParaRPr lang="en-CA" sz="2400">
              <a:solidFill>
                <a:schemeClr val="accent5"/>
              </a:solidFill>
            </a:endParaRPr>
          </a:p>
        </p:txBody>
      </p:sp>
      <p:sp>
        <p:nvSpPr>
          <p:cNvPr id="3" name="Text Placeholder 2">
            <a:extLst>
              <a:ext uri="{FF2B5EF4-FFF2-40B4-BE49-F238E27FC236}">
                <a16:creationId xmlns:a16="http://schemas.microsoft.com/office/drawing/2014/main" id="{4F0E3A0A-11D5-3622-838D-73771DED4207}"/>
              </a:ext>
            </a:extLst>
          </p:cNvPr>
          <p:cNvSpPr>
            <a:spLocks noGrp="1"/>
          </p:cNvSpPr>
          <p:nvPr>
            <p:ph type="body" sz="quarter" idx="13"/>
          </p:nvPr>
        </p:nvSpPr>
        <p:spPr/>
        <p:txBody>
          <a:bodyPr/>
          <a:lstStyle/>
          <a:p>
            <a:r>
              <a:rPr lang="en-CA" sz="700">
                <a:cs typeface="Times New Roman" panose="02020603050405020304" pitchFamily="18" charset="0"/>
              </a:rPr>
              <a:t>*There are insufficient data to make a recommendation on monitoring after 12 months of resmetirom treatment</a:t>
            </a:r>
            <a:r>
              <a:rPr lang="en-CA">
                <a:cs typeface="Times New Roman" panose="02020603050405020304" pitchFamily="18" charset="0"/>
              </a:rPr>
              <a:t>, b</a:t>
            </a:r>
            <a:r>
              <a:rPr lang="en-CA" sz="700">
                <a:cs typeface="Times New Roman" panose="02020603050405020304" pitchFamily="18" charset="0"/>
              </a:rPr>
              <a:t>ut continued monitoring with hepatic function panel testing every 6 months is suggested. </a:t>
            </a:r>
            <a:r>
              <a:rPr lang="en-US" sz="700" baseline="30000"/>
              <a:t>†</a:t>
            </a:r>
            <a:r>
              <a:rPr lang="en-US" sz="700"/>
              <a:t>As defined by the AASLD drug-induced liver injury practice guidelines.</a:t>
            </a:r>
            <a:br>
              <a:rPr lang="en-CA" sz="700" baseline="30000">
                <a:cs typeface="Times New Roman" panose="02020603050405020304" pitchFamily="18" charset="0"/>
              </a:rPr>
            </a:br>
            <a:r>
              <a:rPr lang="en-CA" sz="700">
                <a:cs typeface="Times New Roman" panose="02020603050405020304" pitchFamily="18" charset="0"/>
              </a:rPr>
              <a:t>AASLD, </a:t>
            </a:r>
            <a:r>
              <a:rPr lang="en-US" sz="700">
                <a:cs typeface="Times New Roman" panose="02020603050405020304" pitchFamily="18" charset="0"/>
              </a:rPr>
              <a:t>American Association for the Study of Liver Diseases; </a:t>
            </a:r>
            <a:r>
              <a:rPr lang="en-CA" sz="700">
                <a:cs typeface="Times New Roman" panose="02020603050405020304" pitchFamily="18" charset="0"/>
              </a:rPr>
              <a:t>ALT, alanine aminotransferase; MRE, magnetic resonance elastography; NILDA, noninvasive liver disease assessment; VCTE, vibration-controlled transient elastography.</a:t>
            </a:r>
            <a:br>
              <a:rPr lang="en-CA" sz="700"/>
            </a:br>
            <a:r>
              <a:rPr lang="en-CA"/>
              <a:t>1. Chen VL et al. </a:t>
            </a:r>
            <a:r>
              <a:rPr lang="en-CA" i="1"/>
              <a:t>Hepatology</a:t>
            </a:r>
            <a:r>
              <a:rPr lang="en-CA"/>
              <a:t>. 2025;81:312–320. 2. </a:t>
            </a:r>
            <a:r>
              <a:rPr lang="en-US" err="1"/>
              <a:t>Rezdiffra</a:t>
            </a:r>
            <a:r>
              <a:rPr lang="en-US"/>
              <a:t> (resmetirom). Package insert. Madrigal Pharmaceuticals, Inc.; March 2024.</a:t>
            </a:r>
            <a:endParaRPr lang="en-CA" sz="700"/>
          </a:p>
        </p:txBody>
      </p:sp>
      <p:sp>
        <p:nvSpPr>
          <p:cNvPr id="159" name="Rectangle 158">
            <a:extLst>
              <a:ext uri="{FF2B5EF4-FFF2-40B4-BE49-F238E27FC236}">
                <a16:creationId xmlns:a16="http://schemas.microsoft.com/office/drawing/2014/main" id="{0C6C49A1-4B6D-7CDD-31A5-17FFD72DAC1F}"/>
              </a:ext>
            </a:extLst>
          </p:cNvPr>
          <p:cNvSpPr/>
          <p:nvPr/>
        </p:nvSpPr>
        <p:spPr>
          <a:xfrm>
            <a:off x="4614204" y="1812079"/>
            <a:ext cx="7206322" cy="41071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CA" sz="1400" b="1" noProof="0"/>
          </a:p>
        </p:txBody>
      </p:sp>
      <p:sp>
        <p:nvSpPr>
          <p:cNvPr id="160" name="Rectangle 159">
            <a:extLst>
              <a:ext uri="{FF2B5EF4-FFF2-40B4-BE49-F238E27FC236}">
                <a16:creationId xmlns:a16="http://schemas.microsoft.com/office/drawing/2014/main" id="{7B78AB53-F224-EF51-6D58-69B9F5349912}"/>
              </a:ext>
            </a:extLst>
          </p:cNvPr>
          <p:cNvSpPr/>
          <p:nvPr/>
        </p:nvSpPr>
        <p:spPr>
          <a:xfrm>
            <a:off x="4614204" y="1545164"/>
            <a:ext cx="7206322" cy="27042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US" sz="1400" b="1" noProof="0"/>
              <a:t>Determining efficacy and futility at 12 months</a:t>
            </a:r>
            <a:endParaRPr lang="en-CA" sz="1400" b="1" noProof="0"/>
          </a:p>
        </p:txBody>
      </p:sp>
      <p:sp>
        <p:nvSpPr>
          <p:cNvPr id="171" name="Rectangle 170">
            <a:extLst>
              <a:ext uri="{FF2B5EF4-FFF2-40B4-BE49-F238E27FC236}">
                <a16:creationId xmlns:a16="http://schemas.microsoft.com/office/drawing/2014/main" id="{C98A31AD-9177-2ACC-D2FB-B87BE80225B8}"/>
              </a:ext>
            </a:extLst>
          </p:cNvPr>
          <p:cNvSpPr/>
          <p:nvPr/>
        </p:nvSpPr>
        <p:spPr>
          <a:xfrm>
            <a:off x="4796866" y="3557768"/>
            <a:ext cx="6858899" cy="50077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en-US" sz="1400" b="1"/>
              <a:t>Among persons without clear evidence of liver disease improvement/worsening, consider…</a:t>
            </a:r>
            <a:endParaRPr lang="en-CA" sz="1400" b="1" noProof="0"/>
          </a:p>
        </p:txBody>
      </p:sp>
      <p:grpSp>
        <p:nvGrpSpPr>
          <p:cNvPr id="11" name="Group 10">
            <a:extLst>
              <a:ext uri="{FF2B5EF4-FFF2-40B4-BE49-F238E27FC236}">
                <a16:creationId xmlns:a16="http://schemas.microsoft.com/office/drawing/2014/main" id="{B617F587-6221-B1AD-8DC0-98326906C3FE}"/>
              </a:ext>
            </a:extLst>
          </p:cNvPr>
          <p:cNvGrpSpPr/>
          <p:nvPr/>
        </p:nvGrpSpPr>
        <p:grpSpPr>
          <a:xfrm>
            <a:off x="624002" y="2020711"/>
            <a:ext cx="3626890" cy="3767928"/>
            <a:chOff x="567820" y="2020711"/>
            <a:chExt cx="3825504" cy="3767928"/>
          </a:xfrm>
        </p:grpSpPr>
        <p:sp>
          <p:nvSpPr>
            <p:cNvPr id="6" name="Rectangle 5">
              <a:extLst>
                <a:ext uri="{FF2B5EF4-FFF2-40B4-BE49-F238E27FC236}">
                  <a16:creationId xmlns:a16="http://schemas.microsoft.com/office/drawing/2014/main" id="{BE63B83B-F01D-C778-A51F-A521DC04CCA8}"/>
                </a:ext>
              </a:extLst>
            </p:cNvPr>
            <p:cNvSpPr/>
            <p:nvPr/>
          </p:nvSpPr>
          <p:spPr>
            <a:xfrm>
              <a:off x="567820" y="2020711"/>
              <a:ext cx="3825504" cy="46800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US" sz="1200" b="1" noProof="0">
                  <a:solidFill>
                    <a:schemeClr val="tx1"/>
                  </a:solidFill>
                </a:rPr>
                <a:t>Hepatic function panel testing at </a:t>
              </a:r>
              <a:br>
                <a:rPr lang="en-US" sz="1200" b="1" noProof="0">
                  <a:solidFill>
                    <a:schemeClr val="tx1"/>
                  </a:solidFill>
                </a:rPr>
              </a:br>
              <a:r>
                <a:rPr lang="en-US" sz="1200" b="1" noProof="0">
                  <a:solidFill>
                    <a:schemeClr val="tx1"/>
                  </a:solidFill>
                </a:rPr>
                <a:t>3, 6 and 12 months* </a:t>
              </a:r>
              <a:endParaRPr lang="en-CA" sz="1200" b="1" noProof="0">
                <a:solidFill>
                  <a:schemeClr val="tx1"/>
                </a:solidFill>
              </a:endParaRPr>
            </a:p>
          </p:txBody>
        </p:sp>
        <p:sp>
          <p:nvSpPr>
            <p:cNvPr id="149" name="Rectangle 148">
              <a:extLst>
                <a:ext uri="{FF2B5EF4-FFF2-40B4-BE49-F238E27FC236}">
                  <a16:creationId xmlns:a16="http://schemas.microsoft.com/office/drawing/2014/main" id="{FA169C75-1A70-E80F-1784-9D7579C70C77}"/>
                </a:ext>
              </a:extLst>
            </p:cNvPr>
            <p:cNvSpPr/>
            <p:nvPr/>
          </p:nvSpPr>
          <p:spPr>
            <a:xfrm>
              <a:off x="567820" y="2482627"/>
              <a:ext cx="3825504" cy="559090"/>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US" sz="1200" noProof="0">
                  <a:solidFill>
                    <a:schemeClr val="tx1"/>
                  </a:solidFill>
                </a:rPr>
                <a:t>To determine response and adverse events while </a:t>
              </a:r>
              <a:br>
                <a:rPr lang="en-US" sz="1200" noProof="0">
                  <a:solidFill>
                    <a:schemeClr val="tx1"/>
                  </a:solidFill>
                </a:rPr>
              </a:br>
              <a:r>
                <a:rPr lang="en-US" sz="1200" noProof="0">
                  <a:solidFill>
                    <a:schemeClr val="tx1"/>
                  </a:solidFill>
                </a:rPr>
                <a:t>on resmetirom</a:t>
              </a:r>
              <a:endParaRPr lang="en-CA" sz="1200" noProof="0">
                <a:solidFill>
                  <a:schemeClr val="tx1"/>
                </a:solidFill>
              </a:endParaRPr>
            </a:p>
          </p:txBody>
        </p:sp>
        <p:sp>
          <p:nvSpPr>
            <p:cNvPr id="151" name="Rectangle 150">
              <a:extLst>
                <a:ext uri="{FF2B5EF4-FFF2-40B4-BE49-F238E27FC236}">
                  <a16:creationId xmlns:a16="http://schemas.microsoft.com/office/drawing/2014/main" id="{24232D96-A634-8DF3-CA29-B044BAF884B6}"/>
                </a:ext>
              </a:extLst>
            </p:cNvPr>
            <p:cNvSpPr/>
            <p:nvPr/>
          </p:nvSpPr>
          <p:spPr>
            <a:xfrm>
              <a:off x="574332" y="3200563"/>
              <a:ext cx="3818992" cy="3523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US" sz="1200" b="1"/>
                <a:t>Discontinue if hepatotoxicity develops</a:t>
              </a:r>
              <a:r>
                <a:rPr lang="en-US" sz="1200" b="1" baseline="30000"/>
                <a:t>†</a:t>
              </a:r>
              <a:endParaRPr lang="en-CA" sz="1200" b="1" baseline="30000" noProof="0"/>
            </a:p>
          </p:txBody>
        </p:sp>
        <p:sp>
          <p:nvSpPr>
            <p:cNvPr id="154" name="Rectangle 153">
              <a:extLst>
                <a:ext uri="{FF2B5EF4-FFF2-40B4-BE49-F238E27FC236}">
                  <a16:creationId xmlns:a16="http://schemas.microsoft.com/office/drawing/2014/main" id="{D3AC7F53-9F0E-00D0-EA5A-119653237E18}"/>
                </a:ext>
              </a:extLst>
            </p:cNvPr>
            <p:cNvSpPr/>
            <p:nvPr/>
          </p:nvSpPr>
          <p:spPr>
            <a:xfrm>
              <a:off x="574331" y="3647284"/>
              <a:ext cx="3818992" cy="46800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US" sz="1200" b="1" noProof="0">
                  <a:solidFill>
                    <a:schemeClr val="tx1"/>
                  </a:solidFill>
                </a:rPr>
                <a:t>Standard laboratory monitoring </a:t>
              </a:r>
              <a:br>
                <a:rPr lang="en-US" sz="1200" b="1" noProof="0">
                  <a:solidFill>
                    <a:schemeClr val="tx1"/>
                  </a:solidFill>
                </a:rPr>
              </a:br>
              <a:r>
                <a:rPr lang="en-US" sz="1200" noProof="0">
                  <a:solidFill>
                    <a:schemeClr val="tx1"/>
                  </a:solidFill>
                </a:rPr>
                <a:t>(per established guidelines) </a:t>
              </a:r>
              <a:endParaRPr lang="en-CA" sz="1200" noProof="0">
                <a:solidFill>
                  <a:schemeClr val="tx1"/>
                </a:solidFill>
              </a:endParaRPr>
            </a:p>
          </p:txBody>
        </p:sp>
        <p:sp>
          <p:nvSpPr>
            <p:cNvPr id="155" name="Rectangle 154">
              <a:extLst>
                <a:ext uri="{FF2B5EF4-FFF2-40B4-BE49-F238E27FC236}">
                  <a16:creationId xmlns:a16="http://schemas.microsoft.com/office/drawing/2014/main" id="{38919230-C585-8B0E-6215-B086A40E8EA9}"/>
                </a:ext>
              </a:extLst>
            </p:cNvPr>
            <p:cNvSpPr/>
            <p:nvPr/>
          </p:nvSpPr>
          <p:spPr>
            <a:xfrm>
              <a:off x="574332" y="4119164"/>
              <a:ext cx="3818991" cy="453582"/>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US" sz="1200" noProof="0">
                  <a:solidFill>
                    <a:schemeClr val="tx1"/>
                  </a:solidFill>
                </a:rPr>
                <a:t>For persons with known thyroid disease</a:t>
              </a:r>
              <a:endParaRPr lang="en-CA" sz="1200" noProof="0">
                <a:solidFill>
                  <a:schemeClr val="tx1"/>
                </a:solidFill>
              </a:endParaRPr>
            </a:p>
          </p:txBody>
        </p:sp>
        <p:sp>
          <p:nvSpPr>
            <p:cNvPr id="178" name="Rectangle 177">
              <a:extLst>
                <a:ext uri="{FF2B5EF4-FFF2-40B4-BE49-F238E27FC236}">
                  <a16:creationId xmlns:a16="http://schemas.microsoft.com/office/drawing/2014/main" id="{7C60DD38-6443-6795-C83C-DCB437E91A88}"/>
                </a:ext>
              </a:extLst>
            </p:cNvPr>
            <p:cNvSpPr/>
            <p:nvPr/>
          </p:nvSpPr>
          <p:spPr>
            <a:xfrm>
              <a:off x="574331" y="4736877"/>
              <a:ext cx="3818991" cy="46800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US" sz="1200" b="1" noProof="0">
                  <a:solidFill>
                    <a:schemeClr val="tx1"/>
                  </a:solidFill>
                </a:rPr>
                <a:t>Comorbidity management</a:t>
              </a:r>
              <a:endParaRPr lang="en-CA" sz="1200" noProof="0">
                <a:solidFill>
                  <a:schemeClr val="tx1"/>
                </a:solidFill>
              </a:endParaRPr>
            </a:p>
          </p:txBody>
        </p:sp>
        <p:sp>
          <p:nvSpPr>
            <p:cNvPr id="179" name="Rectangle 178">
              <a:extLst>
                <a:ext uri="{FF2B5EF4-FFF2-40B4-BE49-F238E27FC236}">
                  <a16:creationId xmlns:a16="http://schemas.microsoft.com/office/drawing/2014/main" id="{0FDA0154-E819-56CB-4E0F-13EC7CF74D34}"/>
                </a:ext>
              </a:extLst>
            </p:cNvPr>
            <p:cNvSpPr/>
            <p:nvPr/>
          </p:nvSpPr>
          <p:spPr>
            <a:xfrm>
              <a:off x="574332" y="5202133"/>
              <a:ext cx="3818990" cy="586506"/>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US" sz="1200">
                  <a:solidFill>
                    <a:schemeClr val="tx1"/>
                  </a:solidFill>
                </a:rPr>
                <a:t>Including hyperlipidemia, particularly if statin dose is modified at the outset of resmetirom therapy</a:t>
              </a:r>
              <a:endParaRPr lang="en-CA" sz="1200" noProof="0">
                <a:solidFill>
                  <a:schemeClr val="tx1"/>
                </a:solidFill>
              </a:endParaRPr>
            </a:p>
          </p:txBody>
        </p:sp>
      </p:grpSp>
      <p:sp>
        <p:nvSpPr>
          <p:cNvPr id="182" name="Rectangle 181">
            <a:extLst>
              <a:ext uri="{FF2B5EF4-FFF2-40B4-BE49-F238E27FC236}">
                <a16:creationId xmlns:a16="http://schemas.microsoft.com/office/drawing/2014/main" id="{07A6B316-71B5-40F3-5BDD-19A1B341A30A}"/>
              </a:ext>
            </a:extLst>
          </p:cNvPr>
          <p:cNvSpPr/>
          <p:nvPr/>
        </p:nvSpPr>
        <p:spPr>
          <a:xfrm>
            <a:off x="4796866" y="4039269"/>
            <a:ext cx="6858899" cy="174937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CA" sz="1400" b="1" noProof="0">
              <a:solidFill>
                <a:schemeClr val="tx1"/>
              </a:solidFill>
            </a:endParaRPr>
          </a:p>
        </p:txBody>
      </p:sp>
      <p:sp>
        <p:nvSpPr>
          <p:cNvPr id="172" name="Rectangle 171">
            <a:extLst>
              <a:ext uri="{FF2B5EF4-FFF2-40B4-BE49-F238E27FC236}">
                <a16:creationId xmlns:a16="http://schemas.microsoft.com/office/drawing/2014/main" id="{AF71A30F-061C-192A-DD34-B75DE8B546A9}"/>
              </a:ext>
            </a:extLst>
          </p:cNvPr>
          <p:cNvSpPr/>
          <p:nvPr/>
        </p:nvSpPr>
        <p:spPr>
          <a:xfrm>
            <a:off x="4919738" y="4183961"/>
            <a:ext cx="6631138" cy="3432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en-US" sz="1200" noProof="0">
                <a:solidFill>
                  <a:schemeClr val="tx1"/>
                </a:solidFill>
                <a:latin typeface="+mj-lt"/>
                <a:cs typeface="Times New Roman" panose="02020603050405020304" pitchFamily="18" charset="0"/>
              </a:rPr>
              <a:t>Baseline fibrosis status and potential benefit of slowing or stabilizing liver fibrosis even if no regression is noted</a:t>
            </a:r>
            <a:endParaRPr lang="en-CA" sz="1200" noProof="0">
              <a:solidFill>
                <a:schemeClr val="tx1"/>
              </a:solidFill>
              <a:latin typeface="+mj-lt"/>
            </a:endParaRPr>
          </a:p>
        </p:txBody>
      </p:sp>
      <p:sp>
        <p:nvSpPr>
          <p:cNvPr id="173" name="Rectangle 172">
            <a:extLst>
              <a:ext uri="{FF2B5EF4-FFF2-40B4-BE49-F238E27FC236}">
                <a16:creationId xmlns:a16="http://schemas.microsoft.com/office/drawing/2014/main" id="{A7A8BAE0-0C31-F5C8-00FB-502FEA3DB58E}"/>
              </a:ext>
            </a:extLst>
          </p:cNvPr>
          <p:cNvSpPr/>
          <p:nvPr/>
        </p:nvSpPr>
        <p:spPr>
          <a:xfrm>
            <a:off x="4919738" y="4537636"/>
            <a:ext cx="6631200" cy="2842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en-US" sz="1200">
                <a:solidFill>
                  <a:schemeClr val="tx1"/>
                </a:solidFill>
                <a:latin typeface="+mj-lt"/>
                <a:cs typeface="Times New Roman" panose="02020603050405020304" pitchFamily="18" charset="0"/>
              </a:rPr>
              <a:t>Individual comorbidity profile associated with progressive liver disease</a:t>
            </a:r>
            <a:endParaRPr lang="en-CA" sz="1200">
              <a:solidFill>
                <a:schemeClr val="tx1"/>
              </a:solidFill>
              <a:latin typeface="+mj-lt"/>
              <a:cs typeface="Times New Roman" panose="02020603050405020304" pitchFamily="18" charset="0"/>
            </a:endParaRPr>
          </a:p>
        </p:txBody>
      </p:sp>
      <p:sp>
        <p:nvSpPr>
          <p:cNvPr id="174" name="Rectangle 173">
            <a:extLst>
              <a:ext uri="{FF2B5EF4-FFF2-40B4-BE49-F238E27FC236}">
                <a16:creationId xmlns:a16="http://schemas.microsoft.com/office/drawing/2014/main" id="{E08158AA-E33B-CAAA-54D4-86BBF2F1FF9B}"/>
              </a:ext>
            </a:extLst>
          </p:cNvPr>
          <p:cNvSpPr/>
          <p:nvPr/>
        </p:nvSpPr>
        <p:spPr>
          <a:xfrm>
            <a:off x="4919738" y="4838974"/>
            <a:ext cx="6631200" cy="2842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en-US" sz="1200">
                <a:solidFill>
                  <a:schemeClr val="tx1"/>
                </a:solidFill>
                <a:latin typeface="+mj-lt"/>
                <a:cs typeface="Times New Roman" panose="02020603050405020304" pitchFamily="18" charset="0"/>
              </a:rPr>
              <a:t>Concomitant therapy including adherence and response to lifestyle interventions</a:t>
            </a:r>
            <a:endParaRPr lang="en-CA" sz="1200">
              <a:solidFill>
                <a:schemeClr val="tx1"/>
              </a:solidFill>
              <a:latin typeface="+mj-lt"/>
              <a:cs typeface="Times New Roman" panose="02020603050405020304" pitchFamily="18" charset="0"/>
            </a:endParaRPr>
          </a:p>
        </p:txBody>
      </p:sp>
      <p:sp>
        <p:nvSpPr>
          <p:cNvPr id="175" name="Rectangle 174">
            <a:extLst>
              <a:ext uri="{FF2B5EF4-FFF2-40B4-BE49-F238E27FC236}">
                <a16:creationId xmlns:a16="http://schemas.microsoft.com/office/drawing/2014/main" id="{64D52421-244C-EB71-59BF-31EDE4FED73B}"/>
              </a:ext>
            </a:extLst>
          </p:cNvPr>
          <p:cNvSpPr/>
          <p:nvPr/>
        </p:nvSpPr>
        <p:spPr>
          <a:xfrm>
            <a:off x="4919738" y="5140312"/>
            <a:ext cx="6631200" cy="2842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en-US" sz="1200">
                <a:solidFill>
                  <a:schemeClr val="tx1"/>
                </a:solidFill>
                <a:latin typeface="+mj-lt"/>
                <a:cs typeface="Times New Roman" panose="02020603050405020304" pitchFamily="18" charset="0"/>
              </a:rPr>
              <a:t>Changes in liver biochemical and NILDA parameters</a:t>
            </a:r>
            <a:endParaRPr lang="en-CA" sz="1200">
              <a:solidFill>
                <a:schemeClr val="tx1"/>
              </a:solidFill>
              <a:latin typeface="+mj-lt"/>
              <a:cs typeface="Times New Roman" panose="02020603050405020304" pitchFamily="18" charset="0"/>
            </a:endParaRPr>
          </a:p>
        </p:txBody>
      </p:sp>
      <p:sp>
        <p:nvSpPr>
          <p:cNvPr id="176" name="Rectangle 175">
            <a:extLst>
              <a:ext uri="{FF2B5EF4-FFF2-40B4-BE49-F238E27FC236}">
                <a16:creationId xmlns:a16="http://schemas.microsoft.com/office/drawing/2014/main" id="{8A685014-30D2-27E7-4E54-74CD17E68D3A}"/>
              </a:ext>
            </a:extLst>
          </p:cNvPr>
          <p:cNvSpPr/>
          <p:nvPr/>
        </p:nvSpPr>
        <p:spPr>
          <a:xfrm>
            <a:off x="4919738" y="5453525"/>
            <a:ext cx="6631200" cy="2842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en-US" sz="1200">
                <a:solidFill>
                  <a:schemeClr val="tx1"/>
                </a:solidFill>
                <a:latin typeface="+mj-lt"/>
                <a:cs typeface="Times New Roman" panose="02020603050405020304" pitchFamily="18" charset="0"/>
              </a:rPr>
              <a:t>Any adverse events during resmetirom therapy</a:t>
            </a:r>
            <a:endParaRPr lang="en-CA" sz="1200">
              <a:solidFill>
                <a:schemeClr val="tx1"/>
              </a:solidFill>
              <a:latin typeface="+mj-lt"/>
              <a:cs typeface="Times New Roman" panose="02020603050405020304" pitchFamily="18" charset="0"/>
            </a:endParaRPr>
          </a:p>
        </p:txBody>
      </p:sp>
      <p:cxnSp>
        <p:nvCxnSpPr>
          <p:cNvPr id="150" name="Straight Arrow Connector 149">
            <a:extLst>
              <a:ext uri="{FF2B5EF4-FFF2-40B4-BE49-F238E27FC236}">
                <a16:creationId xmlns:a16="http://schemas.microsoft.com/office/drawing/2014/main" id="{EA4ED497-3847-48B8-F01F-413876E99174}"/>
              </a:ext>
            </a:extLst>
          </p:cNvPr>
          <p:cNvCxnSpPr>
            <a:cxnSpLocks/>
          </p:cNvCxnSpPr>
          <p:nvPr/>
        </p:nvCxnSpPr>
        <p:spPr>
          <a:xfrm>
            <a:off x="2338141" y="3041717"/>
            <a:ext cx="3087" cy="158846"/>
          </a:xfrm>
          <a:prstGeom prst="straightConnector1">
            <a:avLst/>
          </a:prstGeom>
          <a:ln w="19050">
            <a:solidFill>
              <a:schemeClr val="bg2"/>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5" name="Table 4">
            <a:extLst>
              <a:ext uri="{FF2B5EF4-FFF2-40B4-BE49-F238E27FC236}">
                <a16:creationId xmlns:a16="http://schemas.microsoft.com/office/drawing/2014/main" id="{ED203715-3071-5655-A80B-67F45FE65F2A}"/>
              </a:ext>
            </a:extLst>
          </p:cNvPr>
          <p:cNvGraphicFramePr>
            <a:graphicFrameLocks noGrp="1"/>
          </p:cNvGraphicFramePr>
          <p:nvPr>
            <p:extLst>
              <p:ext uri="{D42A27DB-BD31-4B8C-83A1-F6EECF244321}">
                <p14:modId xmlns:p14="http://schemas.microsoft.com/office/powerpoint/2010/main" val="786715141"/>
              </p:ext>
            </p:extLst>
          </p:nvPr>
        </p:nvGraphicFramePr>
        <p:xfrm>
          <a:off x="4796866" y="1848814"/>
          <a:ext cx="6838442" cy="789941"/>
        </p:xfrm>
        <a:graphic>
          <a:graphicData uri="http://schemas.openxmlformats.org/drawingml/2006/table">
            <a:tbl>
              <a:tblPr firstRow="1" bandRow="1">
                <a:tableStyleId>{5C22544A-7EE6-4342-B048-85BDC9FD1C3A}</a:tableStyleId>
              </a:tblPr>
              <a:tblGrid>
                <a:gridCol w="3087258">
                  <a:extLst>
                    <a:ext uri="{9D8B030D-6E8A-4147-A177-3AD203B41FA5}">
                      <a16:colId xmlns:a16="http://schemas.microsoft.com/office/drawing/2014/main" val="3410035765"/>
                    </a:ext>
                  </a:extLst>
                </a:gridCol>
                <a:gridCol w="3751184">
                  <a:extLst>
                    <a:ext uri="{9D8B030D-6E8A-4147-A177-3AD203B41FA5}">
                      <a16:colId xmlns:a16="http://schemas.microsoft.com/office/drawing/2014/main" val="3069346326"/>
                    </a:ext>
                  </a:extLst>
                </a:gridCol>
              </a:tblGrid>
              <a:tr h="289193">
                <a:tc gridSpan="2">
                  <a:txBody>
                    <a:bodyPr/>
                    <a:lstStyle/>
                    <a:p>
                      <a:r>
                        <a:rPr lang="en-US" sz="1400"/>
                        <a:t>Continue resmetirom if…</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mpd="sng">
                      <a:noFill/>
                    </a:lnB>
                    <a:solidFill>
                      <a:srgbClr val="2A918B"/>
                    </a:solidFill>
                  </a:tcPr>
                </a:tc>
                <a:tc hMerge="1">
                  <a:txBody>
                    <a:bodyPr/>
                    <a:lstStyle/>
                    <a:p>
                      <a:endParaRPr lang="en-US"/>
                    </a:p>
                  </a:txBody>
                  <a:tcPr/>
                </a:tc>
                <a:extLst>
                  <a:ext uri="{0D108BD9-81ED-4DB2-BD59-A6C34878D82A}">
                    <a16:rowId xmlns:a16="http://schemas.microsoft.com/office/drawing/2014/main" val="2249579559"/>
                  </a:ext>
                </a:extLst>
              </a:tr>
              <a:tr h="48514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200" b="0" kern="1200" noProof="0">
                          <a:solidFill>
                            <a:schemeClr val="tx1"/>
                          </a:solidFill>
                          <a:latin typeface="+mn-lt"/>
                          <a:ea typeface="+mn-ea"/>
                          <a:cs typeface="Times New Roman" panose="02020603050405020304" pitchFamily="18" charset="0"/>
                        </a:rPr>
                        <a:t>≥ 25% VCTE improvement, or </a:t>
                      </a:r>
                      <a:br>
                        <a:rPr lang="en-US" sz="1200" b="0" kern="1200" noProof="0">
                          <a:solidFill>
                            <a:schemeClr val="tx1"/>
                          </a:solidFill>
                          <a:latin typeface="+mn-lt"/>
                          <a:ea typeface="+mn-ea"/>
                          <a:cs typeface="Times New Roman" panose="02020603050405020304" pitchFamily="18" charset="0"/>
                        </a:rPr>
                      </a:br>
                      <a:r>
                        <a:rPr lang="en-US" sz="1200" b="0" kern="1200" noProof="0">
                          <a:solidFill>
                            <a:schemeClr val="tx1"/>
                          </a:solidFill>
                          <a:latin typeface="+mn-lt"/>
                          <a:ea typeface="+mn-ea"/>
                          <a:cs typeface="Times New Roman" panose="02020603050405020304" pitchFamily="18" charset="0"/>
                        </a:rPr>
                        <a:t>≥ 20% MRE improvement</a:t>
                      </a:r>
                      <a:endParaRPr lang="en-CA" sz="1200" b="0" kern="1200" noProof="0">
                        <a:solidFill>
                          <a:schemeClr val="tx1"/>
                        </a:solidFill>
                        <a:latin typeface="+mn-lt"/>
                        <a:ea typeface="+mn-ea"/>
                        <a:cs typeface="+mn-cs"/>
                      </a:endParaRPr>
                    </a:p>
                  </a:txBody>
                  <a:tcPr anchor="ctr">
                    <a:lnL w="12700" cmpd="sng">
                      <a:noFill/>
                    </a:lnL>
                    <a:lnR w="12700"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rgbClr val="AAD3D1"/>
                    </a:solidFill>
                  </a:tcPr>
                </a:tc>
                <a:tc>
                  <a:txBody>
                    <a:bodyPr/>
                    <a:lstStyle/>
                    <a:p>
                      <a:r>
                        <a:rPr lang="en-US" sz="1200">
                          <a:solidFill>
                            <a:schemeClr val="tx1"/>
                          </a:solidFill>
                        </a:rPr>
                        <a:t>Significant fibrosis improvement</a:t>
                      </a:r>
                    </a:p>
                  </a:txBody>
                  <a:tcPr anchor="ctr">
                    <a:lnL w="12700" cap="flat" cmpd="sng" algn="ctr">
                      <a:no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solidFill>
                      <a:srgbClr val="AAD3D1"/>
                    </a:solidFill>
                  </a:tcPr>
                </a:tc>
                <a:extLst>
                  <a:ext uri="{0D108BD9-81ED-4DB2-BD59-A6C34878D82A}">
                    <a16:rowId xmlns:a16="http://schemas.microsoft.com/office/drawing/2014/main" val="3840989992"/>
                  </a:ext>
                </a:extLst>
              </a:tr>
            </a:tbl>
          </a:graphicData>
        </a:graphic>
      </p:graphicFrame>
      <p:graphicFrame>
        <p:nvGraphicFramePr>
          <p:cNvPr id="8" name="Table 7">
            <a:extLst>
              <a:ext uri="{FF2B5EF4-FFF2-40B4-BE49-F238E27FC236}">
                <a16:creationId xmlns:a16="http://schemas.microsoft.com/office/drawing/2014/main" id="{9873E37B-282D-7DE1-89DB-7D58DD8A1ABD}"/>
              </a:ext>
            </a:extLst>
          </p:cNvPr>
          <p:cNvGraphicFramePr>
            <a:graphicFrameLocks noGrp="1"/>
          </p:cNvGraphicFramePr>
          <p:nvPr>
            <p:extLst>
              <p:ext uri="{D42A27DB-BD31-4B8C-83A1-F6EECF244321}">
                <p14:modId xmlns:p14="http://schemas.microsoft.com/office/powerpoint/2010/main" val="2029398733"/>
              </p:ext>
            </p:extLst>
          </p:nvPr>
        </p:nvGraphicFramePr>
        <p:xfrm>
          <a:off x="4796865" y="2709646"/>
          <a:ext cx="6838441" cy="771144"/>
        </p:xfrm>
        <a:graphic>
          <a:graphicData uri="http://schemas.openxmlformats.org/drawingml/2006/table">
            <a:tbl>
              <a:tblPr firstRow="1" bandRow="1">
                <a:tableStyleId>{5C22544A-7EE6-4342-B048-85BDC9FD1C3A}</a:tableStyleId>
              </a:tblPr>
              <a:tblGrid>
                <a:gridCol w="3087258">
                  <a:extLst>
                    <a:ext uri="{9D8B030D-6E8A-4147-A177-3AD203B41FA5}">
                      <a16:colId xmlns:a16="http://schemas.microsoft.com/office/drawing/2014/main" val="3410035765"/>
                    </a:ext>
                  </a:extLst>
                </a:gridCol>
                <a:gridCol w="3751183">
                  <a:extLst>
                    <a:ext uri="{9D8B030D-6E8A-4147-A177-3AD203B41FA5}">
                      <a16:colId xmlns:a16="http://schemas.microsoft.com/office/drawing/2014/main" val="3069346326"/>
                    </a:ext>
                  </a:extLst>
                </a:gridCol>
              </a:tblGrid>
              <a:tr h="273614">
                <a:tc gridSpan="2">
                  <a:txBody>
                    <a:bodyPr/>
                    <a:lstStyle/>
                    <a:p>
                      <a:r>
                        <a:rPr lang="en-US" sz="1400"/>
                        <a:t>Stop resmetirom if…</a:t>
                      </a:r>
                    </a:p>
                  </a:txBody>
                  <a:tcPr marT="50292" marB="5029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mpd="sng">
                      <a:noFill/>
                    </a:lnB>
                    <a:solidFill>
                      <a:srgbClr val="E6553F"/>
                    </a:solidFill>
                  </a:tcPr>
                </a:tc>
                <a:tc hMerge="1">
                  <a:txBody>
                    <a:bodyPr/>
                    <a:lstStyle/>
                    <a:p>
                      <a:endParaRPr lang="en-US"/>
                    </a:p>
                  </a:txBody>
                  <a:tcPr/>
                </a:tc>
                <a:extLst>
                  <a:ext uri="{0D108BD9-81ED-4DB2-BD59-A6C34878D82A}">
                    <a16:rowId xmlns:a16="http://schemas.microsoft.com/office/drawing/2014/main" val="2249579559"/>
                  </a:ext>
                </a:extLst>
              </a:tr>
              <a:tr h="412219">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200" b="0" kern="1200" noProof="0">
                          <a:solidFill>
                            <a:schemeClr val="tx1"/>
                          </a:solidFill>
                          <a:latin typeface="+mn-lt"/>
                          <a:ea typeface="+mn-ea"/>
                          <a:cs typeface="Times New Roman" panose="02020603050405020304" pitchFamily="18" charset="0"/>
                        </a:rPr>
                        <a:t>≥ 25% VCTE worsening, or </a:t>
                      </a:r>
                      <a:br>
                        <a:rPr lang="en-US" sz="1200" b="0" kern="1200" noProof="0">
                          <a:solidFill>
                            <a:schemeClr val="tx1"/>
                          </a:solidFill>
                          <a:latin typeface="+mn-lt"/>
                          <a:ea typeface="+mn-ea"/>
                          <a:cs typeface="Times New Roman" panose="02020603050405020304" pitchFamily="18" charset="0"/>
                        </a:rPr>
                      </a:br>
                      <a:r>
                        <a:rPr lang="en-US" sz="1200" b="0" kern="1200" noProof="0">
                          <a:solidFill>
                            <a:schemeClr val="tx1"/>
                          </a:solidFill>
                          <a:latin typeface="+mn-lt"/>
                          <a:ea typeface="+mn-ea"/>
                          <a:cs typeface="Times New Roman" panose="02020603050405020304" pitchFamily="18" charset="0"/>
                        </a:rPr>
                        <a:t>≥ 20% MRE worsening</a:t>
                      </a:r>
                      <a:endParaRPr lang="en-CA" sz="1200" b="0" kern="1200" noProof="0">
                        <a:solidFill>
                          <a:schemeClr val="tx1"/>
                        </a:solidFill>
                        <a:latin typeface="+mn-lt"/>
                        <a:ea typeface="+mn-ea"/>
                        <a:cs typeface="+mn-cs"/>
                      </a:endParaRPr>
                    </a:p>
                  </a:txBody>
                  <a:tcPr anchor="ctr">
                    <a:lnL w="12700" cmpd="sng">
                      <a:noFill/>
                    </a:lnL>
                    <a:lnR w="12700"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rgbClr val="F8CDC6"/>
                    </a:solidFill>
                  </a:tcPr>
                </a:tc>
                <a:tc>
                  <a:txBody>
                    <a:bodyPr/>
                    <a:lstStyle/>
                    <a:p>
                      <a:r>
                        <a:rPr lang="en-US" sz="1200">
                          <a:solidFill>
                            <a:schemeClr val="tx1"/>
                          </a:solidFill>
                        </a:rPr>
                        <a:t>Consistent increase in ALT or fibrosis progression (as assessed by NILDA)</a:t>
                      </a:r>
                    </a:p>
                  </a:txBody>
                  <a:tcPr anchor="ctr">
                    <a:lnL w="12700" cap="flat" cmpd="sng" algn="ctr">
                      <a:no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solidFill>
                      <a:srgbClr val="F8CDC6"/>
                    </a:solidFill>
                  </a:tcPr>
                </a:tc>
                <a:extLst>
                  <a:ext uri="{0D108BD9-81ED-4DB2-BD59-A6C34878D82A}">
                    <a16:rowId xmlns:a16="http://schemas.microsoft.com/office/drawing/2014/main" val="3840989992"/>
                  </a:ext>
                </a:extLst>
              </a:tr>
            </a:tbl>
          </a:graphicData>
        </a:graphic>
      </p:graphicFrame>
    </p:spTree>
    <p:extLst>
      <p:ext uri="{BB962C8B-B14F-4D97-AF65-F5344CB8AC3E}">
        <p14:creationId xmlns:p14="http://schemas.microsoft.com/office/powerpoint/2010/main" val="9249846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3C66A3-75AC-E290-EB1B-B0C9027B63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030BEF-B0F6-59D2-6990-214D5BDF82DF}"/>
              </a:ext>
            </a:extLst>
          </p:cNvPr>
          <p:cNvSpPr>
            <a:spLocks noGrp="1"/>
          </p:cNvSpPr>
          <p:nvPr>
            <p:ph type="title"/>
          </p:nvPr>
        </p:nvSpPr>
        <p:spPr/>
        <p:txBody>
          <a:bodyPr/>
          <a:lstStyle/>
          <a:p>
            <a:r>
              <a:rPr lang="en-CA">
                <a:latin typeface="+mn-lt"/>
              </a:rPr>
              <a:t>Identifying patients for use of semaglutide</a:t>
            </a:r>
            <a:r>
              <a:rPr lang="en-CA" baseline="30000">
                <a:latin typeface="+mn-lt"/>
              </a:rPr>
              <a:t>1,2</a:t>
            </a:r>
            <a:endParaRPr lang="en-CA">
              <a:latin typeface="+mn-lt"/>
            </a:endParaRPr>
          </a:p>
        </p:txBody>
      </p:sp>
      <p:sp>
        <p:nvSpPr>
          <p:cNvPr id="8" name="Text Placeholder 7">
            <a:extLst>
              <a:ext uri="{FF2B5EF4-FFF2-40B4-BE49-F238E27FC236}">
                <a16:creationId xmlns:a16="http://schemas.microsoft.com/office/drawing/2014/main" id="{52BA0F7A-34D4-A8B5-6CE2-31A95415EDDA}"/>
              </a:ext>
            </a:extLst>
          </p:cNvPr>
          <p:cNvSpPr>
            <a:spLocks noGrp="1"/>
          </p:cNvSpPr>
          <p:nvPr>
            <p:ph type="body" sz="quarter" idx="13"/>
          </p:nvPr>
        </p:nvSpPr>
        <p:spPr>
          <a:xfrm>
            <a:off x="432000" y="5934368"/>
            <a:ext cx="9360000" cy="653632"/>
          </a:xfrm>
        </p:spPr>
        <p:txBody>
          <a:bodyPr/>
          <a:lstStyle/>
          <a:p>
            <a:r>
              <a:rPr lang="en-CA" sz="700" i="0">
                <a:solidFill>
                  <a:schemeClr val="bg2"/>
                </a:solidFill>
              </a:rPr>
              <a:t>*Patients with compensated cirrhosis who are receiving semaglutide for another FDA-approved indication should be monitored carefully. </a:t>
            </a:r>
            <a:r>
              <a:rPr lang="en-CA" sz="700" i="0" baseline="30000">
                <a:solidFill>
                  <a:schemeClr val="bg2"/>
                </a:solidFill>
              </a:rPr>
              <a:t>†</a:t>
            </a:r>
            <a:r>
              <a:rPr lang="en-CA" sz="700" i="0">
                <a:solidFill>
                  <a:schemeClr val="bg2"/>
                </a:solidFill>
              </a:rPr>
              <a:t>This is not an absolute contraindication. </a:t>
            </a:r>
            <a:r>
              <a:rPr lang="en-CA"/>
              <a:t>Caution is warranted, and patients should be educated on symptoms concerning for biliary complications. </a:t>
            </a:r>
            <a:br>
              <a:rPr lang="en-CA" sz="700" i="0">
                <a:solidFill>
                  <a:schemeClr val="bg2"/>
                </a:solidFill>
              </a:rPr>
            </a:br>
            <a:r>
              <a:rPr lang="en-CA">
                <a:cs typeface="Times New Roman" panose="02020603050405020304" pitchFamily="18" charset="0"/>
              </a:rPr>
              <a:t>ELF™, enhanced liver function score; </a:t>
            </a:r>
            <a:r>
              <a:rPr lang="en-CA" sz="700" i="0">
                <a:solidFill>
                  <a:schemeClr val="bg2"/>
                </a:solidFill>
              </a:rPr>
              <a:t>F, fibrosis stage; LSM, liver stiffness measurement; MASH, metabolic dysfunction-associated steatohepatitis; MRE, magnetic resonance </a:t>
            </a:r>
            <a:r>
              <a:rPr lang="en-CA"/>
              <a:t>elastography; </a:t>
            </a:r>
            <a:r>
              <a:rPr lang="en-CA" sz="700" i="0">
                <a:solidFill>
                  <a:schemeClr val="bg2"/>
                </a:solidFill>
              </a:rPr>
              <a:t>NIT, non-invasive test; VCTE, vibration-controlled transient elastography. </a:t>
            </a:r>
            <a:br>
              <a:rPr lang="en-CA" sz="700" i="0">
                <a:solidFill>
                  <a:schemeClr val="bg2"/>
                </a:solidFill>
              </a:rPr>
            </a:br>
            <a:r>
              <a:rPr lang="en-CA" sz="700" i="0">
                <a:solidFill>
                  <a:schemeClr val="bg2"/>
                </a:solidFill>
              </a:rPr>
              <a:t>1. </a:t>
            </a:r>
            <a:r>
              <a:rPr lang="fi-FI"/>
              <a:t>Bansal MB et al. </a:t>
            </a:r>
            <a:r>
              <a:rPr lang="fi-FI" i="1"/>
              <a:t>Hepatology.</a:t>
            </a:r>
            <a:r>
              <a:rPr lang="fi-FI"/>
              <a:t> 2025. doi:10.1097/HEP.0000000000001608. 2. </a:t>
            </a:r>
            <a:r>
              <a:rPr lang="en-US" err="1"/>
              <a:t>Wegovy</a:t>
            </a:r>
            <a:r>
              <a:rPr lang="en-US"/>
              <a:t> (semaglutide). Package insert. Novo Nordisk Inc.; August 2025.</a:t>
            </a:r>
            <a:endParaRPr lang="en-CA" sz="700" i="0">
              <a:solidFill>
                <a:schemeClr val="bg2"/>
              </a:solidFill>
            </a:endParaRPr>
          </a:p>
        </p:txBody>
      </p:sp>
      <p:sp>
        <p:nvSpPr>
          <p:cNvPr id="12" name="Rounded Rectangle 11">
            <a:extLst>
              <a:ext uri="{FF2B5EF4-FFF2-40B4-BE49-F238E27FC236}">
                <a16:creationId xmlns:a16="http://schemas.microsoft.com/office/drawing/2014/main" id="{6DED8126-9009-15A5-CB78-C80152A0C0BC}"/>
              </a:ext>
            </a:extLst>
          </p:cNvPr>
          <p:cNvSpPr/>
          <p:nvPr/>
        </p:nvSpPr>
        <p:spPr>
          <a:xfrm>
            <a:off x="8046006" y="2144440"/>
            <a:ext cx="3713994" cy="3672225"/>
          </a:xfrm>
          <a:prstGeom prst="roundRect">
            <a:avLst>
              <a:gd name="adj" fmla="val 0"/>
            </a:avLst>
          </a:prstGeom>
          <a:solidFill>
            <a:srgbClr val="E6553F">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08000" rIns="180000" bIns="36000" rtlCol="0" anchor="t"/>
          <a:lstStyle/>
          <a:p>
            <a:pPr marL="171450" indent="-171450" algn="l">
              <a:lnSpc>
                <a:spcPct val="120000"/>
              </a:lnSpc>
              <a:spcAft>
                <a:spcPts val="600"/>
              </a:spcAft>
              <a:buFont typeface="Arial" panose="020B0604020202020204" pitchFamily="34" charset="0"/>
              <a:buChar char="•"/>
            </a:pPr>
            <a:r>
              <a:rPr lang="en-US" sz="1400">
                <a:solidFill>
                  <a:schemeClr val="tx1"/>
                </a:solidFill>
                <a:ea typeface="Apis For Office" panose="020B0504010101010104" pitchFamily="34" charset="0"/>
                <a:cs typeface="Apis For Office" panose="020B0504010101010104" pitchFamily="34" charset="0"/>
              </a:rPr>
              <a:t>Compensated or decompensated cirrhosis*</a:t>
            </a:r>
          </a:p>
          <a:p>
            <a:pPr marL="171450" indent="-171450" algn="l">
              <a:lnSpc>
                <a:spcPct val="120000"/>
              </a:lnSpc>
              <a:spcAft>
                <a:spcPts val="600"/>
              </a:spcAft>
              <a:buFont typeface="Arial" panose="020B0604020202020204" pitchFamily="34" charset="0"/>
              <a:buChar char="•"/>
            </a:pPr>
            <a:r>
              <a:rPr lang="en-US" sz="1400">
                <a:solidFill>
                  <a:schemeClr val="tx1"/>
                </a:solidFill>
                <a:ea typeface="Apis For Office" panose="020B0504010101010104" pitchFamily="34" charset="0"/>
                <a:cs typeface="Apis For Office" panose="020B0504010101010104" pitchFamily="34" charset="0"/>
              </a:rPr>
              <a:t>Personal or family history of medullary thyroid cancer (MTC)</a:t>
            </a:r>
          </a:p>
          <a:p>
            <a:pPr marL="171450" indent="-171450" algn="l">
              <a:lnSpc>
                <a:spcPct val="120000"/>
              </a:lnSpc>
              <a:spcAft>
                <a:spcPts val="600"/>
              </a:spcAft>
              <a:buFont typeface="Arial" panose="020B0604020202020204" pitchFamily="34" charset="0"/>
              <a:buChar char="•"/>
            </a:pPr>
            <a:r>
              <a:rPr lang="en-US" sz="1400">
                <a:solidFill>
                  <a:schemeClr val="tx1"/>
                </a:solidFill>
                <a:ea typeface="Apis For Office" panose="020B0504010101010104" pitchFamily="34" charset="0"/>
                <a:cs typeface="Apis For Office" panose="020B0504010101010104" pitchFamily="34" charset="0"/>
              </a:rPr>
              <a:t>Multiple endocrine neoplasia syndrome type 2 (MEN2)</a:t>
            </a:r>
          </a:p>
          <a:p>
            <a:pPr marL="171450" indent="-171450" algn="l">
              <a:lnSpc>
                <a:spcPct val="120000"/>
              </a:lnSpc>
              <a:spcAft>
                <a:spcPts val="600"/>
              </a:spcAft>
              <a:buFont typeface="Arial" panose="020B0604020202020204" pitchFamily="34" charset="0"/>
              <a:buChar char="•"/>
            </a:pPr>
            <a:r>
              <a:rPr lang="en-US" sz="1400">
                <a:solidFill>
                  <a:schemeClr val="tx1"/>
                </a:solidFill>
                <a:ea typeface="Apis For Office" panose="020B0504010101010104" pitchFamily="34" charset="0"/>
                <a:cs typeface="Apis For Office" panose="020B0504010101010104" pitchFamily="34" charset="0"/>
              </a:rPr>
              <a:t>Severe gastroparesis</a:t>
            </a:r>
          </a:p>
          <a:p>
            <a:pPr marL="171450" indent="-171450" algn="l">
              <a:lnSpc>
                <a:spcPct val="120000"/>
              </a:lnSpc>
              <a:spcAft>
                <a:spcPts val="600"/>
              </a:spcAft>
              <a:buFont typeface="Arial" panose="020B0604020202020204" pitchFamily="34" charset="0"/>
              <a:buChar char="•"/>
            </a:pPr>
            <a:r>
              <a:rPr lang="en-US" sz="1400">
                <a:solidFill>
                  <a:schemeClr val="tx1"/>
                </a:solidFill>
              </a:rPr>
              <a:t>History of gallbladder disease</a:t>
            </a:r>
            <a:br>
              <a:rPr lang="en-US" sz="1400">
                <a:solidFill>
                  <a:schemeClr val="tx1"/>
                </a:solidFill>
              </a:rPr>
            </a:br>
            <a:r>
              <a:rPr lang="en-US" sz="1400">
                <a:solidFill>
                  <a:schemeClr val="tx1"/>
                </a:solidFill>
              </a:rPr>
              <a:t>(e.g., acute cholecystitis)</a:t>
            </a:r>
            <a:r>
              <a:rPr lang="en-US" sz="1400" baseline="30000">
                <a:solidFill>
                  <a:schemeClr val="tx1"/>
                </a:solidFill>
              </a:rPr>
              <a:t>†</a:t>
            </a:r>
          </a:p>
        </p:txBody>
      </p:sp>
      <p:sp>
        <p:nvSpPr>
          <p:cNvPr id="10" name="Rectangle 9">
            <a:extLst>
              <a:ext uri="{FF2B5EF4-FFF2-40B4-BE49-F238E27FC236}">
                <a16:creationId xmlns:a16="http://schemas.microsoft.com/office/drawing/2014/main" id="{0A86C624-84D0-7C3E-AF47-5EFE8ABC1125}"/>
              </a:ext>
            </a:extLst>
          </p:cNvPr>
          <p:cNvSpPr/>
          <p:nvPr/>
        </p:nvSpPr>
        <p:spPr>
          <a:xfrm>
            <a:off x="8046005" y="1496441"/>
            <a:ext cx="3713995" cy="648000"/>
          </a:xfrm>
          <a:prstGeom prst="rect">
            <a:avLst/>
          </a:prstGeom>
          <a:solidFill>
            <a:srgbClr val="E6553F"/>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US" sz="1400" b="1" noProof="0"/>
              <a:t>Semaglutide initiation is </a:t>
            </a:r>
            <a:br>
              <a:rPr lang="en-US" sz="1400" b="1" noProof="0"/>
            </a:br>
            <a:r>
              <a:rPr lang="en-US" sz="1400" b="1" noProof="0"/>
              <a:t>not recommended for persons with…</a:t>
            </a:r>
            <a:endParaRPr lang="en-CA" sz="1400" b="1" noProof="0"/>
          </a:p>
        </p:txBody>
      </p:sp>
      <p:sp>
        <p:nvSpPr>
          <p:cNvPr id="11" name="Rounded Rectangle 11">
            <a:extLst>
              <a:ext uri="{FF2B5EF4-FFF2-40B4-BE49-F238E27FC236}">
                <a16:creationId xmlns:a16="http://schemas.microsoft.com/office/drawing/2014/main" id="{B8978DC1-D115-A899-C893-4EFF6AA8D13C}"/>
              </a:ext>
            </a:extLst>
          </p:cNvPr>
          <p:cNvSpPr/>
          <p:nvPr/>
        </p:nvSpPr>
        <p:spPr>
          <a:xfrm>
            <a:off x="4239003" y="2144441"/>
            <a:ext cx="3708000" cy="3672225"/>
          </a:xfrm>
          <a:prstGeom prst="roundRect">
            <a:avLst>
              <a:gd name="adj" fmla="val 0"/>
            </a:avLst>
          </a:prstGeom>
          <a:solidFill>
            <a:srgbClr val="EAAB00">
              <a:alpha val="2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08000" rIns="180000" bIns="36000" rtlCol="0" anchor="t"/>
          <a:lstStyle/>
          <a:p>
            <a:pPr algn="l">
              <a:lnSpc>
                <a:spcPct val="120000"/>
              </a:lnSpc>
              <a:spcAft>
                <a:spcPts val="600"/>
              </a:spcAft>
            </a:pPr>
            <a:r>
              <a:rPr lang="en-US" sz="1400">
                <a:solidFill>
                  <a:schemeClr val="tx1"/>
                </a:solidFill>
                <a:ea typeface="Apis For Office" panose="020B0504010101010104" pitchFamily="34" charset="0"/>
                <a:cs typeface="Apis For Office" panose="020B0504010101010104" pitchFamily="34" charset="0"/>
              </a:rPr>
              <a:t>An individualized decision to treat based on exclusion of cirrhosis with another confirmatory NIT, or cross-sectional imaging excluding nodular-appearing liver contour and signs of portal hypertension, or a platelet count of &lt;150,000/mm</a:t>
            </a:r>
            <a:r>
              <a:rPr lang="en-US" sz="1400" baseline="30000">
                <a:solidFill>
                  <a:schemeClr val="tx1"/>
                </a:solidFill>
                <a:ea typeface="Apis For Office" panose="020B0504010101010104" pitchFamily="34" charset="0"/>
                <a:cs typeface="Apis For Office" panose="020B0504010101010104" pitchFamily="34" charset="0"/>
              </a:rPr>
              <a:t>3</a:t>
            </a:r>
          </a:p>
        </p:txBody>
      </p:sp>
      <p:sp>
        <p:nvSpPr>
          <p:cNvPr id="14" name="Rectangle 13">
            <a:extLst>
              <a:ext uri="{FF2B5EF4-FFF2-40B4-BE49-F238E27FC236}">
                <a16:creationId xmlns:a16="http://schemas.microsoft.com/office/drawing/2014/main" id="{EF5AAD8F-C0C8-C77D-672E-1F07BD9A5A59}"/>
              </a:ext>
            </a:extLst>
          </p:cNvPr>
          <p:cNvSpPr/>
          <p:nvPr/>
        </p:nvSpPr>
        <p:spPr>
          <a:xfrm>
            <a:off x="4239002" y="1496442"/>
            <a:ext cx="3708000" cy="648000"/>
          </a:xfrm>
          <a:prstGeom prst="rect">
            <a:avLst/>
          </a:prstGeom>
          <a:solidFill>
            <a:srgbClr val="EAAB00"/>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US" sz="1400" b="1" noProof="0"/>
              <a:t>Practitioners may consider…</a:t>
            </a:r>
            <a:endParaRPr lang="en-CA" sz="1400" b="1" noProof="0"/>
          </a:p>
        </p:txBody>
      </p:sp>
      <p:sp>
        <p:nvSpPr>
          <p:cNvPr id="15" name="Rounded Rectangle 11">
            <a:extLst>
              <a:ext uri="{FF2B5EF4-FFF2-40B4-BE49-F238E27FC236}">
                <a16:creationId xmlns:a16="http://schemas.microsoft.com/office/drawing/2014/main" id="{64730CF4-EB01-2C65-FDCE-FC3703F855B6}"/>
              </a:ext>
            </a:extLst>
          </p:cNvPr>
          <p:cNvSpPr/>
          <p:nvPr/>
        </p:nvSpPr>
        <p:spPr>
          <a:xfrm>
            <a:off x="431999" y="2151785"/>
            <a:ext cx="3708000" cy="3672225"/>
          </a:xfrm>
          <a:prstGeom prst="roundRect">
            <a:avLst>
              <a:gd name="adj" fmla="val 0"/>
            </a:avLst>
          </a:prstGeom>
          <a:solidFill>
            <a:srgbClr val="AAD3D1"/>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08000" rIns="180000" bIns="36000" rtlCol="0" anchor="t"/>
          <a:lstStyle/>
          <a:p>
            <a:pPr algn="l">
              <a:lnSpc>
                <a:spcPct val="120000"/>
              </a:lnSpc>
              <a:spcAft>
                <a:spcPts val="600"/>
              </a:spcAft>
            </a:pPr>
            <a:r>
              <a:rPr lang="en-US" sz="1400">
                <a:solidFill>
                  <a:schemeClr val="tx1"/>
                </a:solidFill>
                <a:ea typeface="Apis For Office" panose="020B0504010101010104" pitchFamily="34" charset="0"/>
                <a:cs typeface="Apis For Office" panose="020B0504010101010104" pitchFamily="34" charset="0"/>
              </a:rPr>
              <a:t>Adults with MASH and moderate to advanced liver fibrosis (F2-F3), evaluated by:</a:t>
            </a:r>
          </a:p>
          <a:p>
            <a:pPr marL="171450" indent="-171450">
              <a:lnSpc>
                <a:spcPct val="120000"/>
              </a:lnSpc>
              <a:spcAft>
                <a:spcPts val="600"/>
              </a:spcAft>
              <a:buFont typeface="Arial" panose="020B0604020202020204" pitchFamily="34" charset="0"/>
              <a:buChar char="•"/>
            </a:pPr>
            <a:r>
              <a:rPr lang="en-US" sz="1400">
                <a:solidFill>
                  <a:schemeClr val="tx1"/>
                </a:solidFill>
                <a:ea typeface="Apis For Office" panose="020B0504010101010104" pitchFamily="34" charset="0"/>
                <a:cs typeface="Apis For Office" panose="020B0504010101010104" pitchFamily="34" charset="0"/>
              </a:rPr>
              <a:t>NIT (such as VCTE, MRE, or ELF™)</a:t>
            </a:r>
          </a:p>
          <a:p>
            <a:pPr>
              <a:lnSpc>
                <a:spcPct val="120000"/>
              </a:lnSpc>
            </a:pPr>
            <a:r>
              <a:rPr lang="en-US" sz="2000">
                <a:solidFill>
                  <a:schemeClr val="tx1"/>
                </a:solidFill>
                <a:ea typeface="Apis For Office" panose="020B0504010101010104" pitchFamily="34" charset="0"/>
                <a:cs typeface="Apis For Office" panose="020B0504010101010104" pitchFamily="34" charset="0"/>
              </a:rPr>
              <a:t>OR</a:t>
            </a:r>
          </a:p>
          <a:p>
            <a:pPr marL="171450" indent="-171450" algn="l">
              <a:lnSpc>
                <a:spcPct val="120000"/>
              </a:lnSpc>
              <a:spcBef>
                <a:spcPts val="600"/>
              </a:spcBef>
              <a:buFont typeface="Arial" panose="020B0604020202020204" pitchFamily="34" charset="0"/>
              <a:buChar char="•"/>
            </a:pPr>
            <a:r>
              <a:rPr lang="en-US" sz="1400">
                <a:solidFill>
                  <a:schemeClr val="tx1"/>
                </a:solidFill>
                <a:ea typeface="Apis For Office" panose="020B0504010101010104" pitchFamily="34" charset="0"/>
                <a:cs typeface="Apis For Office" panose="020B0504010101010104" pitchFamily="34" charset="0"/>
              </a:rPr>
              <a:t>Liver biopsy</a:t>
            </a:r>
          </a:p>
          <a:p>
            <a:pPr marL="781035" lvl="1" indent="-171450">
              <a:lnSpc>
                <a:spcPct val="120000"/>
              </a:lnSpc>
              <a:buFont typeface="Arial" panose="020B0604020202020204" pitchFamily="34" charset="0"/>
              <a:buChar char="•"/>
            </a:pPr>
            <a:endParaRPr lang="en-US" sz="1400">
              <a:solidFill>
                <a:schemeClr val="tx1"/>
              </a:solidFill>
            </a:endParaRPr>
          </a:p>
        </p:txBody>
      </p:sp>
      <p:sp>
        <p:nvSpPr>
          <p:cNvPr id="16" name="Rectangle 15">
            <a:extLst>
              <a:ext uri="{FF2B5EF4-FFF2-40B4-BE49-F238E27FC236}">
                <a16:creationId xmlns:a16="http://schemas.microsoft.com/office/drawing/2014/main" id="{0DE13CCC-18A4-79D5-0C8E-659EE2A63BAA}"/>
              </a:ext>
            </a:extLst>
          </p:cNvPr>
          <p:cNvSpPr/>
          <p:nvPr/>
        </p:nvSpPr>
        <p:spPr>
          <a:xfrm>
            <a:off x="431999" y="1503786"/>
            <a:ext cx="3708000" cy="648000"/>
          </a:xfrm>
          <a:prstGeom prst="rect">
            <a:avLst/>
          </a:prstGeom>
          <a:solidFill>
            <a:srgbClr val="2A918B"/>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US" sz="1400" b="1" noProof="0"/>
              <a:t>Semaglutide </a:t>
            </a:r>
            <a:r>
              <a:rPr lang="en-US" sz="1400" b="1"/>
              <a:t>can be considered for</a:t>
            </a:r>
            <a:r>
              <a:rPr lang="en-US" sz="1400" b="1" noProof="0"/>
              <a:t>…</a:t>
            </a:r>
            <a:endParaRPr lang="en-CA" sz="1400" b="1" noProof="0"/>
          </a:p>
        </p:txBody>
      </p:sp>
      <p:grpSp>
        <p:nvGrpSpPr>
          <p:cNvPr id="49" name="Group 48">
            <a:extLst>
              <a:ext uri="{FF2B5EF4-FFF2-40B4-BE49-F238E27FC236}">
                <a16:creationId xmlns:a16="http://schemas.microsoft.com/office/drawing/2014/main" id="{39A269E7-C21A-BDC1-4E3F-8140D5838BAD}"/>
              </a:ext>
            </a:extLst>
          </p:cNvPr>
          <p:cNvGrpSpPr/>
          <p:nvPr/>
        </p:nvGrpSpPr>
        <p:grpSpPr>
          <a:xfrm>
            <a:off x="7215521" y="4889683"/>
            <a:ext cx="604641" cy="921565"/>
            <a:chOff x="6798969" y="2139853"/>
            <a:chExt cx="1717529" cy="2617775"/>
          </a:xfrm>
        </p:grpSpPr>
        <p:sp>
          <p:nvSpPr>
            <p:cNvPr id="50" name="Freeform: Shape 850">
              <a:extLst>
                <a:ext uri="{FF2B5EF4-FFF2-40B4-BE49-F238E27FC236}">
                  <a16:creationId xmlns:a16="http://schemas.microsoft.com/office/drawing/2014/main" id="{F369FBC5-4B6C-3478-9FB5-C71E7F819E6A}"/>
                </a:ext>
              </a:extLst>
            </p:cNvPr>
            <p:cNvSpPr/>
            <p:nvPr/>
          </p:nvSpPr>
          <p:spPr>
            <a:xfrm>
              <a:off x="7191627" y="2139853"/>
              <a:ext cx="928620" cy="2617775"/>
            </a:xfrm>
            <a:custGeom>
              <a:avLst/>
              <a:gdLst>
                <a:gd name="connsiteX0" fmla="*/ 88785 w 928620"/>
                <a:gd name="connsiteY0" fmla="*/ 0 h 2617775"/>
                <a:gd name="connsiteX1" fmla="*/ 839835 w 928620"/>
                <a:gd name="connsiteY1" fmla="*/ 0 h 2617775"/>
                <a:gd name="connsiteX2" fmla="*/ 928620 w 928620"/>
                <a:gd name="connsiteY2" fmla="*/ 88785 h 2617775"/>
                <a:gd name="connsiteX3" fmla="*/ 928620 w 928620"/>
                <a:gd name="connsiteY3" fmla="*/ 2028584 h 2617775"/>
                <a:gd name="connsiteX4" fmla="*/ 839835 w 928620"/>
                <a:gd name="connsiteY4" fmla="*/ 2117369 h 2617775"/>
                <a:gd name="connsiteX5" fmla="*/ 535283 w 928620"/>
                <a:gd name="connsiteY5" fmla="*/ 2117369 h 2617775"/>
                <a:gd name="connsiteX6" fmla="*/ 535283 w 928620"/>
                <a:gd name="connsiteY6" fmla="*/ 2617775 h 2617775"/>
                <a:gd name="connsiteX7" fmla="*/ 393337 w 928620"/>
                <a:gd name="connsiteY7" fmla="*/ 2617775 h 2617775"/>
                <a:gd name="connsiteX8" fmla="*/ 393337 w 928620"/>
                <a:gd name="connsiteY8" fmla="*/ 2117369 h 2617775"/>
                <a:gd name="connsiteX9" fmla="*/ 88785 w 928620"/>
                <a:gd name="connsiteY9" fmla="*/ 2117369 h 2617775"/>
                <a:gd name="connsiteX10" fmla="*/ 0 w 928620"/>
                <a:gd name="connsiteY10" fmla="*/ 2028584 h 2617775"/>
                <a:gd name="connsiteX11" fmla="*/ 0 w 928620"/>
                <a:gd name="connsiteY11" fmla="*/ 88785 h 2617775"/>
                <a:gd name="connsiteX12" fmla="*/ 88785 w 928620"/>
                <a:gd name="connsiteY12" fmla="*/ 0 h 261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8620" h="2617775">
                  <a:moveTo>
                    <a:pt x="88785" y="0"/>
                  </a:moveTo>
                  <a:lnTo>
                    <a:pt x="839835" y="0"/>
                  </a:lnTo>
                  <a:cubicBezTo>
                    <a:pt x="888870" y="0"/>
                    <a:pt x="928620" y="39750"/>
                    <a:pt x="928620" y="88785"/>
                  </a:cubicBezTo>
                  <a:lnTo>
                    <a:pt x="928620" y="2028584"/>
                  </a:lnTo>
                  <a:cubicBezTo>
                    <a:pt x="928620" y="2077619"/>
                    <a:pt x="888870" y="2117369"/>
                    <a:pt x="839835" y="2117369"/>
                  </a:cubicBezTo>
                  <a:lnTo>
                    <a:pt x="535283" y="2117369"/>
                  </a:lnTo>
                  <a:lnTo>
                    <a:pt x="535283" y="2617775"/>
                  </a:lnTo>
                  <a:lnTo>
                    <a:pt x="393337" y="2617775"/>
                  </a:lnTo>
                  <a:lnTo>
                    <a:pt x="393337" y="2117369"/>
                  </a:lnTo>
                  <a:lnTo>
                    <a:pt x="88785" y="2117369"/>
                  </a:lnTo>
                  <a:cubicBezTo>
                    <a:pt x="39750" y="2117369"/>
                    <a:pt x="0" y="2077619"/>
                    <a:pt x="0" y="2028584"/>
                  </a:cubicBezTo>
                  <a:lnTo>
                    <a:pt x="0" y="88785"/>
                  </a:lnTo>
                  <a:cubicBezTo>
                    <a:pt x="0" y="39750"/>
                    <a:pt x="39750" y="0"/>
                    <a:pt x="88785" y="0"/>
                  </a:cubicBezTo>
                  <a:close/>
                </a:path>
              </a:pathLst>
            </a:cu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Rounded Corners 6">
              <a:extLst>
                <a:ext uri="{FF2B5EF4-FFF2-40B4-BE49-F238E27FC236}">
                  <a16:creationId xmlns:a16="http://schemas.microsoft.com/office/drawing/2014/main" id="{7034E960-0204-B61C-21C8-BF01FB88A915}"/>
                </a:ext>
              </a:extLst>
            </p:cNvPr>
            <p:cNvSpPr/>
            <p:nvPr/>
          </p:nvSpPr>
          <p:spPr>
            <a:xfrm>
              <a:off x="7272688" y="2234705"/>
              <a:ext cx="761580" cy="1904896"/>
            </a:xfrm>
            <a:prstGeom prst="roundRect">
              <a:avLst>
                <a:gd name="adj" fmla="val 7384"/>
              </a:avLst>
            </a:prstGeom>
            <a:solidFill>
              <a:schemeClr val="tx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6">
              <a:extLst>
                <a:ext uri="{FF2B5EF4-FFF2-40B4-BE49-F238E27FC236}">
                  <a16:creationId xmlns:a16="http://schemas.microsoft.com/office/drawing/2014/main" id="{257FF787-9419-04BD-9D0D-F2761F15FF98}"/>
                </a:ext>
              </a:extLst>
            </p:cNvPr>
            <p:cNvSpPr>
              <a:spLocks/>
            </p:cNvSpPr>
            <p:nvPr/>
          </p:nvSpPr>
          <p:spPr bwMode="auto">
            <a:xfrm>
              <a:off x="8159780" y="2333193"/>
              <a:ext cx="356718" cy="266637"/>
            </a:xfrm>
            <a:custGeom>
              <a:avLst/>
              <a:gdLst>
                <a:gd name="T0" fmla="*/ 197 w 197"/>
                <a:gd name="T1" fmla="*/ 0 h 147"/>
                <a:gd name="T2" fmla="*/ 181 w 197"/>
                <a:gd name="T3" fmla="*/ 29 h 147"/>
                <a:gd name="T4" fmla="*/ 114 w 197"/>
                <a:gd name="T5" fmla="*/ 80 h 147"/>
                <a:gd name="T6" fmla="*/ 52 w 197"/>
                <a:gd name="T7" fmla="*/ 110 h 147"/>
                <a:gd name="T8" fmla="*/ 0 w 197"/>
                <a:gd name="T9" fmla="*/ 147 h 147"/>
                <a:gd name="T10" fmla="*/ 0 w 197"/>
                <a:gd name="T11" fmla="*/ 0 h 147"/>
                <a:gd name="T12" fmla="*/ 197 w 197"/>
                <a:gd name="T13" fmla="*/ 0 h 147"/>
              </a:gdLst>
              <a:ahLst/>
              <a:cxnLst>
                <a:cxn ang="0">
                  <a:pos x="T0" y="T1"/>
                </a:cxn>
                <a:cxn ang="0">
                  <a:pos x="T2" y="T3"/>
                </a:cxn>
                <a:cxn ang="0">
                  <a:pos x="T4" y="T5"/>
                </a:cxn>
                <a:cxn ang="0">
                  <a:pos x="T6" y="T7"/>
                </a:cxn>
                <a:cxn ang="0">
                  <a:pos x="T8" y="T9"/>
                </a:cxn>
                <a:cxn ang="0">
                  <a:pos x="T10" y="T11"/>
                </a:cxn>
                <a:cxn ang="0">
                  <a:pos x="T12" y="T13"/>
                </a:cxn>
              </a:cxnLst>
              <a:rect l="0" t="0" r="r" b="b"/>
              <a:pathLst>
                <a:path w="197" h="147">
                  <a:moveTo>
                    <a:pt x="197" y="0"/>
                  </a:moveTo>
                  <a:cubicBezTo>
                    <a:pt x="191" y="11"/>
                    <a:pt x="184" y="19"/>
                    <a:pt x="181" y="29"/>
                  </a:cubicBezTo>
                  <a:cubicBezTo>
                    <a:pt x="168" y="59"/>
                    <a:pt x="148" y="75"/>
                    <a:pt x="114" y="80"/>
                  </a:cubicBezTo>
                  <a:cubicBezTo>
                    <a:pt x="92" y="84"/>
                    <a:pt x="72" y="99"/>
                    <a:pt x="52" y="110"/>
                  </a:cubicBezTo>
                  <a:cubicBezTo>
                    <a:pt x="35" y="121"/>
                    <a:pt x="19" y="134"/>
                    <a:pt x="0" y="147"/>
                  </a:cubicBezTo>
                  <a:cubicBezTo>
                    <a:pt x="0" y="96"/>
                    <a:pt x="0" y="49"/>
                    <a:pt x="0" y="0"/>
                  </a:cubicBezTo>
                  <a:cubicBezTo>
                    <a:pt x="65" y="0"/>
                    <a:pt x="130" y="0"/>
                    <a:pt x="197"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53" name="Freeform 7">
              <a:extLst>
                <a:ext uri="{FF2B5EF4-FFF2-40B4-BE49-F238E27FC236}">
                  <a16:creationId xmlns:a16="http://schemas.microsoft.com/office/drawing/2014/main" id="{CFADA13E-3D06-14F9-9CC1-81B90AA8BE22}"/>
                </a:ext>
              </a:extLst>
            </p:cNvPr>
            <p:cNvSpPr>
              <a:spLocks/>
            </p:cNvSpPr>
            <p:nvPr/>
          </p:nvSpPr>
          <p:spPr bwMode="auto">
            <a:xfrm>
              <a:off x="6798969" y="2333193"/>
              <a:ext cx="357919" cy="265436"/>
            </a:xfrm>
            <a:custGeom>
              <a:avLst/>
              <a:gdLst>
                <a:gd name="T0" fmla="*/ 197 w 197"/>
                <a:gd name="T1" fmla="*/ 146 h 146"/>
                <a:gd name="T2" fmla="*/ 138 w 197"/>
                <a:gd name="T3" fmla="*/ 106 h 146"/>
                <a:gd name="T4" fmla="*/ 67 w 197"/>
                <a:gd name="T5" fmla="*/ 77 h 146"/>
                <a:gd name="T6" fmla="*/ 26 w 197"/>
                <a:gd name="T7" fmla="*/ 46 h 146"/>
                <a:gd name="T8" fmla="*/ 0 w 197"/>
                <a:gd name="T9" fmla="*/ 0 h 146"/>
                <a:gd name="T10" fmla="*/ 197 w 197"/>
                <a:gd name="T11" fmla="*/ 0 h 146"/>
                <a:gd name="T12" fmla="*/ 197 w 197"/>
                <a:gd name="T13" fmla="*/ 146 h 146"/>
              </a:gdLst>
              <a:ahLst/>
              <a:cxnLst>
                <a:cxn ang="0">
                  <a:pos x="T0" y="T1"/>
                </a:cxn>
                <a:cxn ang="0">
                  <a:pos x="T2" y="T3"/>
                </a:cxn>
                <a:cxn ang="0">
                  <a:pos x="T4" y="T5"/>
                </a:cxn>
                <a:cxn ang="0">
                  <a:pos x="T6" y="T7"/>
                </a:cxn>
                <a:cxn ang="0">
                  <a:pos x="T8" y="T9"/>
                </a:cxn>
                <a:cxn ang="0">
                  <a:pos x="T10" y="T11"/>
                </a:cxn>
                <a:cxn ang="0">
                  <a:pos x="T12" y="T13"/>
                </a:cxn>
              </a:cxnLst>
              <a:rect l="0" t="0" r="r" b="b"/>
              <a:pathLst>
                <a:path w="197" h="146">
                  <a:moveTo>
                    <a:pt x="197" y="146"/>
                  </a:moveTo>
                  <a:cubicBezTo>
                    <a:pt x="176" y="132"/>
                    <a:pt x="158" y="117"/>
                    <a:pt x="138" y="106"/>
                  </a:cubicBezTo>
                  <a:cubicBezTo>
                    <a:pt x="116" y="94"/>
                    <a:pt x="92" y="84"/>
                    <a:pt x="67" y="77"/>
                  </a:cubicBezTo>
                  <a:cubicBezTo>
                    <a:pt x="48" y="72"/>
                    <a:pt x="35" y="63"/>
                    <a:pt x="26" y="46"/>
                  </a:cubicBezTo>
                  <a:cubicBezTo>
                    <a:pt x="17" y="31"/>
                    <a:pt x="9" y="16"/>
                    <a:pt x="0" y="0"/>
                  </a:cubicBezTo>
                  <a:cubicBezTo>
                    <a:pt x="66" y="0"/>
                    <a:pt x="130" y="0"/>
                    <a:pt x="197" y="0"/>
                  </a:cubicBezTo>
                  <a:cubicBezTo>
                    <a:pt x="197" y="48"/>
                    <a:pt x="197" y="96"/>
                    <a:pt x="197" y="14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54" name="Freeform 8">
              <a:extLst>
                <a:ext uri="{FF2B5EF4-FFF2-40B4-BE49-F238E27FC236}">
                  <a16:creationId xmlns:a16="http://schemas.microsoft.com/office/drawing/2014/main" id="{A3C6B354-0737-4183-F927-A9A0165A35DB}"/>
                </a:ext>
              </a:extLst>
            </p:cNvPr>
            <p:cNvSpPr>
              <a:spLocks/>
            </p:cNvSpPr>
            <p:nvPr/>
          </p:nvSpPr>
          <p:spPr bwMode="auto">
            <a:xfrm>
              <a:off x="6804974" y="2913309"/>
              <a:ext cx="351913" cy="264235"/>
            </a:xfrm>
            <a:custGeom>
              <a:avLst/>
              <a:gdLst>
                <a:gd name="T0" fmla="*/ 194 w 194"/>
                <a:gd name="T1" fmla="*/ 146 h 146"/>
                <a:gd name="T2" fmla="*/ 130 w 194"/>
                <a:gd name="T3" fmla="*/ 102 h 146"/>
                <a:gd name="T4" fmla="*/ 68 w 194"/>
                <a:gd name="T5" fmla="*/ 77 h 146"/>
                <a:gd name="T6" fmla="*/ 23 w 194"/>
                <a:gd name="T7" fmla="*/ 44 h 146"/>
                <a:gd name="T8" fmla="*/ 0 w 194"/>
                <a:gd name="T9" fmla="*/ 0 h 146"/>
                <a:gd name="T10" fmla="*/ 194 w 194"/>
                <a:gd name="T11" fmla="*/ 0 h 146"/>
                <a:gd name="T12" fmla="*/ 194 w 194"/>
                <a:gd name="T13" fmla="*/ 146 h 146"/>
              </a:gdLst>
              <a:ahLst/>
              <a:cxnLst>
                <a:cxn ang="0">
                  <a:pos x="T0" y="T1"/>
                </a:cxn>
                <a:cxn ang="0">
                  <a:pos x="T2" y="T3"/>
                </a:cxn>
                <a:cxn ang="0">
                  <a:pos x="T4" y="T5"/>
                </a:cxn>
                <a:cxn ang="0">
                  <a:pos x="T6" y="T7"/>
                </a:cxn>
                <a:cxn ang="0">
                  <a:pos x="T8" y="T9"/>
                </a:cxn>
                <a:cxn ang="0">
                  <a:pos x="T10" y="T11"/>
                </a:cxn>
                <a:cxn ang="0">
                  <a:pos x="T12" y="T13"/>
                </a:cxn>
              </a:cxnLst>
              <a:rect l="0" t="0" r="r" b="b"/>
              <a:pathLst>
                <a:path w="194" h="146">
                  <a:moveTo>
                    <a:pt x="194" y="146"/>
                  </a:moveTo>
                  <a:cubicBezTo>
                    <a:pt x="171" y="130"/>
                    <a:pt x="152" y="114"/>
                    <a:pt x="130" y="102"/>
                  </a:cubicBezTo>
                  <a:cubicBezTo>
                    <a:pt x="111" y="91"/>
                    <a:pt x="90" y="82"/>
                    <a:pt x="68" y="77"/>
                  </a:cubicBezTo>
                  <a:cubicBezTo>
                    <a:pt x="48" y="72"/>
                    <a:pt x="33" y="63"/>
                    <a:pt x="23" y="44"/>
                  </a:cubicBezTo>
                  <a:cubicBezTo>
                    <a:pt x="16" y="30"/>
                    <a:pt x="8" y="16"/>
                    <a:pt x="0" y="0"/>
                  </a:cubicBezTo>
                  <a:cubicBezTo>
                    <a:pt x="64" y="0"/>
                    <a:pt x="128" y="0"/>
                    <a:pt x="194" y="0"/>
                  </a:cubicBezTo>
                  <a:cubicBezTo>
                    <a:pt x="194" y="48"/>
                    <a:pt x="194" y="95"/>
                    <a:pt x="194" y="14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55" name="Freeform 9">
              <a:extLst>
                <a:ext uri="{FF2B5EF4-FFF2-40B4-BE49-F238E27FC236}">
                  <a16:creationId xmlns:a16="http://schemas.microsoft.com/office/drawing/2014/main" id="{36BD647F-594A-1967-4B8E-B509D084864B}"/>
                </a:ext>
              </a:extLst>
            </p:cNvPr>
            <p:cNvSpPr>
              <a:spLocks/>
            </p:cNvSpPr>
            <p:nvPr/>
          </p:nvSpPr>
          <p:spPr bwMode="auto">
            <a:xfrm>
              <a:off x="8159780" y="2913309"/>
              <a:ext cx="353114" cy="260632"/>
            </a:xfrm>
            <a:custGeom>
              <a:avLst/>
              <a:gdLst>
                <a:gd name="T0" fmla="*/ 195 w 195"/>
                <a:gd name="T1" fmla="*/ 0 h 144"/>
                <a:gd name="T2" fmla="*/ 167 w 195"/>
                <a:gd name="T3" fmla="*/ 49 h 144"/>
                <a:gd name="T4" fmla="*/ 137 w 195"/>
                <a:gd name="T5" fmla="*/ 73 h 144"/>
                <a:gd name="T6" fmla="*/ 20 w 195"/>
                <a:gd name="T7" fmla="*/ 132 h 144"/>
                <a:gd name="T8" fmla="*/ 5 w 195"/>
                <a:gd name="T9" fmla="*/ 143 h 144"/>
                <a:gd name="T10" fmla="*/ 0 w 195"/>
                <a:gd name="T11" fmla="*/ 144 h 144"/>
                <a:gd name="T12" fmla="*/ 0 w 195"/>
                <a:gd name="T13" fmla="*/ 0 h 144"/>
                <a:gd name="T14" fmla="*/ 195 w 195"/>
                <a:gd name="T15" fmla="*/ 0 h 1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5" h="144">
                  <a:moveTo>
                    <a:pt x="195" y="0"/>
                  </a:moveTo>
                  <a:cubicBezTo>
                    <a:pt x="185" y="17"/>
                    <a:pt x="178" y="35"/>
                    <a:pt x="167" y="49"/>
                  </a:cubicBezTo>
                  <a:cubicBezTo>
                    <a:pt x="160" y="59"/>
                    <a:pt x="148" y="72"/>
                    <a:pt x="137" y="73"/>
                  </a:cubicBezTo>
                  <a:cubicBezTo>
                    <a:pt x="90" y="79"/>
                    <a:pt x="56" y="107"/>
                    <a:pt x="20" y="132"/>
                  </a:cubicBezTo>
                  <a:cubicBezTo>
                    <a:pt x="15" y="136"/>
                    <a:pt x="10" y="140"/>
                    <a:pt x="5" y="143"/>
                  </a:cubicBezTo>
                  <a:cubicBezTo>
                    <a:pt x="4" y="144"/>
                    <a:pt x="3" y="143"/>
                    <a:pt x="0" y="144"/>
                  </a:cubicBezTo>
                  <a:cubicBezTo>
                    <a:pt x="0" y="96"/>
                    <a:pt x="0" y="49"/>
                    <a:pt x="0" y="0"/>
                  </a:cubicBezTo>
                  <a:cubicBezTo>
                    <a:pt x="64" y="0"/>
                    <a:pt x="129" y="0"/>
                    <a:pt x="195"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56" name="Freeform 10">
              <a:extLst>
                <a:ext uri="{FF2B5EF4-FFF2-40B4-BE49-F238E27FC236}">
                  <a16:creationId xmlns:a16="http://schemas.microsoft.com/office/drawing/2014/main" id="{A732D6F9-B0FB-DFF8-11D3-D0131C3296E4}"/>
                </a:ext>
              </a:extLst>
            </p:cNvPr>
            <p:cNvSpPr>
              <a:spLocks/>
            </p:cNvSpPr>
            <p:nvPr/>
          </p:nvSpPr>
          <p:spPr bwMode="auto">
            <a:xfrm>
              <a:off x="8159780" y="3499431"/>
              <a:ext cx="344707" cy="264235"/>
            </a:xfrm>
            <a:custGeom>
              <a:avLst/>
              <a:gdLst>
                <a:gd name="T0" fmla="*/ 0 w 190"/>
                <a:gd name="T1" fmla="*/ 146 h 146"/>
                <a:gd name="T2" fmla="*/ 0 w 190"/>
                <a:gd name="T3" fmla="*/ 0 h 146"/>
                <a:gd name="T4" fmla="*/ 190 w 190"/>
                <a:gd name="T5" fmla="*/ 0 h 146"/>
                <a:gd name="T6" fmla="*/ 162 w 190"/>
                <a:gd name="T7" fmla="*/ 52 h 146"/>
                <a:gd name="T8" fmla="*/ 137 w 190"/>
                <a:gd name="T9" fmla="*/ 73 h 146"/>
                <a:gd name="T10" fmla="*/ 11 w 190"/>
                <a:gd name="T11" fmla="*/ 139 h 146"/>
                <a:gd name="T12" fmla="*/ 0 w 190"/>
                <a:gd name="T13" fmla="*/ 146 h 146"/>
              </a:gdLst>
              <a:ahLst/>
              <a:cxnLst>
                <a:cxn ang="0">
                  <a:pos x="T0" y="T1"/>
                </a:cxn>
                <a:cxn ang="0">
                  <a:pos x="T2" y="T3"/>
                </a:cxn>
                <a:cxn ang="0">
                  <a:pos x="T4" y="T5"/>
                </a:cxn>
                <a:cxn ang="0">
                  <a:pos x="T6" y="T7"/>
                </a:cxn>
                <a:cxn ang="0">
                  <a:pos x="T8" y="T9"/>
                </a:cxn>
                <a:cxn ang="0">
                  <a:pos x="T10" y="T11"/>
                </a:cxn>
                <a:cxn ang="0">
                  <a:pos x="T12" y="T13"/>
                </a:cxn>
              </a:cxnLst>
              <a:rect l="0" t="0" r="r" b="b"/>
              <a:pathLst>
                <a:path w="190" h="146">
                  <a:moveTo>
                    <a:pt x="0" y="146"/>
                  </a:moveTo>
                  <a:cubicBezTo>
                    <a:pt x="0" y="96"/>
                    <a:pt x="0" y="49"/>
                    <a:pt x="0" y="0"/>
                  </a:cubicBezTo>
                  <a:cubicBezTo>
                    <a:pt x="63" y="0"/>
                    <a:pt x="126" y="0"/>
                    <a:pt x="190" y="0"/>
                  </a:cubicBezTo>
                  <a:cubicBezTo>
                    <a:pt x="181" y="18"/>
                    <a:pt x="173" y="36"/>
                    <a:pt x="162" y="52"/>
                  </a:cubicBezTo>
                  <a:cubicBezTo>
                    <a:pt x="156" y="61"/>
                    <a:pt x="146" y="72"/>
                    <a:pt x="137" y="73"/>
                  </a:cubicBezTo>
                  <a:cubicBezTo>
                    <a:pt x="86" y="79"/>
                    <a:pt x="49" y="110"/>
                    <a:pt x="11" y="139"/>
                  </a:cubicBezTo>
                  <a:cubicBezTo>
                    <a:pt x="8" y="141"/>
                    <a:pt x="6" y="142"/>
                    <a:pt x="0" y="14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57" name="Freeform 11">
              <a:extLst>
                <a:ext uri="{FF2B5EF4-FFF2-40B4-BE49-F238E27FC236}">
                  <a16:creationId xmlns:a16="http://schemas.microsoft.com/office/drawing/2014/main" id="{84B72ED5-DCA7-3A35-D606-B877D90CD12C}"/>
                </a:ext>
              </a:extLst>
            </p:cNvPr>
            <p:cNvSpPr>
              <a:spLocks/>
            </p:cNvSpPr>
            <p:nvPr/>
          </p:nvSpPr>
          <p:spPr bwMode="auto">
            <a:xfrm>
              <a:off x="6812181" y="3499431"/>
              <a:ext cx="344707" cy="264235"/>
            </a:xfrm>
            <a:custGeom>
              <a:avLst/>
              <a:gdLst>
                <a:gd name="T0" fmla="*/ 190 w 190"/>
                <a:gd name="T1" fmla="*/ 0 h 146"/>
                <a:gd name="T2" fmla="*/ 190 w 190"/>
                <a:gd name="T3" fmla="*/ 146 h 146"/>
                <a:gd name="T4" fmla="*/ 134 w 190"/>
                <a:gd name="T5" fmla="*/ 106 h 146"/>
                <a:gd name="T6" fmla="*/ 67 w 190"/>
                <a:gd name="T7" fmla="*/ 77 h 146"/>
                <a:gd name="T8" fmla="*/ 23 w 190"/>
                <a:gd name="T9" fmla="*/ 44 h 146"/>
                <a:gd name="T10" fmla="*/ 0 w 190"/>
                <a:gd name="T11" fmla="*/ 0 h 146"/>
                <a:gd name="T12" fmla="*/ 190 w 190"/>
                <a:gd name="T13" fmla="*/ 0 h 146"/>
              </a:gdLst>
              <a:ahLst/>
              <a:cxnLst>
                <a:cxn ang="0">
                  <a:pos x="T0" y="T1"/>
                </a:cxn>
                <a:cxn ang="0">
                  <a:pos x="T2" y="T3"/>
                </a:cxn>
                <a:cxn ang="0">
                  <a:pos x="T4" y="T5"/>
                </a:cxn>
                <a:cxn ang="0">
                  <a:pos x="T6" y="T7"/>
                </a:cxn>
                <a:cxn ang="0">
                  <a:pos x="T8" y="T9"/>
                </a:cxn>
                <a:cxn ang="0">
                  <a:pos x="T10" y="T11"/>
                </a:cxn>
                <a:cxn ang="0">
                  <a:pos x="T12" y="T13"/>
                </a:cxn>
              </a:cxnLst>
              <a:rect l="0" t="0" r="r" b="b"/>
              <a:pathLst>
                <a:path w="190" h="146">
                  <a:moveTo>
                    <a:pt x="190" y="0"/>
                  </a:moveTo>
                  <a:cubicBezTo>
                    <a:pt x="190" y="49"/>
                    <a:pt x="190" y="96"/>
                    <a:pt x="190" y="146"/>
                  </a:cubicBezTo>
                  <a:cubicBezTo>
                    <a:pt x="170" y="132"/>
                    <a:pt x="153" y="117"/>
                    <a:pt x="134" y="106"/>
                  </a:cubicBezTo>
                  <a:cubicBezTo>
                    <a:pt x="112" y="94"/>
                    <a:pt x="90" y="84"/>
                    <a:pt x="67" y="77"/>
                  </a:cubicBezTo>
                  <a:cubicBezTo>
                    <a:pt x="46" y="72"/>
                    <a:pt x="32" y="62"/>
                    <a:pt x="23" y="44"/>
                  </a:cubicBezTo>
                  <a:cubicBezTo>
                    <a:pt x="15" y="30"/>
                    <a:pt x="8" y="16"/>
                    <a:pt x="0" y="0"/>
                  </a:cubicBezTo>
                  <a:cubicBezTo>
                    <a:pt x="63" y="0"/>
                    <a:pt x="127" y="0"/>
                    <a:pt x="190"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58" name="Oval 57">
              <a:extLst>
                <a:ext uri="{FF2B5EF4-FFF2-40B4-BE49-F238E27FC236}">
                  <a16:creationId xmlns:a16="http://schemas.microsoft.com/office/drawing/2014/main" id="{450FCEB8-FE54-F96A-DE91-D67AF7C2E601}"/>
                </a:ext>
              </a:extLst>
            </p:cNvPr>
            <p:cNvSpPr/>
            <p:nvPr/>
          </p:nvSpPr>
          <p:spPr>
            <a:xfrm>
              <a:off x="7411349" y="2376972"/>
              <a:ext cx="490823" cy="502629"/>
            </a:xfrm>
            <a:prstGeom prst="ellipse">
              <a:avLst/>
            </a:prstGeom>
            <a:solidFill>
              <a:schemeClr val="tx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60842CE6-A6C0-F8E4-62F4-07EBAEB0A251}"/>
                </a:ext>
              </a:extLst>
            </p:cNvPr>
            <p:cNvSpPr/>
            <p:nvPr/>
          </p:nvSpPr>
          <p:spPr>
            <a:xfrm>
              <a:off x="7411349" y="2959428"/>
              <a:ext cx="490823" cy="502629"/>
            </a:xfrm>
            <a:prstGeom prst="ellipse">
              <a:avLst/>
            </a:prstGeom>
            <a:solidFill>
              <a:srgbClr val="EAAB0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66974BE7-97EA-62BD-70AA-F12F2FA3A43C}"/>
                </a:ext>
              </a:extLst>
            </p:cNvPr>
            <p:cNvSpPr/>
            <p:nvPr/>
          </p:nvSpPr>
          <p:spPr>
            <a:xfrm>
              <a:off x="7411349" y="3541885"/>
              <a:ext cx="490823" cy="502629"/>
            </a:xfrm>
            <a:prstGeom prst="ellipse">
              <a:avLst/>
            </a:prstGeom>
            <a:solidFill>
              <a:schemeClr val="tx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1" name="Group 60">
            <a:extLst>
              <a:ext uri="{FF2B5EF4-FFF2-40B4-BE49-F238E27FC236}">
                <a16:creationId xmlns:a16="http://schemas.microsoft.com/office/drawing/2014/main" id="{47C018C5-2EEF-FAE6-DB41-E91969781567}"/>
              </a:ext>
            </a:extLst>
          </p:cNvPr>
          <p:cNvGrpSpPr/>
          <p:nvPr/>
        </p:nvGrpSpPr>
        <p:grpSpPr>
          <a:xfrm>
            <a:off x="11049429" y="4889683"/>
            <a:ext cx="604641" cy="921565"/>
            <a:chOff x="6798969" y="2139853"/>
            <a:chExt cx="1717529" cy="2617775"/>
          </a:xfrm>
        </p:grpSpPr>
        <p:sp>
          <p:nvSpPr>
            <p:cNvPr id="62" name="Freeform: Shape 850">
              <a:extLst>
                <a:ext uri="{FF2B5EF4-FFF2-40B4-BE49-F238E27FC236}">
                  <a16:creationId xmlns:a16="http://schemas.microsoft.com/office/drawing/2014/main" id="{878DCF41-DFCB-4435-23B9-136218DF45D8}"/>
                </a:ext>
              </a:extLst>
            </p:cNvPr>
            <p:cNvSpPr/>
            <p:nvPr/>
          </p:nvSpPr>
          <p:spPr>
            <a:xfrm>
              <a:off x="7191627" y="2139853"/>
              <a:ext cx="928620" cy="2617775"/>
            </a:xfrm>
            <a:custGeom>
              <a:avLst/>
              <a:gdLst>
                <a:gd name="connsiteX0" fmla="*/ 88785 w 928620"/>
                <a:gd name="connsiteY0" fmla="*/ 0 h 2617775"/>
                <a:gd name="connsiteX1" fmla="*/ 839835 w 928620"/>
                <a:gd name="connsiteY1" fmla="*/ 0 h 2617775"/>
                <a:gd name="connsiteX2" fmla="*/ 928620 w 928620"/>
                <a:gd name="connsiteY2" fmla="*/ 88785 h 2617775"/>
                <a:gd name="connsiteX3" fmla="*/ 928620 w 928620"/>
                <a:gd name="connsiteY3" fmla="*/ 2028584 h 2617775"/>
                <a:gd name="connsiteX4" fmla="*/ 839835 w 928620"/>
                <a:gd name="connsiteY4" fmla="*/ 2117369 h 2617775"/>
                <a:gd name="connsiteX5" fmla="*/ 535283 w 928620"/>
                <a:gd name="connsiteY5" fmla="*/ 2117369 h 2617775"/>
                <a:gd name="connsiteX6" fmla="*/ 535283 w 928620"/>
                <a:gd name="connsiteY6" fmla="*/ 2617775 h 2617775"/>
                <a:gd name="connsiteX7" fmla="*/ 393337 w 928620"/>
                <a:gd name="connsiteY7" fmla="*/ 2617775 h 2617775"/>
                <a:gd name="connsiteX8" fmla="*/ 393337 w 928620"/>
                <a:gd name="connsiteY8" fmla="*/ 2117369 h 2617775"/>
                <a:gd name="connsiteX9" fmla="*/ 88785 w 928620"/>
                <a:gd name="connsiteY9" fmla="*/ 2117369 h 2617775"/>
                <a:gd name="connsiteX10" fmla="*/ 0 w 928620"/>
                <a:gd name="connsiteY10" fmla="*/ 2028584 h 2617775"/>
                <a:gd name="connsiteX11" fmla="*/ 0 w 928620"/>
                <a:gd name="connsiteY11" fmla="*/ 88785 h 2617775"/>
                <a:gd name="connsiteX12" fmla="*/ 88785 w 928620"/>
                <a:gd name="connsiteY12" fmla="*/ 0 h 261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8620" h="2617775">
                  <a:moveTo>
                    <a:pt x="88785" y="0"/>
                  </a:moveTo>
                  <a:lnTo>
                    <a:pt x="839835" y="0"/>
                  </a:lnTo>
                  <a:cubicBezTo>
                    <a:pt x="888870" y="0"/>
                    <a:pt x="928620" y="39750"/>
                    <a:pt x="928620" y="88785"/>
                  </a:cubicBezTo>
                  <a:lnTo>
                    <a:pt x="928620" y="2028584"/>
                  </a:lnTo>
                  <a:cubicBezTo>
                    <a:pt x="928620" y="2077619"/>
                    <a:pt x="888870" y="2117369"/>
                    <a:pt x="839835" y="2117369"/>
                  </a:cubicBezTo>
                  <a:lnTo>
                    <a:pt x="535283" y="2117369"/>
                  </a:lnTo>
                  <a:lnTo>
                    <a:pt x="535283" y="2617775"/>
                  </a:lnTo>
                  <a:lnTo>
                    <a:pt x="393337" y="2617775"/>
                  </a:lnTo>
                  <a:lnTo>
                    <a:pt x="393337" y="2117369"/>
                  </a:lnTo>
                  <a:lnTo>
                    <a:pt x="88785" y="2117369"/>
                  </a:lnTo>
                  <a:cubicBezTo>
                    <a:pt x="39750" y="2117369"/>
                    <a:pt x="0" y="2077619"/>
                    <a:pt x="0" y="2028584"/>
                  </a:cubicBezTo>
                  <a:lnTo>
                    <a:pt x="0" y="88785"/>
                  </a:lnTo>
                  <a:cubicBezTo>
                    <a:pt x="0" y="39750"/>
                    <a:pt x="39750" y="0"/>
                    <a:pt x="88785" y="0"/>
                  </a:cubicBezTo>
                  <a:close/>
                </a:path>
              </a:pathLst>
            </a:cu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Rounded Corners 25">
              <a:extLst>
                <a:ext uri="{FF2B5EF4-FFF2-40B4-BE49-F238E27FC236}">
                  <a16:creationId xmlns:a16="http://schemas.microsoft.com/office/drawing/2014/main" id="{80499CB7-85E2-F914-E9C0-82F1CEDBF702}"/>
                </a:ext>
              </a:extLst>
            </p:cNvPr>
            <p:cNvSpPr/>
            <p:nvPr/>
          </p:nvSpPr>
          <p:spPr>
            <a:xfrm>
              <a:off x="7272688" y="2234705"/>
              <a:ext cx="761580" cy="1904896"/>
            </a:xfrm>
            <a:prstGeom prst="roundRect">
              <a:avLst>
                <a:gd name="adj" fmla="val 7384"/>
              </a:avLst>
            </a:prstGeom>
            <a:solidFill>
              <a:schemeClr val="tx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reeform 6">
              <a:extLst>
                <a:ext uri="{FF2B5EF4-FFF2-40B4-BE49-F238E27FC236}">
                  <a16:creationId xmlns:a16="http://schemas.microsoft.com/office/drawing/2014/main" id="{4FA1CC1E-C4D6-3E5B-1359-EC45706F76DC}"/>
                </a:ext>
              </a:extLst>
            </p:cNvPr>
            <p:cNvSpPr>
              <a:spLocks/>
            </p:cNvSpPr>
            <p:nvPr/>
          </p:nvSpPr>
          <p:spPr bwMode="auto">
            <a:xfrm>
              <a:off x="8159780" y="2333193"/>
              <a:ext cx="356718" cy="266637"/>
            </a:xfrm>
            <a:custGeom>
              <a:avLst/>
              <a:gdLst>
                <a:gd name="T0" fmla="*/ 197 w 197"/>
                <a:gd name="T1" fmla="*/ 0 h 147"/>
                <a:gd name="T2" fmla="*/ 181 w 197"/>
                <a:gd name="T3" fmla="*/ 29 h 147"/>
                <a:gd name="T4" fmla="*/ 114 w 197"/>
                <a:gd name="T5" fmla="*/ 80 h 147"/>
                <a:gd name="T6" fmla="*/ 52 w 197"/>
                <a:gd name="T7" fmla="*/ 110 h 147"/>
                <a:gd name="T8" fmla="*/ 0 w 197"/>
                <a:gd name="T9" fmla="*/ 147 h 147"/>
                <a:gd name="T10" fmla="*/ 0 w 197"/>
                <a:gd name="T11" fmla="*/ 0 h 147"/>
                <a:gd name="T12" fmla="*/ 197 w 197"/>
                <a:gd name="T13" fmla="*/ 0 h 147"/>
              </a:gdLst>
              <a:ahLst/>
              <a:cxnLst>
                <a:cxn ang="0">
                  <a:pos x="T0" y="T1"/>
                </a:cxn>
                <a:cxn ang="0">
                  <a:pos x="T2" y="T3"/>
                </a:cxn>
                <a:cxn ang="0">
                  <a:pos x="T4" y="T5"/>
                </a:cxn>
                <a:cxn ang="0">
                  <a:pos x="T6" y="T7"/>
                </a:cxn>
                <a:cxn ang="0">
                  <a:pos x="T8" y="T9"/>
                </a:cxn>
                <a:cxn ang="0">
                  <a:pos x="T10" y="T11"/>
                </a:cxn>
                <a:cxn ang="0">
                  <a:pos x="T12" y="T13"/>
                </a:cxn>
              </a:cxnLst>
              <a:rect l="0" t="0" r="r" b="b"/>
              <a:pathLst>
                <a:path w="197" h="147">
                  <a:moveTo>
                    <a:pt x="197" y="0"/>
                  </a:moveTo>
                  <a:cubicBezTo>
                    <a:pt x="191" y="11"/>
                    <a:pt x="184" y="19"/>
                    <a:pt x="181" y="29"/>
                  </a:cubicBezTo>
                  <a:cubicBezTo>
                    <a:pt x="168" y="59"/>
                    <a:pt x="148" y="75"/>
                    <a:pt x="114" y="80"/>
                  </a:cubicBezTo>
                  <a:cubicBezTo>
                    <a:pt x="92" y="84"/>
                    <a:pt x="72" y="99"/>
                    <a:pt x="52" y="110"/>
                  </a:cubicBezTo>
                  <a:cubicBezTo>
                    <a:pt x="35" y="121"/>
                    <a:pt x="19" y="134"/>
                    <a:pt x="0" y="147"/>
                  </a:cubicBezTo>
                  <a:cubicBezTo>
                    <a:pt x="0" y="96"/>
                    <a:pt x="0" y="49"/>
                    <a:pt x="0" y="0"/>
                  </a:cubicBezTo>
                  <a:cubicBezTo>
                    <a:pt x="65" y="0"/>
                    <a:pt x="130" y="0"/>
                    <a:pt x="197"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5" name="Freeform 7">
              <a:extLst>
                <a:ext uri="{FF2B5EF4-FFF2-40B4-BE49-F238E27FC236}">
                  <a16:creationId xmlns:a16="http://schemas.microsoft.com/office/drawing/2014/main" id="{4727EA02-82AE-6D6E-708E-CAFB7F75AE29}"/>
                </a:ext>
              </a:extLst>
            </p:cNvPr>
            <p:cNvSpPr>
              <a:spLocks/>
            </p:cNvSpPr>
            <p:nvPr/>
          </p:nvSpPr>
          <p:spPr bwMode="auto">
            <a:xfrm>
              <a:off x="6798969" y="2333193"/>
              <a:ext cx="357919" cy="265436"/>
            </a:xfrm>
            <a:custGeom>
              <a:avLst/>
              <a:gdLst>
                <a:gd name="T0" fmla="*/ 197 w 197"/>
                <a:gd name="T1" fmla="*/ 146 h 146"/>
                <a:gd name="T2" fmla="*/ 138 w 197"/>
                <a:gd name="T3" fmla="*/ 106 h 146"/>
                <a:gd name="T4" fmla="*/ 67 w 197"/>
                <a:gd name="T5" fmla="*/ 77 h 146"/>
                <a:gd name="T6" fmla="*/ 26 w 197"/>
                <a:gd name="T7" fmla="*/ 46 h 146"/>
                <a:gd name="T8" fmla="*/ 0 w 197"/>
                <a:gd name="T9" fmla="*/ 0 h 146"/>
                <a:gd name="T10" fmla="*/ 197 w 197"/>
                <a:gd name="T11" fmla="*/ 0 h 146"/>
                <a:gd name="T12" fmla="*/ 197 w 197"/>
                <a:gd name="T13" fmla="*/ 146 h 146"/>
              </a:gdLst>
              <a:ahLst/>
              <a:cxnLst>
                <a:cxn ang="0">
                  <a:pos x="T0" y="T1"/>
                </a:cxn>
                <a:cxn ang="0">
                  <a:pos x="T2" y="T3"/>
                </a:cxn>
                <a:cxn ang="0">
                  <a:pos x="T4" y="T5"/>
                </a:cxn>
                <a:cxn ang="0">
                  <a:pos x="T6" y="T7"/>
                </a:cxn>
                <a:cxn ang="0">
                  <a:pos x="T8" y="T9"/>
                </a:cxn>
                <a:cxn ang="0">
                  <a:pos x="T10" y="T11"/>
                </a:cxn>
                <a:cxn ang="0">
                  <a:pos x="T12" y="T13"/>
                </a:cxn>
              </a:cxnLst>
              <a:rect l="0" t="0" r="r" b="b"/>
              <a:pathLst>
                <a:path w="197" h="146">
                  <a:moveTo>
                    <a:pt x="197" y="146"/>
                  </a:moveTo>
                  <a:cubicBezTo>
                    <a:pt x="176" y="132"/>
                    <a:pt x="158" y="117"/>
                    <a:pt x="138" y="106"/>
                  </a:cubicBezTo>
                  <a:cubicBezTo>
                    <a:pt x="116" y="94"/>
                    <a:pt x="92" y="84"/>
                    <a:pt x="67" y="77"/>
                  </a:cubicBezTo>
                  <a:cubicBezTo>
                    <a:pt x="48" y="72"/>
                    <a:pt x="35" y="63"/>
                    <a:pt x="26" y="46"/>
                  </a:cubicBezTo>
                  <a:cubicBezTo>
                    <a:pt x="17" y="31"/>
                    <a:pt x="9" y="16"/>
                    <a:pt x="0" y="0"/>
                  </a:cubicBezTo>
                  <a:cubicBezTo>
                    <a:pt x="66" y="0"/>
                    <a:pt x="130" y="0"/>
                    <a:pt x="197" y="0"/>
                  </a:cubicBezTo>
                  <a:cubicBezTo>
                    <a:pt x="197" y="48"/>
                    <a:pt x="197" y="96"/>
                    <a:pt x="197" y="14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6" name="Freeform 8">
              <a:extLst>
                <a:ext uri="{FF2B5EF4-FFF2-40B4-BE49-F238E27FC236}">
                  <a16:creationId xmlns:a16="http://schemas.microsoft.com/office/drawing/2014/main" id="{4BB7DB06-2B6A-AF7F-9B14-CFFFA700EBE5}"/>
                </a:ext>
              </a:extLst>
            </p:cNvPr>
            <p:cNvSpPr>
              <a:spLocks/>
            </p:cNvSpPr>
            <p:nvPr/>
          </p:nvSpPr>
          <p:spPr bwMode="auto">
            <a:xfrm>
              <a:off x="6804974" y="2913309"/>
              <a:ext cx="351913" cy="264235"/>
            </a:xfrm>
            <a:custGeom>
              <a:avLst/>
              <a:gdLst>
                <a:gd name="T0" fmla="*/ 194 w 194"/>
                <a:gd name="T1" fmla="*/ 146 h 146"/>
                <a:gd name="T2" fmla="*/ 130 w 194"/>
                <a:gd name="T3" fmla="*/ 102 h 146"/>
                <a:gd name="T4" fmla="*/ 68 w 194"/>
                <a:gd name="T5" fmla="*/ 77 h 146"/>
                <a:gd name="T6" fmla="*/ 23 w 194"/>
                <a:gd name="T7" fmla="*/ 44 h 146"/>
                <a:gd name="T8" fmla="*/ 0 w 194"/>
                <a:gd name="T9" fmla="*/ 0 h 146"/>
                <a:gd name="T10" fmla="*/ 194 w 194"/>
                <a:gd name="T11" fmla="*/ 0 h 146"/>
                <a:gd name="T12" fmla="*/ 194 w 194"/>
                <a:gd name="T13" fmla="*/ 146 h 146"/>
              </a:gdLst>
              <a:ahLst/>
              <a:cxnLst>
                <a:cxn ang="0">
                  <a:pos x="T0" y="T1"/>
                </a:cxn>
                <a:cxn ang="0">
                  <a:pos x="T2" y="T3"/>
                </a:cxn>
                <a:cxn ang="0">
                  <a:pos x="T4" y="T5"/>
                </a:cxn>
                <a:cxn ang="0">
                  <a:pos x="T6" y="T7"/>
                </a:cxn>
                <a:cxn ang="0">
                  <a:pos x="T8" y="T9"/>
                </a:cxn>
                <a:cxn ang="0">
                  <a:pos x="T10" y="T11"/>
                </a:cxn>
                <a:cxn ang="0">
                  <a:pos x="T12" y="T13"/>
                </a:cxn>
              </a:cxnLst>
              <a:rect l="0" t="0" r="r" b="b"/>
              <a:pathLst>
                <a:path w="194" h="146">
                  <a:moveTo>
                    <a:pt x="194" y="146"/>
                  </a:moveTo>
                  <a:cubicBezTo>
                    <a:pt x="171" y="130"/>
                    <a:pt x="152" y="114"/>
                    <a:pt x="130" y="102"/>
                  </a:cubicBezTo>
                  <a:cubicBezTo>
                    <a:pt x="111" y="91"/>
                    <a:pt x="90" y="82"/>
                    <a:pt x="68" y="77"/>
                  </a:cubicBezTo>
                  <a:cubicBezTo>
                    <a:pt x="48" y="72"/>
                    <a:pt x="33" y="63"/>
                    <a:pt x="23" y="44"/>
                  </a:cubicBezTo>
                  <a:cubicBezTo>
                    <a:pt x="16" y="30"/>
                    <a:pt x="8" y="16"/>
                    <a:pt x="0" y="0"/>
                  </a:cubicBezTo>
                  <a:cubicBezTo>
                    <a:pt x="64" y="0"/>
                    <a:pt x="128" y="0"/>
                    <a:pt x="194" y="0"/>
                  </a:cubicBezTo>
                  <a:cubicBezTo>
                    <a:pt x="194" y="48"/>
                    <a:pt x="194" y="95"/>
                    <a:pt x="194" y="14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7" name="Freeform 9">
              <a:extLst>
                <a:ext uri="{FF2B5EF4-FFF2-40B4-BE49-F238E27FC236}">
                  <a16:creationId xmlns:a16="http://schemas.microsoft.com/office/drawing/2014/main" id="{A50E68F6-1657-A0EF-AF32-2F67CB372BB4}"/>
                </a:ext>
              </a:extLst>
            </p:cNvPr>
            <p:cNvSpPr>
              <a:spLocks/>
            </p:cNvSpPr>
            <p:nvPr/>
          </p:nvSpPr>
          <p:spPr bwMode="auto">
            <a:xfrm>
              <a:off x="8159780" y="2913309"/>
              <a:ext cx="353114" cy="260632"/>
            </a:xfrm>
            <a:custGeom>
              <a:avLst/>
              <a:gdLst>
                <a:gd name="T0" fmla="*/ 195 w 195"/>
                <a:gd name="T1" fmla="*/ 0 h 144"/>
                <a:gd name="T2" fmla="*/ 167 w 195"/>
                <a:gd name="T3" fmla="*/ 49 h 144"/>
                <a:gd name="T4" fmla="*/ 137 w 195"/>
                <a:gd name="T5" fmla="*/ 73 h 144"/>
                <a:gd name="T6" fmla="*/ 20 w 195"/>
                <a:gd name="T7" fmla="*/ 132 h 144"/>
                <a:gd name="T8" fmla="*/ 5 w 195"/>
                <a:gd name="T9" fmla="*/ 143 h 144"/>
                <a:gd name="T10" fmla="*/ 0 w 195"/>
                <a:gd name="T11" fmla="*/ 144 h 144"/>
                <a:gd name="T12" fmla="*/ 0 w 195"/>
                <a:gd name="T13" fmla="*/ 0 h 144"/>
                <a:gd name="T14" fmla="*/ 195 w 195"/>
                <a:gd name="T15" fmla="*/ 0 h 1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5" h="144">
                  <a:moveTo>
                    <a:pt x="195" y="0"/>
                  </a:moveTo>
                  <a:cubicBezTo>
                    <a:pt x="185" y="17"/>
                    <a:pt x="178" y="35"/>
                    <a:pt x="167" y="49"/>
                  </a:cubicBezTo>
                  <a:cubicBezTo>
                    <a:pt x="160" y="59"/>
                    <a:pt x="148" y="72"/>
                    <a:pt x="137" y="73"/>
                  </a:cubicBezTo>
                  <a:cubicBezTo>
                    <a:pt x="90" y="79"/>
                    <a:pt x="56" y="107"/>
                    <a:pt x="20" y="132"/>
                  </a:cubicBezTo>
                  <a:cubicBezTo>
                    <a:pt x="15" y="136"/>
                    <a:pt x="10" y="140"/>
                    <a:pt x="5" y="143"/>
                  </a:cubicBezTo>
                  <a:cubicBezTo>
                    <a:pt x="4" y="144"/>
                    <a:pt x="3" y="143"/>
                    <a:pt x="0" y="144"/>
                  </a:cubicBezTo>
                  <a:cubicBezTo>
                    <a:pt x="0" y="96"/>
                    <a:pt x="0" y="49"/>
                    <a:pt x="0" y="0"/>
                  </a:cubicBezTo>
                  <a:cubicBezTo>
                    <a:pt x="64" y="0"/>
                    <a:pt x="129" y="0"/>
                    <a:pt x="195"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8" name="Freeform 10">
              <a:extLst>
                <a:ext uri="{FF2B5EF4-FFF2-40B4-BE49-F238E27FC236}">
                  <a16:creationId xmlns:a16="http://schemas.microsoft.com/office/drawing/2014/main" id="{D4BC565A-E346-A0E0-7D5F-A61445B76DF0}"/>
                </a:ext>
              </a:extLst>
            </p:cNvPr>
            <p:cNvSpPr>
              <a:spLocks/>
            </p:cNvSpPr>
            <p:nvPr/>
          </p:nvSpPr>
          <p:spPr bwMode="auto">
            <a:xfrm>
              <a:off x="8159780" y="3499431"/>
              <a:ext cx="344707" cy="264235"/>
            </a:xfrm>
            <a:custGeom>
              <a:avLst/>
              <a:gdLst>
                <a:gd name="T0" fmla="*/ 0 w 190"/>
                <a:gd name="T1" fmla="*/ 146 h 146"/>
                <a:gd name="T2" fmla="*/ 0 w 190"/>
                <a:gd name="T3" fmla="*/ 0 h 146"/>
                <a:gd name="T4" fmla="*/ 190 w 190"/>
                <a:gd name="T5" fmla="*/ 0 h 146"/>
                <a:gd name="T6" fmla="*/ 162 w 190"/>
                <a:gd name="T7" fmla="*/ 52 h 146"/>
                <a:gd name="T8" fmla="*/ 137 w 190"/>
                <a:gd name="T9" fmla="*/ 73 h 146"/>
                <a:gd name="T10" fmla="*/ 11 w 190"/>
                <a:gd name="T11" fmla="*/ 139 h 146"/>
                <a:gd name="T12" fmla="*/ 0 w 190"/>
                <a:gd name="T13" fmla="*/ 146 h 146"/>
              </a:gdLst>
              <a:ahLst/>
              <a:cxnLst>
                <a:cxn ang="0">
                  <a:pos x="T0" y="T1"/>
                </a:cxn>
                <a:cxn ang="0">
                  <a:pos x="T2" y="T3"/>
                </a:cxn>
                <a:cxn ang="0">
                  <a:pos x="T4" y="T5"/>
                </a:cxn>
                <a:cxn ang="0">
                  <a:pos x="T6" y="T7"/>
                </a:cxn>
                <a:cxn ang="0">
                  <a:pos x="T8" y="T9"/>
                </a:cxn>
                <a:cxn ang="0">
                  <a:pos x="T10" y="T11"/>
                </a:cxn>
                <a:cxn ang="0">
                  <a:pos x="T12" y="T13"/>
                </a:cxn>
              </a:cxnLst>
              <a:rect l="0" t="0" r="r" b="b"/>
              <a:pathLst>
                <a:path w="190" h="146">
                  <a:moveTo>
                    <a:pt x="0" y="146"/>
                  </a:moveTo>
                  <a:cubicBezTo>
                    <a:pt x="0" y="96"/>
                    <a:pt x="0" y="49"/>
                    <a:pt x="0" y="0"/>
                  </a:cubicBezTo>
                  <a:cubicBezTo>
                    <a:pt x="63" y="0"/>
                    <a:pt x="126" y="0"/>
                    <a:pt x="190" y="0"/>
                  </a:cubicBezTo>
                  <a:cubicBezTo>
                    <a:pt x="181" y="18"/>
                    <a:pt x="173" y="36"/>
                    <a:pt x="162" y="52"/>
                  </a:cubicBezTo>
                  <a:cubicBezTo>
                    <a:pt x="156" y="61"/>
                    <a:pt x="146" y="72"/>
                    <a:pt x="137" y="73"/>
                  </a:cubicBezTo>
                  <a:cubicBezTo>
                    <a:pt x="86" y="79"/>
                    <a:pt x="49" y="110"/>
                    <a:pt x="11" y="139"/>
                  </a:cubicBezTo>
                  <a:cubicBezTo>
                    <a:pt x="8" y="141"/>
                    <a:pt x="6" y="142"/>
                    <a:pt x="0" y="14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9" name="Freeform 11">
              <a:extLst>
                <a:ext uri="{FF2B5EF4-FFF2-40B4-BE49-F238E27FC236}">
                  <a16:creationId xmlns:a16="http://schemas.microsoft.com/office/drawing/2014/main" id="{708D686C-03E4-389F-5812-7D79891F5769}"/>
                </a:ext>
              </a:extLst>
            </p:cNvPr>
            <p:cNvSpPr>
              <a:spLocks/>
            </p:cNvSpPr>
            <p:nvPr/>
          </p:nvSpPr>
          <p:spPr bwMode="auto">
            <a:xfrm>
              <a:off x="6812181" y="3499431"/>
              <a:ext cx="344707" cy="264235"/>
            </a:xfrm>
            <a:custGeom>
              <a:avLst/>
              <a:gdLst>
                <a:gd name="T0" fmla="*/ 190 w 190"/>
                <a:gd name="T1" fmla="*/ 0 h 146"/>
                <a:gd name="T2" fmla="*/ 190 w 190"/>
                <a:gd name="T3" fmla="*/ 146 h 146"/>
                <a:gd name="T4" fmla="*/ 134 w 190"/>
                <a:gd name="T5" fmla="*/ 106 h 146"/>
                <a:gd name="T6" fmla="*/ 67 w 190"/>
                <a:gd name="T7" fmla="*/ 77 h 146"/>
                <a:gd name="T8" fmla="*/ 23 w 190"/>
                <a:gd name="T9" fmla="*/ 44 h 146"/>
                <a:gd name="T10" fmla="*/ 0 w 190"/>
                <a:gd name="T11" fmla="*/ 0 h 146"/>
                <a:gd name="T12" fmla="*/ 190 w 190"/>
                <a:gd name="T13" fmla="*/ 0 h 146"/>
              </a:gdLst>
              <a:ahLst/>
              <a:cxnLst>
                <a:cxn ang="0">
                  <a:pos x="T0" y="T1"/>
                </a:cxn>
                <a:cxn ang="0">
                  <a:pos x="T2" y="T3"/>
                </a:cxn>
                <a:cxn ang="0">
                  <a:pos x="T4" y="T5"/>
                </a:cxn>
                <a:cxn ang="0">
                  <a:pos x="T6" y="T7"/>
                </a:cxn>
                <a:cxn ang="0">
                  <a:pos x="T8" y="T9"/>
                </a:cxn>
                <a:cxn ang="0">
                  <a:pos x="T10" y="T11"/>
                </a:cxn>
                <a:cxn ang="0">
                  <a:pos x="T12" y="T13"/>
                </a:cxn>
              </a:cxnLst>
              <a:rect l="0" t="0" r="r" b="b"/>
              <a:pathLst>
                <a:path w="190" h="146">
                  <a:moveTo>
                    <a:pt x="190" y="0"/>
                  </a:moveTo>
                  <a:cubicBezTo>
                    <a:pt x="190" y="49"/>
                    <a:pt x="190" y="96"/>
                    <a:pt x="190" y="146"/>
                  </a:cubicBezTo>
                  <a:cubicBezTo>
                    <a:pt x="170" y="132"/>
                    <a:pt x="153" y="117"/>
                    <a:pt x="134" y="106"/>
                  </a:cubicBezTo>
                  <a:cubicBezTo>
                    <a:pt x="112" y="94"/>
                    <a:pt x="90" y="84"/>
                    <a:pt x="67" y="77"/>
                  </a:cubicBezTo>
                  <a:cubicBezTo>
                    <a:pt x="46" y="72"/>
                    <a:pt x="32" y="62"/>
                    <a:pt x="23" y="44"/>
                  </a:cubicBezTo>
                  <a:cubicBezTo>
                    <a:pt x="15" y="30"/>
                    <a:pt x="8" y="16"/>
                    <a:pt x="0" y="0"/>
                  </a:cubicBezTo>
                  <a:cubicBezTo>
                    <a:pt x="63" y="0"/>
                    <a:pt x="127" y="0"/>
                    <a:pt x="190"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70" name="Oval 69">
              <a:extLst>
                <a:ext uri="{FF2B5EF4-FFF2-40B4-BE49-F238E27FC236}">
                  <a16:creationId xmlns:a16="http://schemas.microsoft.com/office/drawing/2014/main" id="{CC4FE33D-A393-DF59-7EB8-F0ACAC93272B}"/>
                </a:ext>
              </a:extLst>
            </p:cNvPr>
            <p:cNvSpPr/>
            <p:nvPr/>
          </p:nvSpPr>
          <p:spPr>
            <a:xfrm>
              <a:off x="7411349" y="2376972"/>
              <a:ext cx="490823" cy="502629"/>
            </a:xfrm>
            <a:prstGeom prst="ellipse">
              <a:avLst/>
            </a:prstGeom>
            <a:solidFill>
              <a:srgbClr val="E6553F"/>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FCD65FCF-0750-EC84-DE2F-5DD15C99409F}"/>
                </a:ext>
              </a:extLst>
            </p:cNvPr>
            <p:cNvSpPr/>
            <p:nvPr/>
          </p:nvSpPr>
          <p:spPr>
            <a:xfrm>
              <a:off x="7411349" y="2959428"/>
              <a:ext cx="490823" cy="502629"/>
            </a:xfrm>
            <a:prstGeom prst="ellipse">
              <a:avLst/>
            </a:prstGeom>
            <a:solidFill>
              <a:schemeClr val="tx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23A1CC82-ED78-32A3-92D7-96A0CB671CFB}"/>
                </a:ext>
              </a:extLst>
            </p:cNvPr>
            <p:cNvSpPr/>
            <p:nvPr/>
          </p:nvSpPr>
          <p:spPr>
            <a:xfrm>
              <a:off x="7411349" y="3541885"/>
              <a:ext cx="490823" cy="502629"/>
            </a:xfrm>
            <a:prstGeom prst="ellipse">
              <a:avLst/>
            </a:prstGeom>
            <a:solidFill>
              <a:schemeClr val="tx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72">
            <a:extLst>
              <a:ext uri="{FF2B5EF4-FFF2-40B4-BE49-F238E27FC236}">
                <a16:creationId xmlns:a16="http://schemas.microsoft.com/office/drawing/2014/main" id="{F9DE62DE-5FC3-C404-D95C-AC312D7B0F5B}"/>
              </a:ext>
            </a:extLst>
          </p:cNvPr>
          <p:cNvGrpSpPr/>
          <p:nvPr/>
        </p:nvGrpSpPr>
        <p:grpSpPr>
          <a:xfrm>
            <a:off x="3364743" y="4889683"/>
            <a:ext cx="604641" cy="921565"/>
            <a:chOff x="6798969" y="2139853"/>
            <a:chExt cx="1717529" cy="2617775"/>
          </a:xfrm>
        </p:grpSpPr>
        <p:sp>
          <p:nvSpPr>
            <p:cNvPr id="74" name="Freeform: Shape 850">
              <a:extLst>
                <a:ext uri="{FF2B5EF4-FFF2-40B4-BE49-F238E27FC236}">
                  <a16:creationId xmlns:a16="http://schemas.microsoft.com/office/drawing/2014/main" id="{8536B5BD-89B3-537F-B2E2-94CC7FA3BAA7}"/>
                </a:ext>
              </a:extLst>
            </p:cNvPr>
            <p:cNvSpPr/>
            <p:nvPr/>
          </p:nvSpPr>
          <p:spPr>
            <a:xfrm>
              <a:off x="7191627" y="2139853"/>
              <a:ext cx="928620" cy="2617775"/>
            </a:xfrm>
            <a:custGeom>
              <a:avLst/>
              <a:gdLst>
                <a:gd name="connsiteX0" fmla="*/ 88785 w 928620"/>
                <a:gd name="connsiteY0" fmla="*/ 0 h 2617775"/>
                <a:gd name="connsiteX1" fmla="*/ 839835 w 928620"/>
                <a:gd name="connsiteY1" fmla="*/ 0 h 2617775"/>
                <a:gd name="connsiteX2" fmla="*/ 928620 w 928620"/>
                <a:gd name="connsiteY2" fmla="*/ 88785 h 2617775"/>
                <a:gd name="connsiteX3" fmla="*/ 928620 w 928620"/>
                <a:gd name="connsiteY3" fmla="*/ 2028584 h 2617775"/>
                <a:gd name="connsiteX4" fmla="*/ 839835 w 928620"/>
                <a:gd name="connsiteY4" fmla="*/ 2117369 h 2617775"/>
                <a:gd name="connsiteX5" fmla="*/ 535283 w 928620"/>
                <a:gd name="connsiteY5" fmla="*/ 2117369 h 2617775"/>
                <a:gd name="connsiteX6" fmla="*/ 535283 w 928620"/>
                <a:gd name="connsiteY6" fmla="*/ 2617775 h 2617775"/>
                <a:gd name="connsiteX7" fmla="*/ 393337 w 928620"/>
                <a:gd name="connsiteY7" fmla="*/ 2617775 h 2617775"/>
                <a:gd name="connsiteX8" fmla="*/ 393337 w 928620"/>
                <a:gd name="connsiteY8" fmla="*/ 2117369 h 2617775"/>
                <a:gd name="connsiteX9" fmla="*/ 88785 w 928620"/>
                <a:gd name="connsiteY9" fmla="*/ 2117369 h 2617775"/>
                <a:gd name="connsiteX10" fmla="*/ 0 w 928620"/>
                <a:gd name="connsiteY10" fmla="*/ 2028584 h 2617775"/>
                <a:gd name="connsiteX11" fmla="*/ 0 w 928620"/>
                <a:gd name="connsiteY11" fmla="*/ 88785 h 2617775"/>
                <a:gd name="connsiteX12" fmla="*/ 88785 w 928620"/>
                <a:gd name="connsiteY12" fmla="*/ 0 h 261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8620" h="2617775">
                  <a:moveTo>
                    <a:pt x="88785" y="0"/>
                  </a:moveTo>
                  <a:lnTo>
                    <a:pt x="839835" y="0"/>
                  </a:lnTo>
                  <a:cubicBezTo>
                    <a:pt x="888870" y="0"/>
                    <a:pt x="928620" y="39750"/>
                    <a:pt x="928620" y="88785"/>
                  </a:cubicBezTo>
                  <a:lnTo>
                    <a:pt x="928620" y="2028584"/>
                  </a:lnTo>
                  <a:cubicBezTo>
                    <a:pt x="928620" y="2077619"/>
                    <a:pt x="888870" y="2117369"/>
                    <a:pt x="839835" y="2117369"/>
                  </a:cubicBezTo>
                  <a:lnTo>
                    <a:pt x="535283" y="2117369"/>
                  </a:lnTo>
                  <a:lnTo>
                    <a:pt x="535283" y="2617775"/>
                  </a:lnTo>
                  <a:lnTo>
                    <a:pt x="393337" y="2617775"/>
                  </a:lnTo>
                  <a:lnTo>
                    <a:pt x="393337" y="2117369"/>
                  </a:lnTo>
                  <a:lnTo>
                    <a:pt x="88785" y="2117369"/>
                  </a:lnTo>
                  <a:cubicBezTo>
                    <a:pt x="39750" y="2117369"/>
                    <a:pt x="0" y="2077619"/>
                    <a:pt x="0" y="2028584"/>
                  </a:cubicBezTo>
                  <a:lnTo>
                    <a:pt x="0" y="88785"/>
                  </a:lnTo>
                  <a:cubicBezTo>
                    <a:pt x="0" y="39750"/>
                    <a:pt x="39750" y="0"/>
                    <a:pt x="88785" y="0"/>
                  </a:cubicBezTo>
                  <a:close/>
                </a:path>
              </a:pathLst>
            </a:cu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Rounded Corners 37">
              <a:extLst>
                <a:ext uri="{FF2B5EF4-FFF2-40B4-BE49-F238E27FC236}">
                  <a16:creationId xmlns:a16="http://schemas.microsoft.com/office/drawing/2014/main" id="{D69ED68C-2054-D64E-DC1C-91CC6F85A7C0}"/>
                </a:ext>
              </a:extLst>
            </p:cNvPr>
            <p:cNvSpPr/>
            <p:nvPr/>
          </p:nvSpPr>
          <p:spPr>
            <a:xfrm>
              <a:off x="7272688" y="2234705"/>
              <a:ext cx="761580" cy="1904896"/>
            </a:xfrm>
            <a:prstGeom prst="roundRect">
              <a:avLst>
                <a:gd name="adj" fmla="val 7384"/>
              </a:avLst>
            </a:prstGeom>
            <a:solidFill>
              <a:schemeClr val="tx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Freeform 6">
              <a:extLst>
                <a:ext uri="{FF2B5EF4-FFF2-40B4-BE49-F238E27FC236}">
                  <a16:creationId xmlns:a16="http://schemas.microsoft.com/office/drawing/2014/main" id="{2715D99A-E44C-881A-8A25-B8D1EF018290}"/>
                </a:ext>
              </a:extLst>
            </p:cNvPr>
            <p:cNvSpPr>
              <a:spLocks/>
            </p:cNvSpPr>
            <p:nvPr/>
          </p:nvSpPr>
          <p:spPr bwMode="auto">
            <a:xfrm>
              <a:off x="8159780" y="2333193"/>
              <a:ext cx="356718" cy="266637"/>
            </a:xfrm>
            <a:custGeom>
              <a:avLst/>
              <a:gdLst>
                <a:gd name="T0" fmla="*/ 197 w 197"/>
                <a:gd name="T1" fmla="*/ 0 h 147"/>
                <a:gd name="T2" fmla="*/ 181 w 197"/>
                <a:gd name="T3" fmla="*/ 29 h 147"/>
                <a:gd name="T4" fmla="*/ 114 w 197"/>
                <a:gd name="T5" fmla="*/ 80 h 147"/>
                <a:gd name="T6" fmla="*/ 52 w 197"/>
                <a:gd name="T7" fmla="*/ 110 h 147"/>
                <a:gd name="T8" fmla="*/ 0 w 197"/>
                <a:gd name="T9" fmla="*/ 147 h 147"/>
                <a:gd name="T10" fmla="*/ 0 w 197"/>
                <a:gd name="T11" fmla="*/ 0 h 147"/>
                <a:gd name="T12" fmla="*/ 197 w 197"/>
                <a:gd name="T13" fmla="*/ 0 h 147"/>
              </a:gdLst>
              <a:ahLst/>
              <a:cxnLst>
                <a:cxn ang="0">
                  <a:pos x="T0" y="T1"/>
                </a:cxn>
                <a:cxn ang="0">
                  <a:pos x="T2" y="T3"/>
                </a:cxn>
                <a:cxn ang="0">
                  <a:pos x="T4" y="T5"/>
                </a:cxn>
                <a:cxn ang="0">
                  <a:pos x="T6" y="T7"/>
                </a:cxn>
                <a:cxn ang="0">
                  <a:pos x="T8" y="T9"/>
                </a:cxn>
                <a:cxn ang="0">
                  <a:pos x="T10" y="T11"/>
                </a:cxn>
                <a:cxn ang="0">
                  <a:pos x="T12" y="T13"/>
                </a:cxn>
              </a:cxnLst>
              <a:rect l="0" t="0" r="r" b="b"/>
              <a:pathLst>
                <a:path w="197" h="147">
                  <a:moveTo>
                    <a:pt x="197" y="0"/>
                  </a:moveTo>
                  <a:cubicBezTo>
                    <a:pt x="191" y="11"/>
                    <a:pt x="184" y="19"/>
                    <a:pt x="181" y="29"/>
                  </a:cubicBezTo>
                  <a:cubicBezTo>
                    <a:pt x="168" y="59"/>
                    <a:pt x="148" y="75"/>
                    <a:pt x="114" y="80"/>
                  </a:cubicBezTo>
                  <a:cubicBezTo>
                    <a:pt x="92" y="84"/>
                    <a:pt x="72" y="99"/>
                    <a:pt x="52" y="110"/>
                  </a:cubicBezTo>
                  <a:cubicBezTo>
                    <a:pt x="35" y="121"/>
                    <a:pt x="19" y="134"/>
                    <a:pt x="0" y="147"/>
                  </a:cubicBezTo>
                  <a:cubicBezTo>
                    <a:pt x="0" y="96"/>
                    <a:pt x="0" y="49"/>
                    <a:pt x="0" y="0"/>
                  </a:cubicBezTo>
                  <a:cubicBezTo>
                    <a:pt x="65" y="0"/>
                    <a:pt x="130" y="0"/>
                    <a:pt x="197"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77" name="Freeform 7">
              <a:extLst>
                <a:ext uri="{FF2B5EF4-FFF2-40B4-BE49-F238E27FC236}">
                  <a16:creationId xmlns:a16="http://schemas.microsoft.com/office/drawing/2014/main" id="{546CE7C6-3FF7-5CE2-9D5C-471481AE6121}"/>
                </a:ext>
              </a:extLst>
            </p:cNvPr>
            <p:cNvSpPr>
              <a:spLocks/>
            </p:cNvSpPr>
            <p:nvPr/>
          </p:nvSpPr>
          <p:spPr bwMode="auto">
            <a:xfrm>
              <a:off x="6798969" y="2333193"/>
              <a:ext cx="357919" cy="265436"/>
            </a:xfrm>
            <a:custGeom>
              <a:avLst/>
              <a:gdLst>
                <a:gd name="T0" fmla="*/ 197 w 197"/>
                <a:gd name="T1" fmla="*/ 146 h 146"/>
                <a:gd name="T2" fmla="*/ 138 w 197"/>
                <a:gd name="T3" fmla="*/ 106 h 146"/>
                <a:gd name="T4" fmla="*/ 67 w 197"/>
                <a:gd name="T5" fmla="*/ 77 h 146"/>
                <a:gd name="T6" fmla="*/ 26 w 197"/>
                <a:gd name="T7" fmla="*/ 46 h 146"/>
                <a:gd name="T8" fmla="*/ 0 w 197"/>
                <a:gd name="T9" fmla="*/ 0 h 146"/>
                <a:gd name="T10" fmla="*/ 197 w 197"/>
                <a:gd name="T11" fmla="*/ 0 h 146"/>
                <a:gd name="T12" fmla="*/ 197 w 197"/>
                <a:gd name="T13" fmla="*/ 146 h 146"/>
              </a:gdLst>
              <a:ahLst/>
              <a:cxnLst>
                <a:cxn ang="0">
                  <a:pos x="T0" y="T1"/>
                </a:cxn>
                <a:cxn ang="0">
                  <a:pos x="T2" y="T3"/>
                </a:cxn>
                <a:cxn ang="0">
                  <a:pos x="T4" y="T5"/>
                </a:cxn>
                <a:cxn ang="0">
                  <a:pos x="T6" y="T7"/>
                </a:cxn>
                <a:cxn ang="0">
                  <a:pos x="T8" y="T9"/>
                </a:cxn>
                <a:cxn ang="0">
                  <a:pos x="T10" y="T11"/>
                </a:cxn>
                <a:cxn ang="0">
                  <a:pos x="T12" y="T13"/>
                </a:cxn>
              </a:cxnLst>
              <a:rect l="0" t="0" r="r" b="b"/>
              <a:pathLst>
                <a:path w="197" h="146">
                  <a:moveTo>
                    <a:pt x="197" y="146"/>
                  </a:moveTo>
                  <a:cubicBezTo>
                    <a:pt x="176" y="132"/>
                    <a:pt x="158" y="117"/>
                    <a:pt x="138" y="106"/>
                  </a:cubicBezTo>
                  <a:cubicBezTo>
                    <a:pt x="116" y="94"/>
                    <a:pt x="92" y="84"/>
                    <a:pt x="67" y="77"/>
                  </a:cubicBezTo>
                  <a:cubicBezTo>
                    <a:pt x="48" y="72"/>
                    <a:pt x="35" y="63"/>
                    <a:pt x="26" y="46"/>
                  </a:cubicBezTo>
                  <a:cubicBezTo>
                    <a:pt x="17" y="31"/>
                    <a:pt x="9" y="16"/>
                    <a:pt x="0" y="0"/>
                  </a:cubicBezTo>
                  <a:cubicBezTo>
                    <a:pt x="66" y="0"/>
                    <a:pt x="130" y="0"/>
                    <a:pt x="197" y="0"/>
                  </a:cubicBezTo>
                  <a:cubicBezTo>
                    <a:pt x="197" y="48"/>
                    <a:pt x="197" y="96"/>
                    <a:pt x="197" y="14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78" name="Freeform 8">
              <a:extLst>
                <a:ext uri="{FF2B5EF4-FFF2-40B4-BE49-F238E27FC236}">
                  <a16:creationId xmlns:a16="http://schemas.microsoft.com/office/drawing/2014/main" id="{D48DEFBF-930B-3E46-4A66-F0EC69124D7E}"/>
                </a:ext>
              </a:extLst>
            </p:cNvPr>
            <p:cNvSpPr>
              <a:spLocks/>
            </p:cNvSpPr>
            <p:nvPr/>
          </p:nvSpPr>
          <p:spPr bwMode="auto">
            <a:xfrm>
              <a:off x="6804974" y="2913309"/>
              <a:ext cx="351913" cy="264235"/>
            </a:xfrm>
            <a:custGeom>
              <a:avLst/>
              <a:gdLst>
                <a:gd name="T0" fmla="*/ 194 w 194"/>
                <a:gd name="T1" fmla="*/ 146 h 146"/>
                <a:gd name="T2" fmla="*/ 130 w 194"/>
                <a:gd name="T3" fmla="*/ 102 h 146"/>
                <a:gd name="T4" fmla="*/ 68 w 194"/>
                <a:gd name="T5" fmla="*/ 77 h 146"/>
                <a:gd name="T6" fmla="*/ 23 w 194"/>
                <a:gd name="T7" fmla="*/ 44 h 146"/>
                <a:gd name="T8" fmla="*/ 0 w 194"/>
                <a:gd name="T9" fmla="*/ 0 h 146"/>
                <a:gd name="T10" fmla="*/ 194 w 194"/>
                <a:gd name="T11" fmla="*/ 0 h 146"/>
                <a:gd name="T12" fmla="*/ 194 w 194"/>
                <a:gd name="T13" fmla="*/ 146 h 146"/>
              </a:gdLst>
              <a:ahLst/>
              <a:cxnLst>
                <a:cxn ang="0">
                  <a:pos x="T0" y="T1"/>
                </a:cxn>
                <a:cxn ang="0">
                  <a:pos x="T2" y="T3"/>
                </a:cxn>
                <a:cxn ang="0">
                  <a:pos x="T4" y="T5"/>
                </a:cxn>
                <a:cxn ang="0">
                  <a:pos x="T6" y="T7"/>
                </a:cxn>
                <a:cxn ang="0">
                  <a:pos x="T8" y="T9"/>
                </a:cxn>
                <a:cxn ang="0">
                  <a:pos x="T10" y="T11"/>
                </a:cxn>
                <a:cxn ang="0">
                  <a:pos x="T12" y="T13"/>
                </a:cxn>
              </a:cxnLst>
              <a:rect l="0" t="0" r="r" b="b"/>
              <a:pathLst>
                <a:path w="194" h="146">
                  <a:moveTo>
                    <a:pt x="194" y="146"/>
                  </a:moveTo>
                  <a:cubicBezTo>
                    <a:pt x="171" y="130"/>
                    <a:pt x="152" y="114"/>
                    <a:pt x="130" y="102"/>
                  </a:cubicBezTo>
                  <a:cubicBezTo>
                    <a:pt x="111" y="91"/>
                    <a:pt x="90" y="82"/>
                    <a:pt x="68" y="77"/>
                  </a:cubicBezTo>
                  <a:cubicBezTo>
                    <a:pt x="48" y="72"/>
                    <a:pt x="33" y="63"/>
                    <a:pt x="23" y="44"/>
                  </a:cubicBezTo>
                  <a:cubicBezTo>
                    <a:pt x="16" y="30"/>
                    <a:pt x="8" y="16"/>
                    <a:pt x="0" y="0"/>
                  </a:cubicBezTo>
                  <a:cubicBezTo>
                    <a:pt x="64" y="0"/>
                    <a:pt x="128" y="0"/>
                    <a:pt x="194" y="0"/>
                  </a:cubicBezTo>
                  <a:cubicBezTo>
                    <a:pt x="194" y="48"/>
                    <a:pt x="194" y="95"/>
                    <a:pt x="194" y="14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79" name="Freeform 9">
              <a:extLst>
                <a:ext uri="{FF2B5EF4-FFF2-40B4-BE49-F238E27FC236}">
                  <a16:creationId xmlns:a16="http://schemas.microsoft.com/office/drawing/2014/main" id="{91BF5B4B-A372-C73C-BFEB-B7EEF5BB08EB}"/>
                </a:ext>
              </a:extLst>
            </p:cNvPr>
            <p:cNvSpPr>
              <a:spLocks/>
            </p:cNvSpPr>
            <p:nvPr/>
          </p:nvSpPr>
          <p:spPr bwMode="auto">
            <a:xfrm>
              <a:off x="8159780" y="2913309"/>
              <a:ext cx="353114" cy="260632"/>
            </a:xfrm>
            <a:custGeom>
              <a:avLst/>
              <a:gdLst>
                <a:gd name="T0" fmla="*/ 195 w 195"/>
                <a:gd name="T1" fmla="*/ 0 h 144"/>
                <a:gd name="T2" fmla="*/ 167 w 195"/>
                <a:gd name="T3" fmla="*/ 49 h 144"/>
                <a:gd name="T4" fmla="*/ 137 w 195"/>
                <a:gd name="T5" fmla="*/ 73 h 144"/>
                <a:gd name="T6" fmla="*/ 20 w 195"/>
                <a:gd name="T7" fmla="*/ 132 h 144"/>
                <a:gd name="T8" fmla="*/ 5 w 195"/>
                <a:gd name="T9" fmla="*/ 143 h 144"/>
                <a:gd name="T10" fmla="*/ 0 w 195"/>
                <a:gd name="T11" fmla="*/ 144 h 144"/>
                <a:gd name="T12" fmla="*/ 0 w 195"/>
                <a:gd name="T13" fmla="*/ 0 h 144"/>
                <a:gd name="T14" fmla="*/ 195 w 195"/>
                <a:gd name="T15" fmla="*/ 0 h 1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5" h="144">
                  <a:moveTo>
                    <a:pt x="195" y="0"/>
                  </a:moveTo>
                  <a:cubicBezTo>
                    <a:pt x="185" y="17"/>
                    <a:pt x="178" y="35"/>
                    <a:pt x="167" y="49"/>
                  </a:cubicBezTo>
                  <a:cubicBezTo>
                    <a:pt x="160" y="59"/>
                    <a:pt x="148" y="72"/>
                    <a:pt x="137" y="73"/>
                  </a:cubicBezTo>
                  <a:cubicBezTo>
                    <a:pt x="90" y="79"/>
                    <a:pt x="56" y="107"/>
                    <a:pt x="20" y="132"/>
                  </a:cubicBezTo>
                  <a:cubicBezTo>
                    <a:pt x="15" y="136"/>
                    <a:pt x="10" y="140"/>
                    <a:pt x="5" y="143"/>
                  </a:cubicBezTo>
                  <a:cubicBezTo>
                    <a:pt x="4" y="144"/>
                    <a:pt x="3" y="143"/>
                    <a:pt x="0" y="144"/>
                  </a:cubicBezTo>
                  <a:cubicBezTo>
                    <a:pt x="0" y="96"/>
                    <a:pt x="0" y="49"/>
                    <a:pt x="0" y="0"/>
                  </a:cubicBezTo>
                  <a:cubicBezTo>
                    <a:pt x="64" y="0"/>
                    <a:pt x="129" y="0"/>
                    <a:pt x="195"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80" name="Freeform 10">
              <a:extLst>
                <a:ext uri="{FF2B5EF4-FFF2-40B4-BE49-F238E27FC236}">
                  <a16:creationId xmlns:a16="http://schemas.microsoft.com/office/drawing/2014/main" id="{008A4506-2C33-EA1F-16A7-0733DD0EEBBE}"/>
                </a:ext>
              </a:extLst>
            </p:cNvPr>
            <p:cNvSpPr>
              <a:spLocks/>
            </p:cNvSpPr>
            <p:nvPr/>
          </p:nvSpPr>
          <p:spPr bwMode="auto">
            <a:xfrm>
              <a:off x="8159780" y="3499431"/>
              <a:ext cx="344707" cy="264235"/>
            </a:xfrm>
            <a:custGeom>
              <a:avLst/>
              <a:gdLst>
                <a:gd name="T0" fmla="*/ 0 w 190"/>
                <a:gd name="T1" fmla="*/ 146 h 146"/>
                <a:gd name="T2" fmla="*/ 0 w 190"/>
                <a:gd name="T3" fmla="*/ 0 h 146"/>
                <a:gd name="T4" fmla="*/ 190 w 190"/>
                <a:gd name="T5" fmla="*/ 0 h 146"/>
                <a:gd name="T6" fmla="*/ 162 w 190"/>
                <a:gd name="T7" fmla="*/ 52 h 146"/>
                <a:gd name="T8" fmla="*/ 137 w 190"/>
                <a:gd name="T9" fmla="*/ 73 h 146"/>
                <a:gd name="T10" fmla="*/ 11 w 190"/>
                <a:gd name="T11" fmla="*/ 139 h 146"/>
                <a:gd name="T12" fmla="*/ 0 w 190"/>
                <a:gd name="T13" fmla="*/ 146 h 146"/>
              </a:gdLst>
              <a:ahLst/>
              <a:cxnLst>
                <a:cxn ang="0">
                  <a:pos x="T0" y="T1"/>
                </a:cxn>
                <a:cxn ang="0">
                  <a:pos x="T2" y="T3"/>
                </a:cxn>
                <a:cxn ang="0">
                  <a:pos x="T4" y="T5"/>
                </a:cxn>
                <a:cxn ang="0">
                  <a:pos x="T6" y="T7"/>
                </a:cxn>
                <a:cxn ang="0">
                  <a:pos x="T8" y="T9"/>
                </a:cxn>
                <a:cxn ang="0">
                  <a:pos x="T10" y="T11"/>
                </a:cxn>
                <a:cxn ang="0">
                  <a:pos x="T12" y="T13"/>
                </a:cxn>
              </a:cxnLst>
              <a:rect l="0" t="0" r="r" b="b"/>
              <a:pathLst>
                <a:path w="190" h="146">
                  <a:moveTo>
                    <a:pt x="0" y="146"/>
                  </a:moveTo>
                  <a:cubicBezTo>
                    <a:pt x="0" y="96"/>
                    <a:pt x="0" y="49"/>
                    <a:pt x="0" y="0"/>
                  </a:cubicBezTo>
                  <a:cubicBezTo>
                    <a:pt x="63" y="0"/>
                    <a:pt x="126" y="0"/>
                    <a:pt x="190" y="0"/>
                  </a:cubicBezTo>
                  <a:cubicBezTo>
                    <a:pt x="181" y="18"/>
                    <a:pt x="173" y="36"/>
                    <a:pt x="162" y="52"/>
                  </a:cubicBezTo>
                  <a:cubicBezTo>
                    <a:pt x="156" y="61"/>
                    <a:pt x="146" y="72"/>
                    <a:pt x="137" y="73"/>
                  </a:cubicBezTo>
                  <a:cubicBezTo>
                    <a:pt x="86" y="79"/>
                    <a:pt x="49" y="110"/>
                    <a:pt x="11" y="139"/>
                  </a:cubicBezTo>
                  <a:cubicBezTo>
                    <a:pt x="8" y="141"/>
                    <a:pt x="6" y="142"/>
                    <a:pt x="0" y="14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81" name="Freeform 11">
              <a:extLst>
                <a:ext uri="{FF2B5EF4-FFF2-40B4-BE49-F238E27FC236}">
                  <a16:creationId xmlns:a16="http://schemas.microsoft.com/office/drawing/2014/main" id="{2656FD5B-6B21-28F2-CA1B-6B3C32A72F0C}"/>
                </a:ext>
              </a:extLst>
            </p:cNvPr>
            <p:cNvSpPr>
              <a:spLocks/>
            </p:cNvSpPr>
            <p:nvPr/>
          </p:nvSpPr>
          <p:spPr bwMode="auto">
            <a:xfrm>
              <a:off x="6812181" y="3499431"/>
              <a:ext cx="344707" cy="264235"/>
            </a:xfrm>
            <a:custGeom>
              <a:avLst/>
              <a:gdLst>
                <a:gd name="T0" fmla="*/ 190 w 190"/>
                <a:gd name="T1" fmla="*/ 0 h 146"/>
                <a:gd name="T2" fmla="*/ 190 w 190"/>
                <a:gd name="T3" fmla="*/ 146 h 146"/>
                <a:gd name="T4" fmla="*/ 134 w 190"/>
                <a:gd name="T5" fmla="*/ 106 h 146"/>
                <a:gd name="T6" fmla="*/ 67 w 190"/>
                <a:gd name="T7" fmla="*/ 77 h 146"/>
                <a:gd name="T8" fmla="*/ 23 w 190"/>
                <a:gd name="T9" fmla="*/ 44 h 146"/>
                <a:gd name="T10" fmla="*/ 0 w 190"/>
                <a:gd name="T11" fmla="*/ 0 h 146"/>
                <a:gd name="T12" fmla="*/ 190 w 190"/>
                <a:gd name="T13" fmla="*/ 0 h 146"/>
              </a:gdLst>
              <a:ahLst/>
              <a:cxnLst>
                <a:cxn ang="0">
                  <a:pos x="T0" y="T1"/>
                </a:cxn>
                <a:cxn ang="0">
                  <a:pos x="T2" y="T3"/>
                </a:cxn>
                <a:cxn ang="0">
                  <a:pos x="T4" y="T5"/>
                </a:cxn>
                <a:cxn ang="0">
                  <a:pos x="T6" y="T7"/>
                </a:cxn>
                <a:cxn ang="0">
                  <a:pos x="T8" y="T9"/>
                </a:cxn>
                <a:cxn ang="0">
                  <a:pos x="T10" y="T11"/>
                </a:cxn>
                <a:cxn ang="0">
                  <a:pos x="T12" y="T13"/>
                </a:cxn>
              </a:cxnLst>
              <a:rect l="0" t="0" r="r" b="b"/>
              <a:pathLst>
                <a:path w="190" h="146">
                  <a:moveTo>
                    <a:pt x="190" y="0"/>
                  </a:moveTo>
                  <a:cubicBezTo>
                    <a:pt x="190" y="49"/>
                    <a:pt x="190" y="96"/>
                    <a:pt x="190" y="146"/>
                  </a:cubicBezTo>
                  <a:cubicBezTo>
                    <a:pt x="170" y="132"/>
                    <a:pt x="153" y="117"/>
                    <a:pt x="134" y="106"/>
                  </a:cubicBezTo>
                  <a:cubicBezTo>
                    <a:pt x="112" y="94"/>
                    <a:pt x="90" y="84"/>
                    <a:pt x="67" y="77"/>
                  </a:cubicBezTo>
                  <a:cubicBezTo>
                    <a:pt x="46" y="72"/>
                    <a:pt x="32" y="62"/>
                    <a:pt x="23" y="44"/>
                  </a:cubicBezTo>
                  <a:cubicBezTo>
                    <a:pt x="15" y="30"/>
                    <a:pt x="8" y="16"/>
                    <a:pt x="0" y="0"/>
                  </a:cubicBezTo>
                  <a:cubicBezTo>
                    <a:pt x="63" y="0"/>
                    <a:pt x="127" y="0"/>
                    <a:pt x="190"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82" name="Oval 81">
              <a:extLst>
                <a:ext uri="{FF2B5EF4-FFF2-40B4-BE49-F238E27FC236}">
                  <a16:creationId xmlns:a16="http://schemas.microsoft.com/office/drawing/2014/main" id="{9DC89476-803A-C926-EA65-656EFCDB63CB}"/>
                </a:ext>
              </a:extLst>
            </p:cNvPr>
            <p:cNvSpPr/>
            <p:nvPr/>
          </p:nvSpPr>
          <p:spPr>
            <a:xfrm>
              <a:off x="7411349" y="2376972"/>
              <a:ext cx="490823" cy="502629"/>
            </a:xfrm>
            <a:prstGeom prst="ellipse">
              <a:avLst/>
            </a:prstGeom>
            <a:solidFill>
              <a:schemeClr val="tx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a:extLst>
                <a:ext uri="{FF2B5EF4-FFF2-40B4-BE49-F238E27FC236}">
                  <a16:creationId xmlns:a16="http://schemas.microsoft.com/office/drawing/2014/main" id="{63507C6B-5246-1F9F-95A2-D9D3FC0BE7A6}"/>
                </a:ext>
              </a:extLst>
            </p:cNvPr>
            <p:cNvSpPr/>
            <p:nvPr/>
          </p:nvSpPr>
          <p:spPr>
            <a:xfrm>
              <a:off x="7411349" y="2959428"/>
              <a:ext cx="490823" cy="502629"/>
            </a:xfrm>
            <a:prstGeom prst="ellipse">
              <a:avLst/>
            </a:prstGeom>
            <a:solidFill>
              <a:srgbClr val="001965"/>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a:extLst>
                <a:ext uri="{FF2B5EF4-FFF2-40B4-BE49-F238E27FC236}">
                  <a16:creationId xmlns:a16="http://schemas.microsoft.com/office/drawing/2014/main" id="{4770FD12-2407-F46A-C9FA-91B071718B04}"/>
                </a:ext>
              </a:extLst>
            </p:cNvPr>
            <p:cNvSpPr/>
            <p:nvPr/>
          </p:nvSpPr>
          <p:spPr>
            <a:xfrm>
              <a:off x="7411349" y="3541885"/>
              <a:ext cx="490823" cy="502629"/>
            </a:xfrm>
            <a:prstGeom prst="ellipse">
              <a:avLst/>
            </a:prstGeom>
            <a:solidFill>
              <a:srgbClr val="2A918B"/>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6236844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07E617-0B75-46F6-712A-CA2357618F5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A74E704-EA21-C834-9107-3E68A6874BEE}"/>
              </a:ext>
            </a:extLst>
          </p:cNvPr>
          <p:cNvSpPr/>
          <p:nvPr/>
        </p:nvSpPr>
        <p:spPr>
          <a:xfrm>
            <a:off x="432000" y="1812079"/>
            <a:ext cx="4010895" cy="41071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CA" sz="1400" b="1" noProof="0"/>
          </a:p>
        </p:txBody>
      </p:sp>
      <p:sp>
        <p:nvSpPr>
          <p:cNvPr id="157" name="Rectangle 156">
            <a:extLst>
              <a:ext uri="{FF2B5EF4-FFF2-40B4-BE49-F238E27FC236}">
                <a16:creationId xmlns:a16="http://schemas.microsoft.com/office/drawing/2014/main" id="{41AC87C0-DDB6-2910-80E3-09FB674FA392}"/>
              </a:ext>
            </a:extLst>
          </p:cNvPr>
          <p:cNvSpPr/>
          <p:nvPr/>
        </p:nvSpPr>
        <p:spPr>
          <a:xfrm>
            <a:off x="431999" y="1652398"/>
            <a:ext cx="4010895" cy="27042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US" sz="1400" b="1" noProof="0"/>
              <a:t>On-treatment monitoring</a:t>
            </a:r>
            <a:endParaRPr lang="en-CA" sz="1400" b="1" noProof="0"/>
          </a:p>
        </p:txBody>
      </p:sp>
      <p:sp>
        <p:nvSpPr>
          <p:cNvPr id="2" name="Title 1">
            <a:extLst>
              <a:ext uri="{FF2B5EF4-FFF2-40B4-BE49-F238E27FC236}">
                <a16:creationId xmlns:a16="http://schemas.microsoft.com/office/drawing/2014/main" id="{AA5B192C-5152-559B-1BA2-39A5802EC88D}"/>
              </a:ext>
            </a:extLst>
          </p:cNvPr>
          <p:cNvSpPr>
            <a:spLocks noGrp="1"/>
          </p:cNvSpPr>
          <p:nvPr>
            <p:ph type="title"/>
          </p:nvPr>
        </p:nvSpPr>
        <p:spPr>
          <a:xfrm>
            <a:off x="432000" y="432000"/>
            <a:ext cx="9576296" cy="792000"/>
          </a:xfrm>
        </p:spPr>
        <p:txBody>
          <a:bodyPr/>
          <a:lstStyle/>
          <a:p>
            <a:r>
              <a:rPr lang="en-CA"/>
              <a:t>Semaglutide treatment monitoring and response assessment</a:t>
            </a:r>
            <a:r>
              <a:rPr lang="en-CA" baseline="30000"/>
              <a:t>1,2</a:t>
            </a:r>
            <a:endParaRPr lang="en-CA" sz="2400">
              <a:solidFill>
                <a:schemeClr val="accent5"/>
              </a:solidFill>
            </a:endParaRPr>
          </a:p>
        </p:txBody>
      </p:sp>
      <p:sp>
        <p:nvSpPr>
          <p:cNvPr id="3" name="Text Placeholder 2">
            <a:extLst>
              <a:ext uri="{FF2B5EF4-FFF2-40B4-BE49-F238E27FC236}">
                <a16:creationId xmlns:a16="http://schemas.microsoft.com/office/drawing/2014/main" id="{C57047DA-A802-ABDC-4FBE-5A375342D43E}"/>
              </a:ext>
            </a:extLst>
          </p:cNvPr>
          <p:cNvSpPr>
            <a:spLocks noGrp="1"/>
          </p:cNvSpPr>
          <p:nvPr>
            <p:ph type="body" sz="quarter" idx="13"/>
          </p:nvPr>
        </p:nvSpPr>
        <p:spPr/>
        <p:txBody>
          <a:bodyPr/>
          <a:lstStyle/>
          <a:p>
            <a:r>
              <a:rPr lang="en-CA" sz="700">
                <a:cs typeface="Times New Roman" panose="02020603050405020304" pitchFamily="18" charset="0"/>
              </a:rPr>
              <a:t>ALT, alanine aminotransferase; ELF™, enhanced </a:t>
            </a:r>
            <a:r>
              <a:rPr lang="en-CA">
                <a:cs typeface="Times New Roman" panose="02020603050405020304" pitchFamily="18" charset="0"/>
              </a:rPr>
              <a:t>l</a:t>
            </a:r>
            <a:r>
              <a:rPr lang="en-CA" sz="700">
                <a:cs typeface="Times New Roman" panose="02020603050405020304" pitchFamily="18" charset="0"/>
              </a:rPr>
              <a:t>iver function score; LSM, liver </a:t>
            </a:r>
            <a:r>
              <a:rPr lang="en-CA">
                <a:cs typeface="Times New Roman" panose="02020603050405020304" pitchFamily="18" charset="0"/>
              </a:rPr>
              <a:t>stiffness measurement; </a:t>
            </a:r>
            <a:r>
              <a:rPr lang="en-CA" sz="700">
                <a:cs typeface="Times New Roman" panose="02020603050405020304" pitchFamily="18" charset="0"/>
              </a:rPr>
              <a:t>MASH, </a:t>
            </a:r>
            <a:r>
              <a:rPr lang="en-CA">
                <a:cs typeface="Times New Roman" panose="02020603050405020304" pitchFamily="18" charset="0"/>
              </a:rPr>
              <a:t>metabolic dysfunction-associated steatohepatitis; MASLD, metabolic dysfunction-associated steatotic liver disease; </a:t>
            </a:r>
            <a:r>
              <a:rPr lang="en-CA" sz="700">
                <a:cs typeface="Times New Roman" panose="02020603050405020304" pitchFamily="18" charset="0"/>
              </a:rPr>
              <a:t>MRE, magnetic resonance elastography; MRI-PDFF, magnetic resonance imaging-proton density fat fraction; NIT, non-invasive test; U/L, units/liter; VCTE, vibration-controlled transient elastography.</a:t>
            </a:r>
            <a:br>
              <a:rPr lang="en-CA" sz="700"/>
            </a:br>
            <a:r>
              <a:rPr lang="en-CA"/>
              <a:t>1. </a:t>
            </a:r>
            <a:r>
              <a:rPr lang="fi-FI"/>
              <a:t>Bansal MB et al. </a:t>
            </a:r>
            <a:r>
              <a:rPr lang="fi-FI" i="1"/>
              <a:t>Hepatology.</a:t>
            </a:r>
            <a:r>
              <a:rPr lang="fi-FI"/>
              <a:t> 2025. doi:10.1097/HEP.0000000000001608. 2. </a:t>
            </a:r>
            <a:r>
              <a:rPr lang="en-US" err="1"/>
              <a:t>Wegovy</a:t>
            </a:r>
            <a:r>
              <a:rPr lang="en-US"/>
              <a:t> (semaglutide). Package insert. Novo Nordisk Inc.; August 2025.</a:t>
            </a:r>
            <a:endParaRPr lang="en-CA" sz="700"/>
          </a:p>
        </p:txBody>
      </p:sp>
      <p:sp>
        <p:nvSpPr>
          <p:cNvPr id="159" name="Rectangle 158">
            <a:extLst>
              <a:ext uri="{FF2B5EF4-FFF2-40B4-BE49-F238E27FC236}">
                <a16:creationId xmlns:a16="http://schemas.microsoft.com/office/drawing/2014/main" id="{10DFCA2E-412E-6CEF-D684-A1A2DD2A508E}"/>
              </a:ext>
            </a:extLst>
          </p:cNvPr>
          <p:cNvSpPr/>
          <p:nvPr/>
        </p:nvSpPr>
        <p:spPr>
          <a:xfrm>
            <a:off x="4614202" y="1919313"/>
            <a:ext cx="7206322" cy="39999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CA" sz="1400" b="1" noProof="0"/>
          </a:p>
        </p:txBody>
      </p:sp>
      <p:sp>
        <p:nvSpPr>
          <p:cNvPr id="160" name="Rectangle 159">
            <a:extLst>
              <a:ext uri="{FF2B5EF4-FFF2-40B4-BE49-F238E27FC236}">
                <a16:creationId xmlns:a16="http://schemas.microsoft.com/office/drawing/2014/main" id="{8F3497F2-2035-2AD2-3A1B-3E861DDE3A7C}"/>
              </a:ext>
            </a:extLst>
          </p:cNvPr>
          <p:cNvSpPr/>
          <p:nvPr/>
        </p:nvSpPr>
        <p:spPr>
          <a:xfrm>
            <a:off x="4614203" y="1652398"/>
            <a:ext cx="7206322" cy="27042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US" sz="1400" b="1" noProof="0"/>
              <a:t>Determining efficacy and futility at </a:t>
            </a:r>
            <a:r>
              <a:rPr lang="en-US" sz="1400" b="1"/>
              <a:t>72 weeks</a:t>
            </a:r>
            <a:endParaRPr lang="en-CA" sz="1400" b="1" noProof="0"/>
          </a:p>
        </p:txBody>
      </p:sp>
      <p:grpSp>
        <p:nvGrpSpPr>
          <p:cNvPr id="5" name="Group 4">
            <a:extLst>
              <a:ext uri="{FF2B5EF4-FFF2-40B4-BE49-F238E27FC236}">
                <a16:creationId xmlns:a16="http://schemas.microsoft.com/office/drawing/2014/main" id="{0F7215F3-1B70-D9EF-110A-55FBB3AADB2A}"/>
              </a:ext>
            </a:extLst>
          </p:cNvPr>
          <p:cNvGrpSpPr/>
          <p:nvPr/>
        </p:nvGrpSpPr>
        <p:grpSpPr>
          <a:xfrm>
            <a:off x="554442" y="1983183"/>
            <a:ext cx="3740467" cy="3767928"/>
            <a:chOff x="554442" y="1983183"/>
            <a:chExt cx="4454369" cy="3767928"/>
          </a:xfrm>
        </p:grpSpPr>
        <p:sp>
          <p:nvSpPr>
            <p:cNvPr id="6" name="Rectangle 5">
              <a:extLst>
                <a:ext uri="{FF2B5EF4-FFF2-40B4-BE49-F238E27FC236}">
                  <a16:creationId xmlns:a16="http://schemas.microsoft.com/office/drawing/2014/main" id="{690E64E3-8F2C-E60B-DD31-B61C028C7604}"/>
                </a:ext>
              </a:extLst>
            </p:cNvPr>
            <p:cNvSpPr/>
            <p:nvPr/>
          </p:nvSpPr>
          <p:spPr>
            <a:xfrm>
              <a:off x="557669" y="1983183"/>
              <a:ext cx="4451142" cy="46800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US" sz="1200" b="1" noProof="0">
                  <a:solidFill>
                    <a:schemeClr val="tx1"/>
                  </a:solidFill>
                </a:rPr>
                <a:t>Hepatic function panel testing as clinically indicated</a:t>
              </a:r>
              <a:endParaRPr lang="en-CA" sz="1200" b="1" noProof="0">
                <a:solidFill>
                  <a:schemeClr val="tx1"/>
                </a:solidFill>
              </a:endParaRPr>
            </a:p>
          </p:txBody>
        </p:sp>
        <p:sp>
          <p:nvSpPr>
            <p:cNvPr id="149" name="Rectangle 148">
              <a:extLst>
                <a:ext uri="{FF2B5EF4-FFF2-40B4-BE49-F238E27FC236}">
                  <a16:creationId xmlns:a16="http://schemas.microsoft.com/office/drawing/2014/main" id="{ACDEA77F-B26B-2FBB-394B-A4E3DC8348EC}"/>
                </a:ext>
              </a:extLst>
            </p:cNvPr>
            <p:cNvSpPr/>
            <p:nvPr/>
          </p:nvSpPr>
          <p:spPr>
            <a:xfrm>
              <a:off x="557669" y="2445099"/>
              <a:ext cx="4451142" cy="924706"/>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spcAft>
                  <a:spcPts val="600"/>
                </a:spcAft>
              </a:pPr>
              <a:r>
                <a:rPr lang="en-US" sz="1200" noProof="0">
                  <a:solidFill>
                    <a:schemeClr val="tx1"/>
                  </a:solidFill>
                </a:rPr>
                <a:t>To determine response and adverse events while </a:t>
              </a:r>
              <a:br>
                <a:rPr lang="en-US" sz="1200" noProof="0">
                  <a:solidFill>
                    <a:schemeClr val="tx1"/>
                  </a:solidFill>
                </a:rPr>
              </a:br>
              <a:r>
                <a:rPr lang="en-US" sz="1200" noProof="0">
                  <a:solidFill>
                    <a:schemeClr val="tx1"/>
                  </a:solidFill>
                </a:rPr>
                <a:t>on semaglutide</a:t>
              </a:r>
            </a:p>
            <a:p>
              <a:pPr algn="ctr"/>
              <a:r>
                <a:rPr lang="en-US" sz="1100">
                  <a:solidFill>
                    <a:schemeClr val="tx1"/>
                  </a:solidFill>
                </a:rPr>
                <a:t>No strict monitoring plan is needed for patients receiving semaglutide for the treatment of MASH</a:t>
              </a:r>
              <a:endParaRPr lang="en-CA" sz="1100" noProof="0">
                <a:solidFill>
                  <a:schemeClr val="tx1"/>
                </a:solidFill>
              </a:endParaRPr>
            </a:p>
          </p:txBody>
        </p:sp>
        <p:sp>
          <p:nvSpPr>
            <p:cNvPr id="154" name="Rectangle 153">
              <a:extLst>
                <a:ext uri="{FF2B5EF4-FFF2-40B4-BE49-F238E27FC236}">
                  <a16:creationId xmlns:a16="http://schemas.microsoft.com/office/drawing/2014/main" id="{F81BFBBE-C3B3-7D08-DE68-DE97D104B8A1}"/>
                </a:ext>
              </a:extLst>
            </p:cNvPr>
            <p:cNvSpPr/>
            <p:nvPr/>
          </p:nvSpPr>
          <p:spPr>
            <a:xfrm>
              <a:off x="554442" y="3475173"/>
              <a:ext cx="4436446" cy="46800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US" sz="1200" b="1" noProof="0">
                  <a:solidFill>
                    <a:schemeClr val="tx1"/>
                  </a:solidFill>
                </a:rPr>
                <a:t>Concomitant therapy</a:t>
              </a:r>
              <a:r>
                <a:rPr lang="en-US" sz="1200" noProof="0">
                  <a:solidFill>
                    <a:schemeClr val="tx1"/>
                  </a:solidFill>
                </a:rPr>
                <a:t> </a:t>
              </a:r>
              <a:endParaRPr lang="en-CA" sz="1200" noProof="0">
                <a:solidFill>
                  <a:schemeClr val="tx1"/>
                </a:solidFill>
              </a:endParaRPr>
            </a:p>
          </p:txBody>
        </p:sp>
        <p:sp>
          <p:nvSpPr>
            <p:cNvPr id="155" name="Rectangle 154">
              <a:extLst>
                <a:ext uri="{FF2B5EF4-FFF2-40B4-BE49-F238E27FC236}">
                  <a16:creationId xmlns:a16="http://schemas.microsoft.com/office/drawing/2014/main" id="{CBB8C3BA-5A01-DA1B-A91B-CF8C36399DA3}"/>
                </a:ext>
              </a:extLst>
            </p:cNvPr>
            <p:cNvSpPr/>
            <p:nvPr/>
          </p:nvSpPr>
          <p:spPr>
            <a:xfrm>
              <a:off x="564181" y="3943173"/>
              <a:ext cx="4436444" cy="652570"/>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US" sz="1200">
                  <a:solidFill>
                    <a:schemeClr val="tx1"/>
                  </a:solidFill>
                </a:rPr>
                <a:t>Comprehensive MASLD management should include lifestyle modification and optimal control of comorbid metabolic conditions</a:t>
              </a:r>
              <a:endParaRPr lang="en-CA" sz="1200" noProof="0">
                <a:solidFill>
                  <a:schemeClr val="tx1"/>
                </a:solidFill>
              </a:endParaRPr>
            </a:p>
          </p:txBody>
        </p:sp>
        <p:sp>
          <p:nvSpPr>
            <p:cNvPr id="178" name="Rectangle 177">
              <a:extLst>
                <a:ext uri="{FF2B5EF4-FFF2-40B4-BE49-F238E27FC236}">
                  <a16:creationId xmlns:a16="http://schemas.microsoft.com/office/drawing/2014/main" id="{F90EEF24-6BA7-A1B2-5F46-0ABFA5ACD349}"/>
                </a:ext>
              </a:extLst>
            </p:cNvPr>
            <p:cNvSpPr/>
            <p:nvPr/>
          </p:nvSpPr>
          <p:spPr>
            <a:xfrm>
              <a:off x="564180" y="4699349"/>
              <a:ext cx="4436446" cy="46800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US" sz="1200" b="1" noProof="0">
                  <a:solidFill>
                    <a:schemeClr val="tx1"/>
                  </a:solidFill>
                </a:rPr>
                <a:t>Comorbidity management</a:t>
              </a:r>
              <a:endParaRPr lang="en-CA" sz="1200" noProof="0">
                <a:solidFill>
                  <a:schemeClr val="tx1"/>
                </a:solidFill>
              </a:endParaRPr>
            </a:p>
          </p:txBody>
        </p:sp>
        <p:sp>
          <p:nvSpPr>
            <p:cNvPr id="179" name="Rectangle 178">
              <a:extLst>
                <a:ext uri="{FF2B5EF4-FFF2-40B4-BE49-F238E27FC236}">
                  <a16:creationId xmlns:a16="http://schemas.microsoft.com/office/drawing/2014/main" id="{3FA51C35-0B25-C9FA-16AF-425BC2280AE4}"/>
                </a:ext>
              </a:extLst>
            </p:cNvPr>
            <p:cNvSpPr/>
            <p:nvPr/>
          </p:nvSpPr>
          <p:spPr>
            <a:xfrm>
              <a:off x="564181" y="5164605"/>
              <a:ext cx="4436444" cy="586506"/>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US" sz="1200">
                  <a:solidFill>
                    <a:schemeClr val="tx1"/>
                  </a:solidFill>
                </a:rPr>
                <a:t>Including hyperlipidemia, particularly if statin dose is modified at the outset of semaglutide therapy</a:t>
              </a:r>
              <a:endParaRPr lang="en-CA" sz="1200" noProof="0">
                <a:solidFill>
                  <a:schemeClr val="tx1"/>
                </a:solidFill>
              </a:endParaRPr>
            </a:p>
          </p:txBody>
        </p:sp>
      </p:grpSp>
      <p:graphicFrame>
        <p:nvGraphicFramePr>
          <p:cNvPr id="181" name="Table 180">
            <a:extLst>
              <a:ext uri="{FF2B5EF4-FFF2-40B4-BE49-F238E27FC236}">
                <a16:creationId xmlns:a16="http://schemas.microsoft.com/office/drawing/2014/main" id="{3AFCDCC1-3365-FDBB-DA44-866131315149}"/>
              </a:ext>
            </a:extLst>
          </p:cNvPr>
          <p:cNvGraphicFramePr>
            <a:graphicFrameLocks noGrp="1"/>
          </p:cNvGraphicFramePr>
          <p:nvPr>
            <p:extLst>
              <p:ext uri="{D42A27DB-BD31-4B8C-83A1-F6EECF244321}">
                <p14:modId xmlns:p14="http://schemas.microsoft.com/office/powerpoint/2010/main" val="2219252767"/>
              </p:ext>
            </p:extLst>
          </p:nvPr>
        </p:nvGraphicFramePr>
        <p:xfrm>
          <a:off x="4796864" y="1983183"/>
          <a:ext cx="6837983" cy="1127760"/>
        </p:xfrm>
        <a:graphic>
          <a:graphicData uri="http://schemas.openxmlformats.org/drawingml/2006/table">
            <a:tbl>
              <a:tblPr firstRow="1" bandRow="1">
                <a:tableStyleId>{5C22544A-7EE6-4342-B048-85BDC9FD1C3A}</a:tableStyleId>
              </a:tblPr>
              <a:tblGrid>
                <a:gridCol w="3087051">
                  <a:extLst>
                    <a:ext uri="{9D8B030D-6E8A-4147-A177-3AD203B41FA5}">
                      <a16:colId xmlns:a16="http://schemas.microsoft.com/office/drawing/2014/main" val="3410035765"/>
                    </a:ext>
                  </a:extLst>
                </a:gridCol>
                <a:gridCol w="3750932">
                  <a:extLst>
                    <a:ext uri="{9D8B030D-6E8A-4147-A177-3AD203B41FA5}">
                      <a16:colId xmlns:a16="http://schemas.microsoft.com/office/drawing/2014/main" val="3069346326"/>
                    </a:ext>
                  </a:extLst>
                </a:gridCol>
              </a:tblGrid>
              <a:tr h="266760">
                <a:tc gridSpan="2">
                  <a:txBody>
                    <a:bodyPr/>
                    <a:lstStyle/>
                    <a:p>
                      <a:r>
                        <a:rPr lang="en-US" sz="1400"/>
                        <a:t>Continue semaglutide if…</a:t>
                      </a:r>
                    </a:p>
                  </a:txBody>
                  <a:tcPr>
                    <a:lnB w="38100" cmpd="sng">
                      <a:noFill/>
                    </a:lnB>
                    <a:solidFill>
                      <a:srgbClr val="2A918B"/>
                    </a:solidFill>
                  </a:tcPr>
                </a:tc>
                <a:tc hMerge="1">
                  <a:txBody>
                    <a:bodyPr/>
                    <a:lstStyle/>
                    <a:p>
                      <a:endParaRPr lang="en-US"/>
                    </a:p>
                  </a:txBody>
                  <a:tcPr/>
                </a:tc>
                <a:extLst>
                  <a:ext uri="{0D108BD9-81ED-4DB2-BD59-A6C34878D82A}">
                    <a16:rowId xmlns:a16="http://schemas.microsoft.com/office/drawing/2014/main" val="2249579559"/>
                  </a:ext>
                </a:extLst>
              </a:tr>
              <a:tr h="822960">
                <a:tc>
                  <a:txBody>
                    <a:bodyPr/>
                    <a:lstStyle/>
                    <a:p>
                      <a:pPr marL="274320" marR="0" lvl="0" indent="0" algn="l" defTabSz="914377" rtl="0" eaLnBrk="1" fontAlgn="auto" latinLnBrk="0" hangingPunct="1">
                        <a:lnSpc>
                          <a:spcPct val="100000"/>
                        </a:lnSpc>
                        <a:spcBef>
                          <a:spcPts val="0"/>
                        </a:spcBef>
                        <a:spcAft>
                          <a:spcPts val="0"/>
                        </a:spcAft>
                        <a:buClrTx/>
                        <a:buSzTx/>
                        <a:buFontTx/>
                        <a:buNone/>
                        <a:tabLst/>
                        <a:defRPr/>
                      </a:pPr>
                      <a:r>
                        <a:rPr lang="en-US" sz="1200" b="0" kern="1200" noProof="0">
                          <a:solidFill>
                            <a:schemeClr val="tx1"/>
                          </a:solidFill>
                          <a:latin typeface="+mn-lt"/>
                          <a:ea typeface="+mn-ea"/>
                          <a:cs typeface="Times New Roman" panose="02020603050405020304" pitchFamily="18" charset="0"/>
                        </a:rPr>
                        <a:t>VCTE LSM: ≥ 30% decrease, or </a:t>
                      </a:r>
                      <a:br>
                        <a:rPr lang="en-US" sz="1200" b="0" kern="1200" noProof="0">
                          <a:solidFill>
                            <a:schemeClr val="tx1"/>
                          </a:solidFill>
                          <a:latin typeface="+mn-lt"/>
                          <a:ea typeface="+mn-ea"/>
                          <a:cs typeface="Times New Roman" panose="02020603050405020304" pitchFamily="18" charset="0"/>
                        </a:rPr>
                      </a:br>
                      <a:r>
                        <a:rPr lang="en-US" sz="1200" b="0" kern="1200" noProof="0">
                          <a:solidFill>
                            <a:schemeClr val="tx1"/>
                          </a:solidFill>
                          <a:latin typeface="+mn-lt"/>
                          <a:ea typeface="+mn-ea"/>
                          <a:cs typeface="Times New Roman" panose="02020603050405020304" pitchFamily="18" charset="0"/>
                        </a:rPr>
                        <a:t>MRE LSM: ≥ 20% decrease, or</a:t>
                      </a:r>
                    </a:p>
                    <a:p>
                      <a:pPr marL="274320" marR="0" lvl="0" indent="0" algn="l" defTabSz="914377" rtl="0" eaLnBrk="1" fontAlgn="auto" latinLnBrk="0" hangingPunct="1">
                        <a:lnSpc>
                          <a:spcPct val="100000"/>
                        </a:lnSpc>
                        <a:spcBef>
                          <a:spcPts val="0"/>
                        </a:spcBef>
                        <a:spcAft>
                          <a:spcPts val="0"/>
                        </a:spcAft>
                        <a:buClrTx/>
                        <a:buSzTx/>
                        <a:buFontTx/>
                        <a:buNone/>
                        <a:tabLst/>
                        <a:defRPr/>
                      </a:pPr>
                      <a:r>
                        <a:rPr lang="en-US" sz="1200" b="0" kern="1200" noProof="0">
                          <a:solidFill>
                            <a:schemeClr val="tx1"/>
                          </a:solidFill>
                          <a:latin typeface="+mn-lt"/>
                          <a:ea typeface="+mn-ea"/>
                          <a:cs typeface="Times New Roman" panose="02020603050405020304" pitchFamily="18" charset="0"/>
                        </a:rPr>
                        <a:t>MRI-PDFF: ≥ 30% decrease, or </a:t>
                      </a:r>
                    </a:p>
                  </a:txBody>
                  <a:tcPr anchor="ctr">
                    <a:lnL w="12700" cmpd="sng">
                      <a:noFill/>
                    </a:lnL>
                    <a:lnR w="12700"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rgbClr val="AAD3D1"/>
                    </a:solid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200" b="0" kern="1200" noProof="0">
                          <a:solidFill>
                            <a:schemeClr val="tx1"/>
                          </a:solidFill>
                          <a:latin typeface="+mn-lt"/>
                          <a:ea typeface="+mn-ea"/>
                          <a:cs typeface="Times New Roman" panose="02020603050405020304" pitchFamily="18" charset="0"/>
                        </a:rPr>
                        <a:t>ALT: ≥ 17 U/L or ≥ 20% decrease</a:t>
                      </a:r>
                    </a:p>
                    <a:p>
                      <a:pPr marL="0" marR="0" lvl="0" indent="0" algn="l" defTabSz="914377" rtl="0" eaLnBrk="1" fontAlgn="auto" latinLnBrk="0" hangingPunct="1">
                        <a:lnSpc>
                          <a:spcPct val="100000"/>
                        </a:lnSpc>
                        <a:spcBef>
                          <a:spcPts val="0"/>
                        </a:spcBef>
                        <a:spcAft>
                          <a:spcPts val="0"/>
                        </a:spcAft>
                        <a:buClrTx/>
                        <a:buSzTx/>
                        <a:buFontTx/>
                        <a:buNone/>
                        <a:tabLst/>
                        <a:defRPr/>
                      </a:pPr>
                      <a:r>
                        <a:rPr lang="en-US" sz="1200" b="0" kern="1200" noProof="0">
                          <a:solidFill>
                            <a:schemeClr val="tx1"/>
                          </a:solidFill>
                          <a:latin typeface="+mn-lt"/>
                          <a:ea typeface="+mn-ea"/>
                          <a:cs typeface="Times New Roman" panose="02020603050405020304" pitchFamily="18" charset="0"/>
                        </a:rPr>
                        <a:t>ELF™: ≥ 0.5 decrease</a:t>
                      </a:r>
                      <a:endParaRPr lang="en-CA" sz="1200" b="0" kern="1200" noProof="0">
                        <a:solidFill>
                          <a:schemeClr val="tx1"/>
                        </a:solidFill>
                        <a:latin typeface="+mn-lt"/>
                        <a:ea typeface="+mn-ea"/>
                        <a:cs typeface="+mn-cs"/>
                      </a:endParaRPr>
                    </a:p>
                  </a:txBody>
                  <a:tcPr anchor="ctr">
                    <a:lnL w="12700" cap="flat" cmpd="sng" algn="ctr">
                      <a:no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solidFill>
                      <a:srgbClr val="AAD3D1"/>
                    </a:solidFill>
                  </a:tcPr>
                </a:tc>
                <a:extLst>
                  <a:ext uri="{0D108BD9-81ED-4DB2-BD59-A6C34878D82A}">
                    <a16:rowId xmlns:a16="http://schemas.microsoft.com/office/drawing/2014/main" val="3840989992"/>
                  </a:ext>
                </a:extLst>
              </a:tr>
            </a:tbl>
          </a:graphicData>
        </a:graphic>
      </p:graphicFrame>
      <p:graphicFrame>
        <p:nvGraphicFramePr>
          <p:cNvPr id="7" name="Table 6">
            <a:extLst>
              <a:ext uri="{FF2B5EF4-FFF2-40B4-BE49-F238E27FC236}">
                <a16:creationId xmlns:a16="http://schemas.microsoft.com/office/drawing/2014/main" id="{44630983-36A2-42A0-6849-05E161DBFB9C}"/>
              </a:ext>
            </a:extLst>
          </p:cNvPr>
          <p:cNvGraphicFramePr>
            <a:graphicFrameLocks noGrp="1"/>
          </p:cNvGraphicFramePr>
          <p:nvPr>
            <p:extLst>
              <p:ext uri="{D42A27DB-BD31-4B8C-83A1-F6EECF244321}">
                <p14:modId xmlns:p14="http://schemas.microsoft.com/office/powerpoint/2010/main" val="3443970744"/>
              </p:ext>
            </p:extLst>
          </p:nvPr>
        </p:nvGraphicFramePr>
        <p:xfrm>
          <a:off x="4790938" y="3237227"/>
          <a:ext cx="6838441" cy="1138558"/>
        </p:xfrm>
        <a:graphic>
          <a:graphicData uri="http://schemas.openxmlformats.org/drawingml/2006/table">
            <a:tbl>
              <a:tblPr firstRow="1" bandRow="1">
                <a:tableStyleId>{5C22544A-7EE6-4342-B048-85BDC9FD1C3A}</a:tableStyleId>
              </a:tblPr>
              <a:tblGrid>
                <a:gridCol w="6838441">
                  <a:extLst>
                    <a:ext uri="{9D8B030D-6E8A-4147-A177-3AD203B41FA5}">
                      <a16:colId xmlns:a16="http://schemas.microsoft.com/office/drawing/2014/main" val="1197600239"/>
                    </a:ext>
                  </a:extLst>
                </a:gridCol>
              </a:tblGrid>
              <a:tr h="315598">
                <a:tc>
                  <a:txBody>
                    <a:bodyPr/>
                    <a:lstStyle/>
                    <a:p>
                      <a:r>
                        <a:rPr lang="en-US" sz="1400"/>
                        <a:t>Stop semaglutide if…</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E6553F"/>
                    </a:solidFill>
                  </a:tcPr>
                </a:tc>
                <a:extLst>
                  <a:ext uri="{0D108BD9-81ED-4DB2-BD59-A6C34878D82A}">
                    <a16:rowId xmlns:a16="http://schemas.microsoft.com/office/drawing/2014/main" val="2249579559"/>
                  </a:ext>
                </a:extLst>
              </a:tr>
              <a:tr h="822960">
                <a:tc>
                  <a:txBody>
                    <a:bodyPr/>
                    <a:lstStyle/>
                    <a:p>
                      <a:pPr marL="274320" marR="0" lvl="0" indent="0" algn="l" defTabSz="914377" rtl="0" eaLnBrk="1" fontAlgn="auto" latinLnBrk="0" hangingPunct="1">
                        <a:lnSpc>
                          <a:spcPct val="100000"/>
                        </a:lnSpc>
                        <a:spcBef>
                          <a:spcPts val="0"/>
                        </a:spcBef>
                        <a:spcAft>
                          <a:spcPts val="0"/>
                        </a:spcAft>
                        <a:buClrTx/>
                        <a:buSzTx/>
                        <a:buFontTx/>
                        <a:buNone/>
                        <a:tabLst/>
                        <a:defRPr/>
                      </a:pPr>
                      <a:r>
                        <a:rPr lang="en-US" sz="1200" b="0" kern="1200" noProof="0">
                          <a:solidFill>
                            <a:schemeClr val="tx1"/>
                          </a:solidFill>
                          <a:latin typeface="+mn-lt"/>
                          <a:ea typeface="+mn-ea"/>
                          <a:cs typeface="Times New Roman" panose="02020603050405020304" pitchFamily="18" charset="0"/>
                        </a:rPr>
                        <a:t>NITs suggest worsening or progression to cirrhosis</a:t>
                      </a:r>
                      <a:endParaRPr lang="en-CA" sz="1200" b="0" kern="1200" noProof="0">
                        <a:solidFill>
                          <a:schemeClr val="tx1"/>
                        </a:solidFill>
                        <a:latin typeface="+mn-lt"/>
                        <a:ea typeface="+mn-ea"/>
                        <a:cs typeface="+mn-cs"/>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840989992"/>
                  </a:ext>
                </a:extLst>
              </a:tr>
            </a:tbl>
          </a:graphicData>
        </a:graphic>
      </p:graphicFrame>
      <p:graphicFrame>
        <p:nvGraphicFramePr>
          <p:cNvPr id="8" name="Table 7">
            <a:extLst>
              <a:ext uri="{FF2B5EF4-FFF2-40B4-BE49-F238E27FC236}">
                <a16:creationId xmlns:a16="http://schemas.microsoft.com/office/drawing/2014/main" id="{41AB7F5E-6A1F-3F19-B654-5DB9F8F560CA}"/>
              </a:ext>
            </a:extLst>
          </p:cNvPr>
          <p:cNvGraphicFramePr>
            <a:graphicFrameLocks noGrp="1"/>
          </p:cNvGraphicFramePr>
          <p:nvPr>
            <p:extLst>
              <p:ext uri="{D42A27DB-BD31-4B8C-83A1-F6EECF244321}">
                <p14:modId xmlns:p14="http://schemas.microsoft.com/office/powerpoint/2010/main" val="2117589838"/>
              </p:ext>
            </p:extLst>
          </p:nvPr>
        </p:nvGraphicFramePr>
        <p:xfrm>
          <a:off x="4790938" y="4557311"/>
          <a:ext cx="6838441" cy="1250719"/>
        </p:xfrm>
        <a:graphic>
          <a:graphicData uri="http://schemas.openxmlformats.org/drawingml/2006/table">
            <a:tbl>
              <a:tblPr firstRow="1" bandRow="1">
                <a:tableStyleId>{5C22544A-7EE6-4342-B048-85BDC9FD1C3A}</a:tableStyleId>
              </a:tblPr>
              <a:tblGrid>
                <a:gridCol w="6838441">
                  <a:extLst>
                    <a:ext uri="{9D8B030D-6E8A-4147-A177-3AD203B41FA5}">
                      <a16:colId xmlns:a16="http://schemas.microsoft.com/office/drawing/2014/main" val="3410035765"/>
                    </a:ext>
                  </a:extLst>
                </a:gridCol>
              </a:tblGrid>
              <a:tr h="461241">
                <a:tc>
                  <a:txBody>
                    <a:bodyPr/>
                    <a:lstStyle/>
                    <a:p>
                      <a:pPr algn="l"/>
                      <a:r>
                        <a:rPr lang="en-US" sz="1400" b="1"/>
                        <a:t>If improvements in NITs are below thresholds and/or no evidence of progression to cirrhosis,</a:t>
                      </a:r>
                      <a:r>
                        <a:rPr lang="en-US" sz="1400" b="1">
                          <a:solidFill>
                            <a:schemeClr val="bg1"/>
                          </a:solidFill>
                        </a:rPr>
                        <a:t> consider…</a:t>
                      </a:r>
                      <a:endParaRPr lang="en-CA" sz="1400" b="1" noProof="0">
                        <a:solidFill>
                          <a:schemeClr val="bg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2249579559"/>
                  </a:ext>
                </a:extLst>
              </a:tr>
              <a:tr h="732559">
                <a:tc>
                  <a:txBody>
                    <a:bodyPr/>
                    <a:lstStyle/>
                    <a:p>
                      <a:pPr marL="274320" marR="0" lvl="0" indent="0" algn="l" defTabSz="914377" rtl="0" eaLnBrk="1" fontAlgn="auto" latinLnBrk="0" hangingPunct="1">
                        <a:lnSpc>
                          <a:spcPct val="100000"/>
                        </a:lnSpc>
                        <a:spcBef>
                          <a:spcPts val="0"/>
                        </a:spcBef>
                        <a:spcAft>
                          <a:spcPts val="0"/>
                        </a:spcAft>
                        <a:buClrTx/>
                        <a:buSzTx/>
                        <a:buFontTx/>
                        <a:buNone/>
                        <a:tabLst/>
                        <a:defRPr/>
                      </a:pPr>
                      <a:r>
                        <a:rPr lang="en-US" sz="1200" b="0"/>
                        <a:t>Re-evaluation of strategy; including re-optimization of lifestyle interventions and considering other therapy, with or without stopping semaglutide</a:t>
                      </a:r>
                      <a:endParaRPr lang="en-CA" sz="1200" b="0" kern="1200" noProof="0">
                        <a:solidFill>
                          <a:schemeClr val="tx1"/>
                        </a:solidFill>
                        <a:latin typeface="+mn-lt"/>
                        <a:ea typeface="+mn-ea"/>
                        <a:cs typeface="+mn-cs"/>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840989992"/>
                  </a:ext>
                </a:extLst>
              </a:tr>
            </a:tbl>
          </a:graphicData>
        </a:graphic>
      </p:graphicFrame>
    </p:spTree>
    <p:extLst>
      <p:ext uri="{BB962C8B-B14F-4D97-AF65-F5344CB8AC3E}">
        <p14:creationId xmlns:p14="http://schemas.microsoft.com/office/powerpoint/2010/main" val="41954133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0FB48-AF02-49F7-4392-98D8E3ACFA99}"/>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C4A03E94-A230-9023-33AE-551F525F89B0}"/>
              </a:ext>
            </a:extLst>
          </p:cNvPr>
          <p:cNvSpPr/>
          <p:nvPr/>
        </p:nvSpPr>
        <p:spPr>
          <a:xfrm>
            <a:off x="8132374" y="1224000"/>
            <a:ext cx="3611576" cy="458994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tIns="2052000" rIns="144000" bIns="0" rtlCol="0" anchor="t"/>
          <a:lstStyle/>
          <a:p>
            <a:r>
              <a:rPr lang="en-US" sz="2000">
                <a:solidFill>
                  <a:schemeClr val="tx1"/>
                </a:solidFill>
              </a:rPr>
              <a:t>There are currently two FDA-approved pharmacotherapy options to manage MASH, resmetirom</a:t>
            </a:r>
            <a:r>
              <a:rPr lang="en-US" sz="2000" baseline="30000">
                <a:solidFill>
                  <a:schemeClr val="tx1"/>
                </a:solidFill>
              </a:rPr>
              <a:t>2</a:t>
            </a:r>
            <a:r>
              <a:rPr lang="en-US" sz="2000">
                <a:solidFill>
                  <a:schemeClr val="tx1"/>
                </a:solidFill>
              </a:rPr>
              <a:t> and semaglutide,</a:t>
            </a:r>
            <a:r>
              <a:rPr lang="en-US" sz="2000" baseline="30000">
                <a:solidFill>
                  <a:schemeClr val="tx1"/>
                </a:solidFill>
              </a:rPr>
              <a:t>3</a:t>
            </a:r>
            <a:r>
              <a:rPr lang="en-US" sz="2000">
                <a:solidFill>
                  <a:schemeClr val="tx1"/>
                </a:solidFill>
              </a:rPr>
              <a:t> with others being investigated</a:t>
            </a:r>
            <a:r>
              <a:rPr lang="en-US" sz="2000" baseline="30000">
                <a:solidFill>
                  <a:schemeClr val="tx1"/>
                </a:solidFill>
              </a:rPr>
              <a:t>4</a:t>
            </a:r>
          </a:p>
        </p:txBody>
      </p:sp>
      <p:sp>
        <p:nvSpPr>
          <p:cNvPr id="7" name="Rectangle 6">
            <a:extLst>
              <a:ext uri="{FF2B5EF4-FFF2-40B4-BE49-F238E27FC236}">
                <a16:creationId xmlns:a16="http://schemas.microsoft.com/office/drawing/2014/main" id="{88835844-651C-88EA-FFE1-B1EB056CF5EC}"/>
              </a:ext>
            </a:extLst>
          </p:cNvPr>
          <p:cNvSpPr/>
          <p:nvPr/>
        </p:nvSpPr>
        <p:spPr>
          <a:xfrm>
            <a:off x="4290212" y="1224000"/>
            <a:ext cx="3611576" cy="458994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tIns="2052000" rIns="180000" bIns="0" rtlCol="0" anchor="t"/>
          <a:lstStyle/>
          <a:p>
            <a:r>
              <a:rPr lang="en-US" sz="2000">
                <a:solidFill>
                  <a:schemeClr val="tx1"/>
                </a:solidFill>
              </a:rPr>
              <a:t>Treatment options for MASH include lifestyle modifications, bariatric surgery, and pharmacotherapy</a:t>
            </a:r>
            <a:r>
              <a:rPr lang="en-GB" sz="2000" baseline="30000">
                <a:solidFill>
                  <a:schemeClr val="tx1"/>
                </a:solidFill>
              </a:rPr>
              <a:t>1</a:t>
            </a:r>
            <a:endParaRPr lang="en-US" sz="2000">
              <a:solidFill>
                <a:schemeClr val="tx1"/>
              </a:solidFill>
            </a:endParaRPr>
          </a:p>
        </p:txBody>
      </p:sp>
      <p:sp>
        <p:nvSpPr>
          <p:cNvPr id="3" name="Title 2">
            <a:extLst>
              <a:ext uri="{FF2B5EF4-FFF2-40B4-BE49-F238E27FC236}">
                <a16:creationId xmlns:a16="http://schemas.microsoft.com/office/drawing/2014/main" id="{C4C5B6A2-3A4D-1A38-BF73-B0190682E973}"/>
              </a:ext>
            </a:extLst>
          </p:cNvPr>
          <p:cNvSpPr>
            <a:spLocks noGrp="1"/>
          </p:cNvSpPr>
          <p:nvPr>
            <p:ph type="title"/>
          </p:nvPr>
        </p:nvSpPr>
        <p:spPr/>
        <p:txBody>
          <a:bodyPr/>
          <a:lstStyle/>
          <a:p>
            <a:r>
              <a:rPr lang="en-US"/>
              <a:t>Summary</a:t>
            </a:r>
          </a:p>
        </p:txBody>
      </p:sp>
      <p:sp>
        <p:nvSpPr>
          <p:cNvPr id="6" name="Text Placeholder 5">
            <a:extLst>
              <a:ext uri="{FF2B5EF4-FFF2-40B4-BE49-F238E27FC236}">
                <a16:creationId xmlns:a16="http://schemas.microsoft.com/office/drawing/2014/main" id="{CBDBB86C-01B1-AEDA-8E23-4A7D757C49AC}"/>
              </a:ext>
            </a:extLst>
          </p:cNvPr>
          <p:cNvSpPr>
            <a:spLocks noGrp="1"/>
          </p:cNvSpPr>
          <p:nvPr>
            <p:ph type="body" sz="quarter" idx="13"/>
          </p:nvPr>
        </p:nvSpPr>
        <p:spPr>
          <a:xfrm>
            <a:off x="431999" y="6264000"/>
            <a:ext cx="9548579" cy="324000"/>
          </a:xfrm>
        </p:spPr>
        <p:txBody>
          <a:bodyPr/>
          <a:lstStyle/>
          <a:p>
            <a:r>
              <a:rPr lang="en-US"/>
              <a:t>FDA, United States Federal Drug Administration; MASH, metabolic dysfunction-associated steatohepatitis.</a:t>
            </a:r>
            <a:br>
              <a:rPr lang="en-US"/>
            </a:br>
            <a:r>
              <a:rPr lang="en-US"/>
              <a:t>1. Rinella ME et al. </a:t>
            </a:r>
            <a:r>
              <a:rPr lang="en-US" i="1"/>
              <a:t>Hepatology</a:t>
            </a:r>
            <a:r>
              <a:rPr lang="en-US"/>
              <a:t>. 2023;77(5):1797–1835. 2. Rezdiffra (resmetirom). Package insert. Madrigal Pharmaceuticals, Inc.; March 2024. 3 Wegovy (semaglutide). Package insert. Novo Nordisk Inc.; August 2025. 4. </a:t>
            </a:r>
            <a:r>
              <a:rPr lang="da-DK"/>
              <a:t>Xie Z, et al. </a:t>
            </a:r>
            <a:r>
              <a:rPr lang="da-DK" i="1"/>
              <a:t>Life Metabolism</a:t>
            </a:r>
            <a:r>
              <a:rPr lang="da-DK"/>
              <a:t>. 2024;3(5):loae029. </a:t>
            </a:r>
            <a:endParaRPr lang="en-US"/>
          </a:p>
        </p:txBody>
      </p:sp>
      <p:sp>
        <p:nvSpPr>
          <p:cNvPr id="2" name="Rectangle 1">
            <a:extLst>
              <a:ext uri="{FF2B5EF4-FFF2-40B4-BE49-F238E27FC236}">
                <a16:creationId xmlns:a16="http://schemas.microsoft.com/office/drawing/2014/main" id="{6A168F1B-DF6A-59DA-A904-4317867D63B3}"/>
              </a:ext>
            </a:extLst>
          </p:cNvPr>
          <p:cNvSpPr/>
          <p:nvPr/>
        </p:nvSpPr>
        <p:spPr>
          <a:xfrm>
            <a:off x="439934" y="1224000"/>
            <a:ext cx="3611576" cy="458994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tIns="2052000" rIns="180000" bIns="0" rtlCol="0" anchor="t"/>
          <a:lstStyle/>
          <a:p>
            <a:r>
              <a:rPr lang="en-US" sz="2000" kern="0">
                <a:solidFill>
                  <a:schemeClr val="tx1"/>
                </a:solidFill>
              </a:rPr>
              <a:t>Optimized MASLD/MASH management is quick, individualized, and includes a multidisciplinary team to address comorbidities</a:t>
            </a:r>
            <a:r>
              <a:rPr lang="en-US" sz="2000" kern="0" baseline="30000">
                <a:solidFill>
                  <a:schemeClr val="tx1"/>
                </a:solidFill>
              </a:rPr>
              <a:t>1</a:t>
            </a:r>
            <a:endParaRPr lang="en-US" sz="2000" kern="0">
              <a:solidFill>
                <a:schemeClr val="tx1"/>
              </a:solidFill>
            </a:endParaRPr>
          </a:p>
        </p:txBody>
      </p:sp>
      <p:pic>
        <p:nvPicPr>
          <p:cNvPr id="9" name="Graphic 8" descr="Care outline">
            <a:extLst>
              <a:ext uri="{FF2B5EF4-FFF2-40B4-BE49-F238E27FC236}">
                <a16:creationId xmlns:a16="http://schemas.microsoft.com/office/drawing/2014/main" id="{17F3B306-C4D7-A8C3-1B7D-EFD4F2E6A99E}"/>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1527810" y="1674054"/>
            <a:ext cx="1408917" cy="1408917"/>
          </a:xfrm>
          <a:prstGeom prst="rect">
            <a:avLst/>
          </a:prstGeom>
        </p:spPr>
      </p:pic>
      <p:pic>
        <p:nvPicPr>
          <p:cNvPr id="10" name="Graphic 9" descr="Medicine outline">
            <a:extLst>
              <a:ext uri="{FF2B5EF4-FFF2-40B4-BE49-F238E27FC236}">
                <a16:creationId xmlns:a16="http://schemas.microsoft.com/office/drawing/2014/main" id="{06B975CD-3220-E482-DF4B-D85A8A9B52DA}"/>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9262870" y="1647555"/>
            <a:ext cx="1435416" cy="1435416"/>
          </a:xfrm>
          <a:prstGeom prst="rect">
            <a:avLst/>
          </a:prstGeom>
        </p:spPr>
      </p:pic>
      <p:pic>
        <p:nvPicPr>
          <p:cNvPr id="17" name="Graphic 16" descr="Medical with solid fill">
            <a:extLst>
              <a:ext uri="{FF2B5EF4-FFF2-40B4-BE49-F238E27FC236}">
                <a16:creationId xmlns:a16="http://schemas.microsoft.com/office/drawing/2014/main" id="{9A8BF570-BD48-D1E9-EE1D-78E3BAD75B4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473335" y="1741128"/>
            <a:ext cx="1245329" cy="1245329"/>
          </a:xfrm>
          <a:prstGeom prst="rect">
            <a:avLst/>
          </a:prstGeom>
        </p:spPr>
      </p:pic>
    </p:spTree>
    <p:extLst>
      <p:ext uri="{BB962C8B-B14F-4D97-AF65-F5344CB8AC3E}">
        <p14:creationId xmlns:p14="http://schemas.microsoft.com/office/powerpoint/2010/main" val="29472703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CA571-E51B-7B16-7D71-735D75658D98}"/>
              </a:ext>
            </a:extLst>
          </p:cNvPr>
          <p:cNvSpPr>
            <a:spLocks noGrp="1"/>
          </p:cNvSpPr>
          <p:nvPr>
            <p:ph type="ctrTitle"/>
          </p:nvPr>
        </p:nvSpPr>
        <p:spPr/>
        <p:txBody>
          <a:bodyPr/>
          <a:lstStyle/>
          <a:p>
            <a:r>
              <a:rPr lang="en-US"/>
              <a:t>MASH management</a:t>
            </a:r>
          </a:p>
        </p:txBody>
      </p:sp>
    </p:spTree>
    <p:extLst>
      <p:ext uri="{BB962C8B-B14F-4D97-AF65-F5344CB8AC3E}">
        <p14:creationId xmlns:p14="http://schemas.microsoft.com/office/powerpoint/2010/main" val="13164493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0926E3E-BF1C-21D7-B412-952016CB2CF1}"/>
              </a:ext>
            </a:extLst>
          </p:cNvPr>
          <p:cNvSpPr>
            <a:spLocks noGrp="1"/>
          </p:cNvSpPr>
          <p:nvPr>
            <p:ph type="title"/>
          </p:nvPr>
        </p:nvSpPr>
        <p:spPr>
          <a:xfrm>
            <a:off x="432000" y="432000"/>
            <a:ext cx="10896000" cy="792000"/>
          </a:xfrm>
        </p:spPr>
        <p:txBody>
          <a:bodyPr/>
          <a:lstStyle/>
          <a:p>
            <a:r>
              <a:rPr lang="en-US"/>
              <a:t>Thank you for using the Elivate™: </a:t>
            </a:r>
            <a:r>
              <a:rPr lang="en-US" i="1"/>
              <a:t>creating change through liver education</a:t>
            </a:r>
            <a:r>
              <a:rPr lang="en-US"/>
              <a:t> curriculum</a:t>
            </a:r>
          </a:p>
        </p:txBody>
      </p:sp>
      <p:sp>
        <p:nvSpPr>
          <p:cNvPr id="7" name="Content Placeholder 6">
            <a:extLst>
              <a:ext uri="{FF2B5EF4-FFF2-40B4-BE49-F238E27FC236}">
                <a16:creationId xmlns:a16="http://schemas.microsoft.com/office/drawing/2014/main" id="{331D9B6B-5B18-65DE-8D10-D21234279374}"/>
              </a:ext>
            </a:extLst>
          </p:cNvPr>
          <p:cNvSpPr>
            <a:spLocks noGrp="1"/>
          </p:cNvSpPr>
          <p:nvPr>
            <p:ph sz="quarter" idx="14"/>
          </p:nvPr>
        </p:nvSpPr>
        <p:spPr>
          <a:xfrm>
            <a:off x="431799" y="1789923"/>
            <a:ext cx="11328402" cy="3163077"/>
          </a:xfrm>
        </p:spPr>
        <p:txBody>
          <a:bodyPr/>
          <a:lstStyle/>
          <a:p>
            <a:r>
              <a:rPr lang="en-US" sz="1800"/>
              <a:t>Welcome to the Elivate™ curriculum, funded by Novo Nordisk Inc. A third-party provider developed the curriculum content in consultation with Novo Nordisk Inc. and leading liver health clinician experts. Elivate™ relies exclusively on open-source materials available to the general public. </a:t>
            </a:r>
          </a:p>
          <a:p>
            <a:r>
              <a:rPr lang="en-US" sz="1800"/>
              <a:t>The goal of Elivate™ is to present a complete, accurate, non-promotional, and fair-balanced picture of the current state of metabolic dysfunction-associated steatohepatitis (MASH). Elivate™ is intended to educate healthcare providers on the screening, diagnosis, and management of MASH and improve support for patients. By choosing to access and browse this module of Elivate™, you acknowledge that you have read, understand, and agree to the Elivate™ Terms of Use. If you do not agree with the </a:t>
            </a:r>
            <a:r>
              <a:rPr lang="en-US" sz="1800" err="1"/>
              <a:t>Elivate</a:t>
            </a:r>
            <a:r>
              <a:rPr lang="en-US" sz="1800"/>
              <a:t>™ Terms of Use, you are not permitted to further access this module and should immediately discontinue your use. </a:t>
            </a:r>
          </a:p>
          <a:p>
            <a:endParaRPr lang="en-US" sz="2400"/>
          </a:p>
        </p:txBody>
      </p:sp>
      <p:sp>
        <p:nvSpPr>
          <p:cNvPr id="2" name="Rectangle 1">
            <a:hlinkClick r:id="rId3"/>
            <a:extLst>
              <a:ext uri="{FF2B5EF4-FFF2-40B4-BE49-F238E27FC236}">
                <a16:creationId xmlns:a16="http://schemas.microsoft.com/office/drawing/2014/main" id="{981EB22A-F71F-07C1-D7C9-C9EFEE672068}"/>
              </a:ext>
            </a:extLst>
          </p:cNvPr>
          <p:cNvSpPr/>
          <p:nvPr/>
        </p:nvSpPr>
        <p:spPr>
          <a:xfrm>
            <a:off x="431799" y="5133092"/>
            <a:ext cx="11328402" cy="564948"/>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ctr"/>
          <a:lstStyle/>
          <a:p>
            <a:pPr algn="ctr"/>
            <a:r>
              <a:rPr lang="en-CA" sz="2000" dirty="0">
                <a:solidFill>
                  <a:schemeClr val="tx2"/>
                </a:solidFill>
              </a:rPr>
              <a:t>View the </a:t>
            </a:r>
            <a:r>
              <a:rPr lang="en-CA" sz="2000" dirty="0" err="1">
                <a:solidFill>
                  <a:schemeClr val="tx2"/>
                </a:solidFill>
              </a:rPr>
              <a:t>Elivate</a:t>
            </a:r>
            <a:r>
              <a:rPr lang="en-CA" sz="2000" baseline="30000" dirty="0" err="1">
                <a:solidFill>
                  <a:schemeClr val="tx2"/>
                </a:solidFill>
              </a:rPr>
              <a:t>TM</a:t>
            </a:r>
            <a:r>
              <a:rPr lang="en-CA" sz="2000" dirty="0">
                <a:solidFill>
                  <a:schemeClr val="tx2"/>
                </a:solidFill>
              </a:rPr>
              <a:t> Terms of Use: </a:t>
            </a:r>
            <a:r>
              <a:rPr lang="en-CA" sz="2000" dirty="0">
                <a:solidFill>
                  <a:schemeClr val="tx2"/>
                </a:solidFill>
                <a:hlinkClick r:id="rId3">
                  <a:extLst>
                    <a:ext uri="{A12FA001-AC4F-418D-AE19-62706E023703}">
                      <ahyp:hlinkClr xmlns:ahyp="http://schemas.microsoft.com/office/drawing/2018/hyperlinkcolor" val="tx"/>
                    </a:ext>
                  </a:extLst>
                </a:hlinkClick>
              </a:rPr>
              <a:t>https://bit.ly/4aZxVmT</a:t>
            </a:r>
            <a:endParaRPr lang="en-CA" sz="2000" dirty="0">
              <a:solidFill>
                <a:schemeClr val="tx2"/>
              </a:solidFill>
            </a:endParaRPr>
          </a:p>
        </p:txBody>
      </p:sp>
      <p:sp>
        <p:nvSpPr>
          <p:cNvPr id="5" name="Text Placeholder 3">
            <a:extLst>
              <a:ext uri="{FF2B5EF4-FFF2-40B4-BE49-F238E27FC236}">
                <a16:creationId xmlns:a16="http://schemas.microsoft.com/office/drawing/2014/main" id="{4DB7117B-82C5-ABCE-0136-1026C1EECAA7}"/>
              </a:ext>
            </a:extLst>
          </p:cNvPr>
          <p:cNvSpPr txBox="1">
            <a:spLocks/>
          </p:cNvSpPr>
          <p:nvPr/>
        </p:nvSpPr>
        <p:spPr>
          <a:xfrm>
            <a:off x="4776788" y="6264000"/>
            <a:ext cx="2524125" cy="324000"/>
          </a:xfrm>
          <a:prstGeom prst="rect">
            <a:avLst/>
          </a:prstGeom>
        </p:spPr>
        <p:txBody>
          <a:bodyPr vert="horz" lIns="0" tIns="0" rIns="0" bIns="0" rtlCol="0" anchor="b">
            <a:noAutofit/>
          </a:bodyPr>
          <a:lstStyle>
            <a:lvl1pPr marL="0" indent="0" algn="l" defTabSz="914377" rtl="0" eaLnBrk="1" latinLnBrk="0" hangingPunct="1">
              <a:lnSpc>
                <a:spcPct val="100000"/>
              </a:lnSpc>
              <a:spcBef>
                <a:spcPts val="300"/>
              </a:spcBef>
              <a:spcAft>
                <a:spcPts val="600"/>
              </a:spcAft>
              <a:buFont typeface="Arial" panose="020B0604020202020204" pitchFamily="34" charset="0"/>
              <a:buNone/>
              <a:defRPr lang="en-GB" sz="700" i="0" kern="1200" dirty="0">
                <a:solidFill>
                  <a:schemeClr val="bg2"/>
                </a:solidFill>
                <a:latin typeface="+mn-lt"/>
                <a:ea typeface="+mn-ea"/>
                <a:cs typeface="+mn-cs"/>
              </a:defRPr>
            </a:lvl1pPr>
            <a:lvl2pPr marL="539987" indent="-269993" algn="l" defTabSz="914377" rtl="0" eaLnBrk="1" latinLnBrk="0" hangingPunct="1">
              <a:lnSpc>
                <a:spcPct val="100000"/>
              </a:lnSpc>
              <a:spcBef>
                <a:spcPts val="300"/>
              </a:spcBef>
              <a:spcAft>
                <a:spcPts val="600"/>
              </a:spcAft>
              <a:buFont typeface="Arial" panose="020B0604020202020204" pitchFamily="34" charset="0"/>
              <a:buChar char="•"/>
              <a:defRPr sz="1800" kern="1200">
                <a:solidFill>
                  <a:schemeClr val="tx1"/>
                </a:solidFill>
                <a:latin typeface="+mn-lt"/>
                <a:ea typeface="+mn-ea"/>
                <a:cs typeface="+mn-cs"/>
              </a:defRPr>
            </a:lvl2pPr>
            <a:lvl3pPr marL="809980" indent="-269993" algn="l" defTabSz="914377" rtl="0" eaLnBrk="1" latinLnBrk="0" hangingPunct="1">
              <a:lnSpc>
                <a:spcPct val="100000"/>
              </a:lnSpc>
              <a:spcBef>
                <a:spcPts val="300"/>
              </a:spcBef>
              <a:spcAft>
                <a:spcPts val="600"/>
              </a:spcAft>
              <a:buFont typeface="Arial" panose="020B0604020202020204" pitchFamily="34" charset="0"/>
              <a:buChar char="•"/>
              <a:defRPr sz="1400" kern="1200">
                <a:solidFill>
                  <a:schemeClr val="tx1"/>
                </a:solidFill>
                <a:latin typeface="+mn-lt"/>
                <a:ea typeface="+mn-ea"/>
                <a:cs typeface="+mn-cs"/>
              </a:defRPr>
            </a:lvl3pPr>
            <a:lvl4pPr marL="0" indent="0" algn="l" defTabSz="914377" rtl="0" eaLnBrk="1" latinLnBrk="0" hangingPunct="1">
              <a:lnSpc>
                <a:spcPct val="100000"/>
              </a:lnSpc>
              <a:spcBef>
                <a:spcPts val="1200"/>
              </a:spcBef>
              <a:spcAft>
                <a:spcPts val="1200"/>
              </a:spcAft>
              <a:buFont typeface="Arial" panose="020B0604020202020204" pitchFamily="34" charset="0"/>
              <a:buChar char="​"/>
              <a:defRPr sz="1800" b="1" kern="1200">
                <a:solidFill>
                  <a:schemeClr val="tx1"/>
                </a:solidFill>
                <a:latin typeface="+mn-lt"/>
                <a:ea typeface="+mn-ea"/>
                <a:cs typeface="+mn-cs"/>
              </a:defRPr>
            </a:lvl4pPr>
            <a:lvl5pPr marL="0" indent="0" algn="l" defTabSz="914377" rtl="0" eaLnBrk="1" latinLnBrk="0" hangingPunct="1">
              <a:lnSpc>
                <a:spcPct val="100000"/>
              </a:lnSpc>
              <a:spcBef>
                <a:spcPts val="300"/>
              </a:spcBef>
              <a:spcAft>
                <a:spcPts val="600"/>
              </a:spcAft>
              <a:buFont typeface="Arial" panose="020B0604020202020204" pitchFamily="34" charset="0"/>
              <a:buChar char="​"/>
              <a:tabLst/>
              <a:defRPr sz="1800" kern="1200">
                <a:solidFill>
                  <a:schemeClr val="tx1"/>
                </a:solidFill>
                <a:latin typeface="+mn-lt"/>
                <a:ea typeface="+mn-ea"/>
                <a:cs typeface="+mn-cs"/>
              </a:defRPr>
            </a:lvl5pPr>
            <a:lvl6pPr marL="0" indent="0" algn="l" defTabSz="914377" rtl="0" eaLnBrk="1" latinLnBrk="0" hangingPunct="1">
              <a:lnSpc>
                <a:spcPct val="100000"/>
              </a:lnSpc>
              <a:spcBef>
                <a:spcPts val="1200"/>
              </a:spcBef>
              <a:spcAft>
                <a:spcPts val="1200"/>
              </a:spcAft>
              <a:buFont typeface="Arial" panose="020B0604020202020204" pitchFamily="34" charset="0"/>
              <a:buChar char="​"/>
              <a:defRPr sz="900" b="1" kern="1200">
                <a:solidFill>
                  <a:schemeClr val="tx1"/>
                </a:solidFill>
                <a:latin typeface="+mn-lt"/>
                <a:ea typeface="+mn-ea"/>
                <a:cs typeface="+mn-cs"/>
              </a:defRPr>
            </a:lvl6pPr>
            <a:lvl7pPr marL="0" indent="0" algn="l" defTabSz="914377" rtl="0" eaLnBrk="1" latinLnBrk="0" hangingPunct="1">
              <a:lnSpc>
                <a:spcPct val="100000"/>
              </a:lnSpc>
              <a:spcBef>
                <a:spcPts val="300"/>
              </a:spcBef>
              <a:spcAft>
                <a:spcPts val="600"/>
              </a:spcAft>
              <a:buFont typeface="Arial" panose="020B0604020202020204" pitchFamily="34" charset="0"/>
              <a:buChar char="​"/>
              <a:defRPr sz="900" b="0" kern="1200" baseline="0">
                <a:solidFill>
                  <a:schemeClr val="tx1"/>
                </a:solidFill>
                <a:latin typeface="+mn-lt"/>
                <a:ea typeface="+mn-ea"/>
                <a:cs typeface="+mn-cs"/>
              </a:defRPr>
            </a:lvl7pPr>
            <a:lvl8pPr marL="179996" indent="-179996" algn="l" defTabSz="914377" rtl="0" eaLnBrk="1" latinLnBrk="0" hangingPunct="1">
              <a:lnSpc>
                <a:spcPct val="100000"/>
              </a:lnSpc>
              <a:spcBef>
                <a:spcPts val="300"/>
              </a:spcBef>
              <a:spcAft>
                <a:spcPts val="600"/>
              </a:spcAft>
              <a:buFont typeface="Arial" panose="020B0604020202020204" pitchFamily="34" charset="0"/>
              <a:buChar char="•"/>
              <a:defRPr sz="900" kern="1200">
                <a:solidFill>
                  <a:schemeClr val="tx1"/>
                </a:solidFill>
                <a:latin typeface="+mn-lt"/>
                <a:ea typeface="+mn-ea"/>
                <a:cs typeface="+mn-cs"/>
              </a:defRPr>
            </a:lvl8pPr>
            <a:lvl9pPr marL="0" indent="0" algn="l" defTabSz="914377" rtl="0" eaLnBrk="1" latinLnBrk="0" hangingPunct="1">
              <a:lnSpc>
                <a:spcPct val="100000"/>
              </a:lnSpc>
              <a:spcBef>
                <a:spcPts val="0"/>
              </a:spcBef>
              <a:spcAft>
                <a:spcPts val="1200"/>
              </a:spcAft>
              <a:buFont typeface="Arial" panose="020B0604020202020204" pitchFamily="34" charset="0"/>
              <a:buChar char="​"/>
              <a:defRPr sz="4000" kern="1200" baseline="0">
                <a:solidFill>
                  <a:schemeClr val="tx2"/>
                </a:solidFill>
                <a:latin typeface="+mn-lt"/>
                <a:ea typeface="+mn-ea"/>
                <a:cs typeface="+mn-cs"/>
              </a:defRPr>
            </a:lvl9pPr>
          </a:lstStyle>
          <a:p>
            <a:pPr algn="ctr"/>
            <a:r>
              <a:rPr lang="en-US" sz="1000"/>
              <a:t>Content current as of January 2026.</a:t>
            </a:r>
          </a:p>
        </p:txBody>
      </p:sp>
    </p:spTree>
    <p:extLst>
      <p:ext uri="{BB962C8B-B14F-4D97-AF65-F5344CB8AC3E}">
        <p14:creationId xmlns:p14="http://schemas.microsoft.com/office/powerpoint/2010/main" val="24734821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C0D98F-40EF-AD21-0BE5-2F829FBE957E}"/>
            </a:ext>
          </a:extLst>
        </p:cNvPr>
        <p:cNvGrpSpPr/>
        <p:nvPr/>
      </p:nvGrpSpPr>
      <p:grpSpPr>
        <a:xfrm>
          <a:off x="0" y="0"/>
          <a:ext cx="0" cy="0"/>
          <a:chOff x="0" y="0"/>
          <a:chExt cx="0" cy="0"/>
        </a:xfrm>
      </p:grpSpPr>
      <p:sp>
        <p:nvSpPr>
          <p:cNvPr id="8" name="Rectangle: Rounded Corners 5">
            <a:extLst>
              <a:ext uri="{FF2B5EF4-FFF2-40B4-BE49-F238E27FC236}">
                <a16:creationId xmlns:a16="http://schemas.microsoft.com/office/drawing/2014/main" id="{E42DFC38-3398-53C2-E425-4F38C86895DE}"/>
              </a:ext>
            </a:extLst>
          </p:cNvPr>
          <p:cNvSpPr/>
          <p:nvPr/>
        </p:nvSpPr>
        <p:spPr>
          <a:xfrm>
            <a:off x="432000" y="1507524"/>
            <a:ext cx="11327999" cy="422561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383280" tIns="36000" rIns="640080" bIns="36000" rtlCol="0" anchor="ctr"/>
          <a:lstStyle/>
          <a:p>
            <a:endParaRPr lang="en-US" sz="2400">
              <a:solidFill>
                <a:schemeClr val="tx1"/>
              </a:solidFill>
            </a:endParaRPr>
          </a:p>
        </p:txBody>
      </p:sp>
      <p:sp>
        <p:nvSpPr>
          <p:cNvPr id="3" name="Title 2">
            <a:extLst>
              <a:ext uri="{FF2B5EF4-FFF2-40B4-BE49-F238E27FC236}">
                <a16:creationId xmlns:a16="http://schemas.microsoft.com/office/drawing/2014/main" id="{79B2DA4A-7D66-0029-3F81-FE0803DCA031}"/>
              </a:ext>
            </a:extLst>
          </p:cNvPr>
          <p:cNvSpPr>
            <a:spLocks noGrp="1"/>
          </p:cNvSpPr>
          <p:nvPr>
            <p:ph type="title"/>
          </p:nvPr>
        </p:nvSpPr>
        <p:spPr/>
        <p:txBody>
          <a:bodyPr/>
          <a:lstStyle/>
          <a:p>
            <a:r>
              <a:rPr lang="en-US">
                <a:latin typeface="+mn-lt"/>
              </a:rPr>
              <a:t>Module 4 learning outcome</a:t>
            </a:r>
            <a:br>
              <a:rPr lang="en-US">
                <a:latin typeface="+mn-lt"/>
              </a:rPr>
            </a:br>
            <a:r>
              <a:rPr lang="en-US" sz="2400">
                <a:latin typeface="+mn-lt"/>
              </a:rPr>
              <a:t>MASH management</a:t>
            </a:r>
            <a:endParaRPr lang="en-US">
              <a:latin typeface="+mn-lt"/>
            </a:endParaRPr>
          </a:p>
        </p:txBody>
      </p:sp>
      <p:sp>
        <p:nvSpPr>
          <p:cNvPr id="2" name="Text Placeholder 1">
            <a:extLst>
              <a:ext uri="{FF2B5EF4-FFF2-40B4-BE49-F238E27FC236}">
                <a16:creationId xmlns:a16="http://schemas.microsoft.com/office/drawing/2014/main" id="{FDBAD95B-9491-FDB6-5E88-C3B990795915}"/>
              </a:ext>
            </a:extLst>
          </p:cNvPr>
          <p:cNvSpPr>
            <a:spLocks noGrp="1"/>
          </p:cNvSpPr>
          <p:nvPr>
            <p:ph type="body" sz="quarter" idx="13"/>
          </p:nvPr>
        </p:nvSpPr>
        <p:spPr/>
        <p:txBody>
          <a:bodyPr/>
          <a:lstStyle/>
          <a:p>
            <a:r>
              <a:rPr lang="en-US" sz="700" i="0">
                <a:cs typeface="Arial" panose="020B0604020202020204" pitchFamily="34" charset="0"/>
              </a:rPr>
              <a:t>MASH, metabolic dysfunction-associated steatohepatitis; MASLD, metabolic dysfunction-associated steatotic liver disease.</a:t>
            </a:r>
          </a:p>
        </p:txBody>
      </p:sp>
      <p:sp>
        <p:nvSpPr>
          <p:cNvPr id="6" name="Rectangle: Rounded Corners 5">
            <a:extLst>
              <a:ext uri="{FF2B5EF4-FFF2-40B4-BE49-F238E27FC236}">
                <a16:creationId xmlns:a16="http://schemas.microsoft.com/office/drawing/2014/main" id="{2B3FA5ED-01C7-85F5-2DCC-B40A31A99370}"/>
              </a:ext>
            </a:extLst>
          </p:cNvPr>
          <p:cNvSpPr/>
          <p:nvPr/>
        </p:nvSpPr>
        <p:spPr>
          <a:xfrm>
            <a:off x="432000" y="1223999"/>
            <a:ext cx="11327999" cy="45091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383280" tIns="36000" rIns="640080" bIns="36000" rtlCol="0" anchor="ctr"/>
          <a:lstStyle/>
          <a:p>
            <a:pPr lvl="0">
              <a:defRPr/>
            </a:pPr>
            <a:r>
              <a:rPr lang="en-US" sz="2400">
                <a:solidFill>
                  <a:srgbClr val="001965"/>
                </a:solidFill>
              </a:rPr>
              <a:t>Learners will be able to apply a patient-centered, guideline-informed approach to the </a:t>
            </a:r>
            <a:r>
              <a:rPr lang="en-US" sz="2400" b="1">
                <a:solidFill>
                  <a:srgbClr val="001965"/>
                </a:solidFill>
              </a:rPr>
              <a:t>holistic management of liver steatosis and fibrosis and comorbidities</a:t>
            </a:r>
            <a:r>
              <a:rPr lang="en-US" sz="2400">
                <a:solidFill>
                  <a:srgbClr val="001965"/>
                </a:solidFill>
              </a:rPr>
              <a:t> in individuals at risk for or diagnosed with MASLD/MASH. </a:t>
            </a:r>
          </a:p>
        </p:txBody>
      </p:sp>
      <p:pic>
        <p:nvPicPr>
          <p:cNvPr id="5" name="Graphic 4">
            <a:extLst>
              <a:ext uri="{FF2B5EF4-FFF2-40B4-BE49-F238E27FC236}">
                <a16:creationId xmlns:a16="http://schemas.microsoft.com/office/drawing/2014/main" id="{F9D19AAC-8923-F432-50C7-B2065EC781E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8446" y="2390149"/>
            <a:ext cx="2024158" cy="2024158"/>
          </a:xfrm>
          <a:prstGeom prst="rect">
            <a:avLst/>
          </a:prstGeom>
        </p:spPr>
      </p:pic>
    </p:spTree>
    <p:extLst>
      <p:ext uri="{BB962C8B-B14F-4D97-AF65-F5344CB8AC3E}">
        <p14:creationId xmlns:p14="http://schemas.microsoft.com/office/powerpoint/2010/main" val="339488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0F6240C-0351-B6CA-EB5C-31458915B928}"/>
              </a:ext>
            </a:extLst>
          </p:cNvPr>
          <p:cNvSpPr/>
          <p:nvPr/>
        </p:nvSpPr>
        <p:spPr>
          <a:xfrm>
            <a:off x="2468879" y="2132248"/>
            <a:ext cx="9490968" cy="3416320"/>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a:p>
        </p:txBody>
      </p:sp>
      <p:sp>
        <p:nvSpPr>
          <p:cNvPr id="14" name="Freeform: Shape 13">
            <a:extLst>
              <a:ext uri="{FF2B5EF4-FFF2-40B4-BE49-F238E27FC236}">
                <a16:creationId xmlns:a16="http://schemas.microsoft.com/office/drawing/2014/main" id="{3E1BB773-3C74-0291-FDB7-F9CB5D6C95C2}"/>
              </a:ext>
            </a:extLst>
          </p:cNvPr>
          <p:cNvSpPr/>
          <p:nvPr/>
        </p:nvSpPr>
        <p:spPr>
          <a:xfrm rot="5400000">
            <a:off x="6803015" y="806955"/>
            <a:ext cx="758785" cy="9427058"/>
          </a:xfrm>
          <a:custGeom>
            <a:avLst/>
            <a:gdLst>
              <a:gd name="connsiteX0" fmla="*/ 0 w 1759875"/>
              <a:gd name="connsiteY0" fmla="*/ 1052240 h 12442355"/>
              <a:gd name="connsiteX1" fmla="*/ 879938 w 1759875"/>
              <a:gd name="connsiteY1" fmla="*/ 0 h 12442355"/>
              <a:gd name="connsiteX2" fmla="*/ 1759875 w 1759875"/>
              <a:gd name="connsiteY2" fmla="*/ 1052240 h 12442355"/>
              <a:gd name="connsiteX3" fmla="*/ 1428858 w 1759875"/>
              <a:gd name="connsiteY3" fmla="*/ 1052240 h 12442355"/>
              <a:gd name="connsiteX4" fmla="*/ 882594 w 1759875"/>
              <a:gd name="connsiteY4" fmla="*/ 12332641 h 12442355"/>
              <a:gd name="connsiteX5" fmla="*/ 882594 w 1759875"/>
              <a:gd name="connsiteY5" fmla="*/ 12442355 h 12442355"/>
              <a:gd name="connsiteX6" fmla="*/ 879937 w 1759875"/>
              <a:gd name="connsiteY6" fmla="*/ 12387498 h 12442355"/>
              <a:gd name="connsiteX7" fmla="*/ 877281 w 1759875"/>
              <a:gd name="connsiteY7" fmla="*/ 12442355 h 12442355"/>
              <a:gd name="connsiteX8" fmla="*/ 877281 w 1759875"/>
              <a:gd name="connsiteY8" fmla="*/ 12332641 h 12442355"/>
              <a:gd name="connsiteX9" fmla="*/ 331017 w 1759875"/>
              <a:gd name="connsiteY9" fmla="*/ 1052240 h 12442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59875" h="12442355">
                <a:moveTo>
                  <a:pt x="0" y="1052240"/>
                </a:moveTo>
                <a:lnTo>
                  <a:pt x="879938" y="0"/>
                </a:lnTo>
                <a:lnTo>
                  <a:pt x="1759875" y="1052240"/>
                </a:lnTo>
                <a:lnTo>
                  <a:pt x="1428858" y="1052240"/>
                </a:lnTo>
                <a:lnTo>
                  <a:pt x="882594" y="12332641"/>
                </a:lnTo>
                <a:lnTo>
                  <a:pt x="882594" y="12442355"/>
                </a:lnTo>
                <a:lnTo>
                  <a:pt x="879937" y="12387498"/>
                </a:lnTo>
                <a:lnTo>
                  <a:pt x="877281" y="12442355"/>
                </a:lnTo>
                <a:lnTo>
                  <a:pt x="877281" y="12332641"/>
                </a:lnTo>
                <a:lnTo>
                  <a:pt x="331017" y="1052240"/>
                </a:lnTo>
                <a:close/>
              </a:path>
            </a:pathLst>
          </a:custGeom>
          <a:gradFill flip="none" rotWithShape="1">
            <a:gsLst>
              <a:gs pos="0">
                <a:schemeClr val="tx2">
                  <a:lumMod val="10000"/>
                  <a:lumOff val="90000"/>
                </a:schemeClr>
              </a:gs>
              <a:gs pos="26000">
                <a:schemeClr val="tx2">
                  <a:lumMod val="25000"/>
                  <a:lumOff val="75000"/>
                </a:schemeClr>
              </a:gs>
              <a:gs pos="54000">
                <a:schemeClr val="accent1">
                  <a:lumMod val="100000"/>
                </a:scheme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oAutofit/>
          </a:bodyPr>
          <a:lstStyle/>
          <a:p>
            <a:pPr algn="ctr"/>
            <a:endParaRPr lang="en-US" sz="2000" noProof="0"/>
          </a:p>
        </p:txBody>
      </p:sp>
      <p:sp>
        <p:nvSpPr>
          <p:cNvPr id="15" name="TextBox 14">
            <a:extLst>
              <a:ext uri="{FF2B5EF4-FFF2-40B4-BE49-F238E27FC236}">
                <a16:creationId xmlns:a16="http://schemas.microsoft.com/office/drawing/2014/main" id="{36788ACA-4F30-7F7F-B636-2ADA523DE262}"/>
              </a:ext>
            </a:extLst>
          </p:cNvPr>
          <p:cNvSpPr txBox="1"/>
          <p:nvPr/>
        </p:nvSpPr>
        <p:spPr>
          <a:xfrm>
            <a:off x="6113001" y="5311062"/>
            <a:ext cx="6068917" cy="400110"/>
          </a:xfrm>
          <a:prstGeom prst="rect">
            <a:avLst/>
          </a:prstGeom>
          <a:noFill/>
        </p:spPr>
        <p:txBody>
          <a:bodyPr wrap="square" lIns="91440" tIns="91440" bIns="91440" rtlCol="0">
            <a:spAutoFit/>
          </a:bodyPr>
          <a:lstStyle/>
          <a:p>
            <a:pPr algn="ctr"/>
            <a:r>
              <a:rPr lang="en-CA" sz="1400">
                <a:solidFill>
                  <a:schemeClr val="bg1"/>
                </a:solidFill>
              </a:rPr>
              <a:t>May result in delayed diagnosis and MASH progression</a:t>
            </a:r>
            <a:r>
              <a:rPr lang="en-CA" sz="1400" baseline="30000">
                <a:solidFill>
                  <a:schemeClr val="bg1"/>
                </a:solidFill>
              </a:rPr>
              <a:t>8</a:t>
            </a:r>
            <a:endParaRPr lang="en-CA" sz="1400">
              <a:solidFill>
                <a:schemeClr val="bg1"/>
              </a:solidFill>
            </a:endParaRPr>
          </a:p>
        </p:txBody>
      </p:sp>
      <p:sp>
        <p:nvSpPr>
          <p:cNvPr id="16" name="TextBox 15">
            <a:extLst>
              <a:ext uri="{FF2B5EF4-FFF2-40B4-BE49-F238E27FC236}">
                <a16:creationId xmlns:a16="http://schemas.microsoft.com/office/drawing/2014/main" id="{859A02B7-8EE7-6A44-1CE3-F939060D69AB}"/>
              </a:ext>
            </a:extLst>
          </p:cNvPr>
          <p:cNvSpPr txBox="1"/>
          <p:nvPr/>
        </p:nvSpPr>
        <p:spPr>
          <a:xfrm>
            <a:off x="9719030" y="4109532"/>
            <a:ext cx="1549571" cy="738664"/>
          </a:xfrm>
          <a:prstGeom prst="rect">
            <a:avLst/>
          </a:prstGeom>
          <a:noFill/>
        </p:spPr>
        <p:txBody>
          <a:bodyPr wrap="square" lIns="91440" tIns="91440" bIns="91440" rtlCol="0">
            <a:spAutoFit/>
          </a:bodyPr>
          <a:lstStyle/>
          <a:p>
            <a:pPr algn="ctr"/>
            <a:r>
              <a:rPr lang="en-CA" sz="1200"/>
              <a:t>Limited adoption of noninvasive diagnostic tests</a:t>
            </a:r>
            <a:r>
              <a:rPr lang="en-CA" sz="1200" baseline="30000"/>
              <a:t>5</a:t>
            </a:r>
          </a:p>
        </p:txBody>
      </p:sp>
      <p:sp>
        <p:nvSpPr>
          <p:cNvPr id="19" name="TextBox 18">
            <a:extLst>
              <a:ext uri="{FF2B5EF4-FFF2-40B4-BE49-F238E27FC236}">
                <a16:creationId xmlns:a16="http://schemas.microsoft.com/office/drawing/2014/main" id="{2D4C48DE-5959-E870-E1DE-EC1F9A393BFF}"/>
              </a:ext>
            </a:extLst>
          </p:cNvPr>
          <p:cNvSpPr txBox="1"/>
          <p:nvPr/>
        </p:nvSpPr>
        <p:spPr>
          <a:xfrm>
            <a:off x="6946611" y="3108591"/>
            <a:ext cx="1647709" cy="923330"/>
          </a:xfrm>
          <a:prstGeom prst="rect">
            <a:avLst/>
          </a:prstGeom>
          <a:noFill/>
        </p:spPr>
        <p:txBody>
          <a:bodyPr wrap="square" lIns="91440" tIns="91440" bIns="91440" rtlCol="0">
            <a:spAutoFit/>
          </a:bodyPr>
          <a:lstStyle/>
          <a:p>
            <a:pPr algn="ctr"/>
            <a:r>
              <a:rPr lang="en-CA" sz="1200"/>
              <a:t>Diagnosis and referral to specialists for management remain low</a:t>
            </a:r>
            <a:r>
              <a:rPr lang="en-CA" sz="1200" baseline="30000"/>
              <a:t>5,6</a:t>
            </a:r>
          </a:p>
        </p:txBody>
      </p:sp>
      <p:sp>
        <p:nvSpPr>
          <p:cNvPr id="23" name="TextBox 22">
            <a:extLst>
              <a:ext uri="{FF2B5EF4-FFF2-40B4-BE49-F238E27FC236}">
                <a16:creationId xmlns:a16="http://schemas.microsoft.com/office/drawing/2014/main" id="{2AF83F68-8EC7-3A1B-C64A-0056B03D5353}"/>
              </a:ext>
            </a:extLst>
          </p:cNvPr>
          <p:cNvSpPr txBox="1"/>
          <p:nvPr/>
        </p:nvSpPr>
        <p:spPr>
          <a:xfrm>
            <a:off x="3387699" y="2530045"/>
            <a:ext cx="1721523" cy="553998"/>
          </a:xfrm>
          <a:prstGeom prst="rect">
            <a:avLst/>
          </a:prstGeom>
          <a:noFill/>
        </p:spPr>
        <p:txBody>
          <a:bodyPr wrap="square" lIns="91440" tIns="91440" bIns="91440" rtlCol="0">
            <a:spAutoFit/>
          </a:bodyPr>
          <a:lstStyle/>
          <a:p>
            <a:pPr algn="ctr"/>
            <a:r>
              <a:rPr lang="en-CA" sz="1200"/>
              <a:t>Lack of disease awareness</a:t>
            </a:r>
            <a:r>
              <a:rPr lang="en-CA" sz="1200" baseline="30000"/>
              <a:t>3</a:t>
            </a:r>
            <a:endParaRPr lang="en-CA" sz="1200"/>
          </a:p>
        </p:txBody>
      </p:sp>
      <p:sp>
        <p:nvSpPr>
          <p:cNvPr id="24" name="TextBox 23">
            <a:extLst>
              <a:ext uri="{FF2B5EF4-FFF2-40B4-BE49-F238E27FC236}">
                <a16:creationId xmlns:a16="http://schemas.microsoft.com/office/drawing/2014/main" id="{47EE4435-34EF-F2E1-6293-9F19B8CD2491}"/>
              </a:ext>
            </a:extLst>
          </p:cNvPr>
          <p:cNvSpPr txBox="1"/>
          <p:nvPr/>
        </p:nvSpPr>
        <p:spPr>
          <a:xfrm>
            <a:off x="9205881" y="2804866"/>
            <a:ext cx="1462644" cy="553998"/>
          </a:xfrm>
          <a:prstGeom prst="rect">
            <a:avLst/>
          </a:prstGeom>
          <a:noFill/>
        </p:spPr>
        <p:txBody>
          <a:bodyPr wrap="square" lIns="91440" tIns="91440" bIns="91440" rtlCol="0">
            <a:spAutoFit/>
          </a:bodyPr>
          <a:lstStyle/>
          <a:p>
            <a:pPr algn="ctr"/>
            <a:r>
              <a:rPr lang="en-CA" sz="1200"/>
              <a:t>Limited approved medical therapy</a:t>
            </a:r>
            <a:r>
              <a:rPr lang="en-CA" sz="1200" baseline="30000"/>
              <a:t>5,7</a:t>
            </a:r>
          </a:p>
        </p:txBody>
      </p:sp>
      <p:sp>
        <p:nvSpPr>
          <p:cNvPr id="25" name="Freeform 816">
            <a:extLst>
              <a:ext uri="{FF2B5EF4-FFF2-40B4-BE49-F238E27FC236}">
                <a16:creationId xmlns:a16="http://schemas.microsoft.com/office/drawing/2014/main" id="{60FCC82A-4E6B-F566-7E20-C17D9ED6335D}"/>
              </a:ext>
            </a:extLst>
          </p:cNvPr>
          <p:cNvSpPr>
            <a:spLocks/>
          </p:cNvSpPr>
          <p:nvPr/>
        </p:nvSpPr>
        <p:spPr bwMode="auto">
          <a:xfrm>
            <a:off x="3779738" y="4686220"/>
            <a:ext cx="296705" cy="427699"/>
          </a:xfrm>
          <a:custGeom>
            <a:avLst/>
            <a:gdLst>
              <a:gd name="T0" fmla="*/ 55 w 55"/>
              <a:gd name="T1" fmla="*/ 79 h 79"/>
              <a:gd name="T2" fmla="*/ 55 w 55"/>
              <a:gd name="T3" fmla="*/ 65 h 79"/>
              <a:gd name="T4" fmla="*/ 33 w 55"/>
              <a:gd name="T5" fmla="*/ 39 h 79"/>
              <a:gd name="T6" fmla="*/ 9 w 55"/>
              <a:gd name="T7" fmla="*/ 29 h 79"/>
              <a:gd name="T8" fmla="*/ 1 w 55"/>
              <a:gd name="T9" fmla="*/ 17 h 79"/>
              <a:gd name="T10" fmla="*/ 0 w 55"/>
              <a:gd name="T11" fmla="*/ 0 h 79"/>
            </a:gdLst>
            <a:ahLst/>
            <a:cxnLst>
              <a:cxn ang="0">
                <a:pos x="T0" y="T1"/>
              </a:cxn>
              <a:cxn ang="0">
                <a:pos x="T2" y="T3"/>
              </a:cxn>
              <a:cxn ang="0">
                <a:pos x="T4" y="T5"/>
              </a:cxn>
              <a:cxn ang="0">
                <a:pos x="T6" y="T7"/>
              </a:cxn>
              <a:cxn ang="0">
                <a:pos x="T8" y="T9"/>
              </a:cxn>
              <a:cxn ang="0">
                <a:pos x="T10" y="T11"/>
              </a:cxn>
            </a:cxnLst>
            <a:rect l="0" t="0" r="r" b="b"/>
            <a:pathLst>
              <a:path w="55" h="79">
                <a:moveTo>
                  <a:pt x="55" y="79"/>
                </a:moveTo>
                <a:cubicBezTo>
                  <a:pt x="55" y="65"/>
                  <a:pt x="55" y="65"/>
                  <a:pt x="55" y="65"/>
                </a:cubicBezTo>
                <a:cubicBezTo>
                  <a:pt x="55" y="49"/>
                  <a:pt x="47" y="46"/>
                  <a:pt x="33" y="39"/>
                </a:cubicBezTo>
                <a:cubicBezTo>
                  <a:pt x="9" y="29"/>
                  <a:pt x="9" y="29"/>
                  <a:pt x="9" y="29"/>
                </a:cubicBezTo>
                <a:cubicBezTo>
                  <a:pt x="4" y="27"/>
                  <a:pt x="1" y="22"/>
                  <a:pt x="1" y="17"/>
                </a:cubicBezTo>
                <a:cubicBezTo>
                  <a:pt x="0" y="0"/>
                  <a:pt x="0" y="0"/>
                  <a:pt x="0" y="0"/>
                </a:cubicBezTo>
              </a:path>
            </a:pathLst>
          </a:custGeom>
          <a:noFill/>
          <a:ln w="25400"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3200"/>
          </a:p>
        </p:txBody>
      </p:sp>
      <p:sp>
        <p:nvSpPr>
          <p:cNvPr id="26" name="Freeform 817">
            <a:extLst>
              <a:ext uri="{FF2B5EF4-FFF2-40B4-BE49-F238E27FC236}">
                <a16:creationId xmlns:a16="http://schemas.microsoft.com/office/drawing/2014/main" id="{883446A2-DFCF-4353-61DA-FCD80DD45CA2}"/>
              </a:ext>
            </a:extLst>
          </p:cNvPr>
          <p:cNvSpPr>
            <a:spLocks/>
          </p:cNvSpPr>
          <p:nvPr/>
        </p:nvSpPr>
        <p:spPr bwMode="auto">
          <a:xfrm>
            <a:off x="3212129" y="4686220"/>
            <a:ext cx="290257" cy="427699"/>
          </a:xfrm>
          <a:custGeom>
            <a:avLst/>
            <a:gdLst>
              <a:gd name="T0" fmla="*/ 54 w 54"/>
              <a:gd name="T1" fmla="*/ 0 h 79"/>
              <a:gd name="T2" fmla="*/ 54 w 54"/>
              <a:gd name="T3" fmla="*/ 17 h 79"/>
              <a:gd name="T4" fmla="*/ 45 w 54"/>
              <a:gd name="T5" fmla="*/ 29 h 79"/>
              <a:gd name="T6" fmla="*/ 21 w 54"/>
              <a:gd name="T7" fmla="*/ 39 h 79"/>
              <a:gd name="T8" fmla="*/ 0 w 54"/>
              <a:gd name="T9" fmla="*/ 65 h 79"/>
              <a:gd name="T10" fmla="*/ 0 w 54"/>
              <a:gd name="T11" fmla="*/ 79 h 79"/>
            </a:gdLst>
            <a:ahLst/>
            <a:cxnLst>
              <a:cxn ang="0">
                <a:pos x="T0" y="T1"/>
              </a:cxn>
              <a:cxn ang="0">
                <a:pos x="T2" y="T3"/>
              </a:cxn>
              <a:cxn ang="0">
                <a:pos x="T4" y="T5"/>
              </a:cxn>
              <a:cxn ang="0">
                <a:pos x="T6" y="T7"/>
              </a:cxn>
              <a:cxn ang="0">
                <a:pos x="T8" y="T9"/>
              </a:cxn>
              <a:cxn ang="0">
                <a:pos x="T10" y="T11"/>
              </a:cxn>
            </a:cxnLst>
            <a:rect l="0" t="0" r="r" b="b"/>
            <a:pathLst>
              <a:path w="54" h="79">
                <a:moveTo>
                  <a:pt x="54" y="0"/>
                </a:moveTo>
                <a:cubicBezTo>
                  <a:pt x="54" y="17"/>
                  <a:pt x="54" y="17"/>
                  <a:pt x="54" y="17"/>
                </a:cubicBezTo>
                <a:cubicBezTo>
                  <a:pt x="53" y="22"/>
                  <a:pt x="50" y="27"/>
                  <a:pt x="45" y="29"/>
                </a:cubicBezTo>
                <a:cubicBezTo>
                  <a:pt x="21" y="39"/>
                  <a:pt x="21" y="39"/>
                  <a:pt x="21" y="39"/>
                </a:cubicBezTo>
                <a:cubicBezTo>
                  <a:pt x="7" y="46"/>
                  <a:pt x="0" y="49"/>
                  <a:pt x="0" y="65"/>
                </a:cubicBezTo>
                <a:cubicBezTo>
                  <a:pt x="0" y="79"/>
                  <a:pt x="0" y="79"/>
                  <a:pt x="0" y="79"/>
                </a:cubicBezTo>
              </a:path>
            </a:pathLst>
          </a:custGeom>
          <a:noFill/>
          <a:ln w="25400"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3200"/>
          </a:p>
        </p:txBody>
      </p:sp>
      <p:sp>
        <p:nvSpPr>
          <p:cNvPr id="27" name="Freeform 818">
            <a:extLst>
              <a:ext uri="{FF2B5EF4-FFF2-40B4-BE49-F238E27FC236}">
                <a16:creationId xmlns:a16="http://schemas.microsoft.com/office/drawing/2014/main" id="{25F736EC-404E-3BDD-535C-6562162372D8}"/>
              </a:ext>
            </a:extLst>
          </p:cNvPr>
          <p:cNvSpPr>
            <a:spLocks/>
          </p:cNvSpPr>
          <p:nvPr/>
        </p:nvSpPr>
        <p:spPr bwMode="auto">
          <a:xfrm>
            <a:off x="3450785" y="4265003"/>
            <a:ext cx="387006" cy="479541"/>
          </a:xfrm>
          <a:custGeom>
            <a:avLst/>
            <a:gdLst>
              <a:gd name="T0" fmla="*/ 0 w 72"/>
              <a:gd name="T1" fmla="*/ 48 h 88"/>
              <a:gd name="T2" fmla="*/ 36 w 72"/>
              <a:gd name="T3" fmla="*/ 88 h 88"/>
              <a:gd name="T4" fmla="*/ 72 w 72"/>
              <a:gd name="T5" fmla="*/ 48 h 88"/>
              <a:gd name="T6" fmla="*/ 36 w 72"/>
              <a:gd name="T7" fmla="*/ 0 h 88"/>
              <a:gd name="T8" fmla="*/ 0 w 72"/>
              <a:gd name="T9" fmla="*/ 48 h 88"/>
            </a:gdLst>
            <a:ahLst/>
            <a:cxnLst>
              <a:cxn ang="0">
                <a:pos x="T0" y="T1"/>
              </a:cxn>
              <a:cxn ang="0">
                <a:pos x="T2" y="T3"/>
              </a:cxn>
              <a:cxn ang="0">
                <a:pos x="T4" y="T5"/>
              </a:cxn>
              <a:cxn ang="0">
                <a:pos x="T6" y="T7"/>
              </a:cxn>
              <a:cxn ang="0">
                <a:pos x="T8" y="T9"/>
              </a:cxn>
            </a:cxnLst>
            <a:rect l="0" t="0" r="r" b="b"/>
            <a:pathLst>
              <a:path w="72" h="88">
                <a:moveTo>
                  <a:pt x="0" y="48"/>
                </a:moveTo>
                <a:cubicBezTo>
                  <a:pt x="0" y="73"/>
                  <a:pt x="16" y="88"/>
                  <a:pt x="36" y="88"/>
                </a:cubicBezTo>
                <a:cubicBezTo>
                  <a:pt x="56" y="88"/>
                  <a:pt x="72" y="73"/>
                  <a:pt x="72" y="48"/>
                </a:cubicBezTo>
                <a:cubicBezTo>
                  <a:pt x="72" y="23"/>
                  <a:pt x="64" y="0"/>
                  <a:pt x="36" y="0"/>
                </a:cubicBezTo>
                <a:cubicBezTo>
                  <a:pt x="7" y="0"/>
                  <a:pt x="0" y="23"/>
                  <a:pt x="0" y="48"/>
                </a:cubicBezTo>
                <a:close/>
              </a:path>
            </a:pathLst>
          </a:custGeom>
          <a:noFill/>
          <a:ln w="25400"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3200"/>
          </a:p>
        </p:txBody>
      </p:sp>
      <p:sp>
        <p:nvSpPr>
          <p:cNvPr id="28" name="Freeform 819">
            <a:extLst>
              <a:ext uri="{FF2B5EF4-FFF2-40B4-BE49-F238E27FC236}">
                <a16:creationId xmlns:a16="http://schemas.microsoft.com/office/drawing/2014/main" id="{5595F016-FC7D-C013-4EFF-EAC586B3FD39}"/>
              </a:ext>
            </a:extLst>
          </p:cNvPr>
          <p:cNvSpPr>
            <a:spLocks/>
          </p:cNvSpPr>
          <p:nvPr/>
        </p:nvSpPr>
        <p:spPr bwMode="auto">
          <a:xfrm>
            <a:off x="3947441" y="4135398"/>
            <a:ext cx="451507" cy="155527"/>
          </a:xfrm>
          <a:custGeom>
            <a:avLst/>
            <a:gdLst>
              <a:gd name="T0" fmla="*/ 0 w 70"/>
              <a:gd name="T1" fmla="*/ 14 h 24"/>
              <a:gd name="T2" fmla="*/ 10 w 70"/>
              <a:gd name="T3" fmla="*/ 14 h 24"/>
              <a:gd name="T4" fmla="*/ 16 w 70"/>
              <a:gd name="T5" fmla="*/ 4 h 24"/>
              <a:gd name="T6" fmla="*/ 26 w 70"/>
              <a:gd name="T7" fmla="*/ 24 h 24"/>
              <a:gd name="T8" fmla="*/ 36 w 70"/>
              <a:gd name="T9" fmla="*/ 7 h 24"/>
              <a:gd name="T10" fmla="*/ 43 w 70"/>
              <a:gd name="T11" fmla="*/ 20 h 24"/>
              <a:gd name="T12" fmla="*/ 53 w 70"/>
              <a:gd name="T13" fmla="*/ 0 h 24"/>
              <a:gd name="T14" fmla="*/ 60 w 70"/>
              <a:gd name="T15" fmla="*/ 17 h 24"/>
              <a:gd name="T16" fmla="*/ 70 w 70"/>
              <a:gd name="T17" fmla="*/ 17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24">
                <a:moveTo>
                  <a:pt x="0" y="14"/>
                </a:moveTo>
                <a:lnTo>
                  <a:pt x="10" y="14"/>
                </a:lnTo>
                <a:lnTo>
                  <a:pt x="16" y="4"/>
                </a:lnTo>
                <a:lnTo>
                  <a:pt x="26" y="24"/>
                </a:lnTo>
                <a:lnTo>
                  <a:pt x="36" y="7"/>
                </a:lnTo>
                <a:lnTo>
                  <a:pt x="43" y="20"/>
                </a:lnTo>
                <a:lnTo>
                  <a:pt x="53" y="0"/>
                </a:lnTo>
                <a:lnTo>
                  <a:pt x="60" y="17"/>
                </a:lnTo>
                <a:lnTo>
                  <a:pt x="70" y="17"/>
                </a:lnTo>
              </a:path>
            </a:pathLst>
          </a:custGeom>
          <a:noFill/>
          <a:ln w="25400"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3200"/>
          </a:p>
        </p:txBody>
      </p:sp>
      <p:sp>
        <p:nvSpPr>
          <p:cNvPr id="29" name="Rectangle 820">
            <a:extLst>
              <a:ext uri="{FF2B5EF4-FFF2-40B4-BE49-F238E27FC236}">
                <a16:creationId xmlns:a16="http://schemas.microsoft.com/office/drawing/2014/main" id="{300F0A58-4D95-1B83-980B-9A4522250C7D}"/>
              </a:ext>
            </a:extLst>
          </p:cNvPr>
          <p:cNvSpPr>
            <a:spLocks noChangeArrowheads="1"/>
          </p:cNvSpPr>
          <p:nvPr/>
        </p:nvSpPr>
        <p:spPr bwMode="auto">
          <a:xfrm>
            <a:off x="3947441" y="4051152"/>
            <a:ext cx="516008" cy="408260"/>
          </a:xfrm>
          <a:prstGeom prst="rect">
            <a:avLst/>
          </a:prstGeom>
          <a:noFill/>
          <a:ln w="25400"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3200"/>
          </a:p>
        </p:txBody>
      </p:sp>
      <p:sp>
        <p:nvSpPr>
          <p:cNvPr id="30" name="Line 821">
            <a:extLst>
              <a:ext uri="{FF2B5EF4-FFF2-40B4-BE49-F238E27FC236}">
                <a16:creationId xmlns:a16="http://schemas.microsoft.com/office/drawing/2014/main" id="{E5D4DF6C-C478-84E3-20FB-A2A480BE0AD6}"/>
              </a:ext>
            </a:extLst>
          </p:cNvPr>
          <p:cNvSpPr>
            <a:spLocks noChangeShapeType="1"/>
          </p:cNvSpPr>
          <p:nvPr/>
        </p:nvSpPr>
        <p:spPr bwMode="auto">
          <a:xfrm>
            <a:off x="3947441" y="4375166"/>
            <a:ext cx="516008" cy="0"/>
          </a:xfrm>
          <a:prstGeom prst="line">
            <a:avLst/>
          </a:prstGeom>
          <a:noFill/>
          <a:ln w="25400"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3200"/>
          </a:p>
        </p:txBody>
      </p:sp>
      <p:sp>
        <p:nvSpPr>
          <p:cNvPr id="31" name="Oval 823">
            <a:extLst>
              <a:ext uri="{FF2B5EF4-FFF2-40B4-BE49-F238E27FC236}">
                <a16:creationId xmlns:a16="http://schemas.microsoft.com/office/drawing/2014/main" id="{0FF97CAB-2263-A414-C74B-15A0D0948BD9}"/>
              </a:ext>
            </a:extLst>
          </p:cNvPr>
          <p:cNvSpPr>
            <a:spLocks noChangeArrowheads="1"/>
          </p:cNvSpPr>
          <p:nvPr/>
        </p:nvSpPr>
        <p:spPr bwMode="auto">
          <a:xfrm>
            <a:off x="3599135" y="5003756"/>
            <a:ext cx="83853" cy="90724"/>
          </a:xfrm>
          <a:prstGeom prst="ellipse">
            <a:avLst/>
          </a:prstGeom>
          <a:noFill/>
          <a:ln w="25400"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3200"/>
          </a:p>
        </p:txBody>
      </p:sp>
      <p:sp>
        <p:nvSpPr>
          <p:cNvPr id="32" name="Line 826">
            <a:extLst>
              <a:ext uri="{FF2B5EF4-FFF2-40B4-BE49-F238E27FC236}">
                <a16:creationId xmlns:a16="http://schemas.microsoft.com/office/drawing/2014/main" id="{491C18CD-DF8A-7476-E7F1-F07390A52611}"/>
              </a:ext>
            </a:extLst>
          </p:cNvPr>
          <p:cNvSpPr>
            <a:spLocks noChangeShapeType="1"/>
          </p:cNvSpPr>
          <p:nvPr/>
        </p:nvSpPr>
        <p:spPr bwMode="auto">
          <a:xfrm>
            <a:off x="3644288" y="5094480"/>
            <a:ext cx="0" cy="226551"/>
          </a:xfrm>
          <a:prstGeom prst="line">
            <a:avLst/>
          </a:prstGeom>
          <a:noFill/>
          <a:ln w="25400"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3200"/>
          </a:p>
        </p:txBody>
      </p:sp>
      <p:sp>
        <p:nvSpPr>
          <p:cNvPr id="33" name="Freeform 827">
            <a:extLst>
              <a:ext uri="{FF2B5EF4-FFF2-40B4-BE49-F238E27FC236}">
                <a16:creationId xmlns:a16="http://schemas.microsoft.com/office/drawing/2014/main" id="{67565395-55D7-8992-E5ED-9D90D6920FD3}"/>
              </a:ext>
            </a:extLst>
          </p:cNvPr>
          <p:cNvSpPr>
            <a:spLocks/>
          </p:cNvSpPr>
          <p:nvPr/>
        </p:nvSpPr>
        <p:spPr bwMode="auto">
          <a:xfrm>
            <a:off x="3644288" y="4459412"/>
            <a:ext cx="561161" cy="848919"/>
          </a:xfrm>
          <a:custGeom>
            <a:avLst/>
            <a:gdLst>
              <a:gd name="T0" fmla="*/ 104 w 104"/>
              <a:gd name="T1" fmla="*/ 0 h 156"/>
              <a:gd name="T2" fmla="*/ 104 w 104"/>
              <a:gd name="T3" fmla="*/ 116 h 156"/>
              <a:gd name="T4" fmla="*/ 104 w 104"/>
              <a:gd name="T5" fmla="*/ 124 h 156"/>
              <a:gd name="T6" fmla="*/ 72 w 104"/>
              <a:gd name="T7" fmla="*/ 156 h 156"/>
              <a:gd name="T8" fmla="*/ 0 w 104"/>
              <a:gd name="T9" fmla="*/ 156 h 156"/>
            </a:gdLst>
            <a:ahLst/>
            <a:cxnLst>
              <a:cxn ang="0">
                <a:pos x="T0" y="T1"/>
              </a:cxn>
              <a:cxn ang="0">
                <a:pos x="T2" y="T3"/>
              </a:cxn>
              <a:cxn ang="0">
                <a:pos x="T4" y="T5"/>
              </a:cxn>
              <a:cxn ang="0">
                <a:pos x="T6" y="T7"/>
              </a:cxn>
              <a:cxn ang="0">
                <a:pos x="T8" y="T9"/>
              </a:cxn>
            </a:cxnLst>
            <a:rect l="0" t="0" r="r" b="b"/>
            <a:pathLst>
              <a:path w="104" h="156">
                <a:moveTo>
                  <a:pt x="104" y="0"/>
                </a:moveTo>
                <a:cubicBezTo>
                  <a:pt x="104" y="116"/>
                  <a:pt x="104" y="116"/>
                  <a:pt x="104" y="116"/>
                </a:cubicBezTo>
                <a:cubicBezTo>
                  <a:pt x="104" y="124"/>
                  <a:pt x="104" y="124"/>
                  <a:pt x="104" y="124"/>
                </a:cubicBezTo>
                <a:cubicBezTo>
                  <a:pt x="104" y="142"/>
                  <a:pt x="89" y="156"/>
                  <a:pt x="72" y="156"/>
                </a:cubicBezTo>
                <a:cubicBezTo>
                  <a:pt x="0" y="156"/>
                  <a:pt x="0" y="156"/>
                  <a:pt x="0" y="156"/>
                </a:cubicBezTo>
              </a:path>
            </a:pathLst>
          </a:custGeom>
          <a:noFill/>
          <a:ln w="25400"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3200"/>
          </a:p>
        </p:txBody>
      </p:sp>
      <p:sp>
        <p:nvSpPr>
          <p:cNvPr id="34" name="Freeform 1026">
            <a:extLst>
              <a:ext uri="{FF2B5EF4-FFF2-40B4-BE49-F238E27FC236}">
                <a16:creationId xmlns:a16="http://schemas.microsoft.com/office/drawing/2014/main" id="{F161C4A2-100C-E311-92BE-C1DE0D161D2E}"/>
              </a:ext>
            </a:extLst>
          </p:cNvPr>
          <p:cNvSpPr>
            <a:spLocks/>
          </p:cNvSpPr>
          <p:nvPr/>
        </p:nvSpPr>
        <p:spPr bwMode="auto">
          <a:xfrm>
            <a:off x="10801612" y="2795011"/>
            <a:ext cx="561937" cy="590931"/>
          </a:xfrm>
          <a:custGeom>
            <a:avLst/>
            <a:gdLst>
              <a:gd name="T0" fmla="*/ 155 w 192"/>
              <a:gd name="T1" fmla="*/ 192 h 192"/>
              <a:gd name="T2" fmla="*/ 36 w 192"/>
              <a:gd name="T3" fmla="*/ 192 h 192"/>
              <a:gd name="T4" fmla="*/ 0 w 192"/>
              <a:gd name="T5" fmla="*/ 155 h 192"/>
              <a:gd name="T6" fmla="*/ 0 w 192"/>
              <a:gd name="T7" fmla="*/ 36 h 192"/>
              <a:gd name="T8" fmla="*/ 36 w 192"/>
              <a:gd name="T9" fmla="*/ 0 h 192"/>
              <a:gd name="T10" fmla="*/ 155 w 192"/>
              <a:gd name="T11" fmla="*/ 0 h 192"/>
              <a:gd name="T12" fmla="*/ 192 w 192"/>
              <a:gd name="T13" fmla="*/ 36 h 192"/>
              <a:gd name="T14" fmla="*/ 192 w 192"/>
              <a:gd name="T15" fmla="*/ 155 h 192"/>
              <a:gd name="T16" fmla="*/ 155 w 192"/>
              <a:gd name="T17" fmla="*/ 19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2" h="192">
                <a:moveTo>
                  <a:pt x="155" y="192"/>
                </a:moveTo>
                <a:cubicBezTo>
                  <a:pt x="36" y="192"/>
                  <a:pt x="36" y="192"/>
                  <a:pt x="36" y="192"/>
                </a:cubicBezTo>
                <a:cubicBezTo>
                  <a:pt x="16" y="192"/>
                  <a:pt x="0" y="175"/>
                  <a:pt x="0" y="155"/>
                </a:cubicBezTo>
                <a:cubicBezTo>
                  <a:pt x="0" y="36"/>
                  <a:pt x="0" y="36"/>
                  <a:pt x="0" y="36"/>
                </a:cubicBezTo>
                <a:cubicBezTo>
                  <a:pt x="0" y="16"/>
                  <a:pt x="16" y="0"/>
                  <a:pt x="36" y="0"/>
                </a:cubicBezTo>
                <a:cubicBezTo>
                  <a:pt x="155" y="0"/>
                  <a:pt x="155" y="0"/>
                  <a:pt x="155" y="0"/>
                </a:cubicBezTo>
                <a:cubicBezTo>
                  <a:pt x="175" y="0"/>
                  <a:pt x="192" y="16"/>
                  <a:pt x="192" y="36"/>
                </a:cubicBezTo>
                <a:cubicBezTo>
                  <a:pt x="192" y="155"/>
                  <a:pt x="192" y="155"/>
                  <a:pt x="192" y="155"/>
                </a:cubicBezTo>
                <a:cubicBezTo>
                  <a:pt x="192" y="175"/>
                  <a:pt x="175" y="192"/>
                  <a:pt x="155" y="192"/>
                </a:cubicBezTo>
                <a:close/>
              </a:path>
            </a:pathLst>
          </a:custGeom>
          <a:noFill/>
          <a:ln w="25400"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3200"/>
          </a:p>
        </p:txBody>
      </p:sp>
      <p:sp>
        <p:nvSpPr>
          <p:cNvPr id="35" name="Line 1027">
            <a:extLst>
              <a:ext uri="{FF2B5EF4-FFF2-40B4-BE49-F238E27FC236}">
                <a16:creationId xmlns:a16="http://schemas.microsoft.com/office/drawing/2014/main" id="{2EF1F3EA-A38B-6957-22ED-142B7F3A56AB}"/>
              </a:ext>
            </a:extLst>
          </p:cNvPr>
          <p:cNvSpPr>
            <a:spLocks noChangeShapeType="1"/>
          </p:cNvSpPr>
          <p:nvPr/>
        </p:nvSpPr>
        <p:spPr bwMode="auto">
          <a:xfrm>
            <a:off x="11458377" y="2721145"/>
            <a:ext cx="0" cy="738664"/>
          </a:xfrm>
          <a:prstGeom prst="line">
            <a:avLst/>
          </a:prstGeom>
          <a:noFill/>
          <a:ln w="25400"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3200"/>
          </a:p>
        </p:txBody>
      </p:sp>
      <p:sp>
        <p:nvSpPr>
          <p:cNvPr id="36" name="Line 1028">
            <a:extLst>
              <a:ext uri="{FF2B5EF4-FFF2-40B4-BE49-F238E27FC236}">
                <a16:creationId xmlns:a16="http://schemas.microsoft.com/office/drawing/2014/main" id="{771FAA02-762E-1847-DFE4-5B4FF540CAB2}"/>
              </a:ext>
            </a:extLst>
          </p:cNvPr>
          <p:cNvSpPr>
            <a:spLocks noChangeShapeType="1"/>
          </p:cNvSpPr>
          <p:nvPr/>
        </p:nvSpPr>
        <p:spPr bwMode="auto">
          <a:xfrm>
            <a:off x="11363549" y="2927971"/>
            <a:ext cx="94828" cy="0"/>
          </a:xfrm>
          <a:prstGeom prst="line">
            <a:avLst/>
          </a:prstGeom>
          <a:noFill/>
          <a:ln w="25400"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3200"/>
          </a:p>
        </p:txBody>
      </p:sp>
      <p:sp>
        <p:nvSpPr>
          <p:cNvPr id="37" name="Line 1029">
            <a:extLst>
              <a:ext uri="{FF2B5EF4-FFF2-40B4-BE49-F238E27FC236}">
                <a16:creationId xmlns:a16="http://schemas.microsoft.com/office/drawing/2014/main" id="{47C79F62-33FE-AAE1-7D85-F4E8E9E1654D}"/>
              </a:ext>
            </a:extLst>
          </p:cNvPr>
          <p:cNvSpPr>
            <a:spLocks noChangeShapeType="1"/>
          </p:cNvSpPr>
          <p:nvPr/>
        </p:nvSpPr>
        <p:spPr bwMode="auto">
          <a:xfrm>
            <a:off x="11363549" y="3249289"/>
            <a:ext cx="94828" cy="0"/>
          </a:xfrm>
          <a:prstGeom prst="line">
            <a:avLst/>
          </a:prstGeom>
          <a:noFill/>
          <a:ln w="25400"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3200"/>
          </a:p>
        </p:txBody>
      </p:sp>
      <p:sp>
        <p:nvSpPr>
          <p:cNvPr id="38" name="Freeform 1030">
            <a:extLst>
              <a:ext uri="{FF2B5EF4-FFF2-40B4-BE49-F238E27FC236}">
                <a16:creationId xmlns:a16="http://schemas.microsoft.com/office/drawing/2014/main" id="{D75642D9-2D72-872A-D55F-739F0E0D0ED8}"/>
              </a:ext>
            </a:extLst>
          </p:cNvPr>
          <p:cNvSpPr>
            <a:spLocks/>
          </p:cNvSpPr>
          <p:nvPr/>
        </p:nvSpPr>
        <p:spPr bwMode="auto">
          <a:xfrm>
            <a:off x="10892927" y="2891038"/>
            <a:ext cx="375796" cy="398879"/>
          </a:xfrm>
          <a:custGeom>
            <a:avLst/>
            <a:gdLst>
              <a:gd name="T0" fmla="*/ 120 w 128"/>
              <a:gd name="T1" fmla="*/ 40 h 128"/>
              <a:gd name="T2" fmla="*/ 88 w 128"/>
              <a:gd name="T3" fmla="*/ 40 h 128"/>
              <a:gd name="T4" fmla="*/ 88 w 128"/>
              <a:gd name="T5" fmla="*/ 8 h 128"/>
              <a:gd name="T6" fmla="*/ 80 w 128"/>
              <a:gd name="T7" fmla="*/ 0 h 128"/>
              <a:gd name="T8" fmla="*/ 48 w 128"/>
              <a:gd name="T9" fmla="*/ 0 h 128"/>
              <a:gd name="T10" fmla="*/ 40 w 128"/>
              <a:gd name="T11" fmla="*/ 8 h 128"/>
              <a:gd name="T12" fmla="*/ 40 w 128"/>
              <a:gd name="T13" fmla="*/ 40 h 128"/>
              <a:gd name="T14" fmla="*/ 8 w 128"/>
              <a:gd name="T15" fmla="*/ 40 h 128"/>
              <a:gd name="T16" fmla="*/ 0 w 128"/>
              <a:gd name="T17" fmla="*/ 48 h 128"/>
              <a:gd name="T18" fmla="*/ 0 w 128"/>
              <a:gd name="T19" fmla="*/ 80 h 128"/>
              <a:gd name="T20" fmla="*/ 8 w 128"/>
              <a:gd name="T21" fmla="*/ 88 h 128"/>
              <a:gd name="T22" fmla="*/ 40 w 128"/>
              <a:gd name="T23" fmla="*/ 88 h 128"/>
              <a:gd name="T24" fmla="*/ 40 w 128"/>
              <a:gd name="T25" fmla="*/ 120 h 128"/>
              <a:gd name="T26" fmla="*/ 48 w 128"/>
              <a:gd name="T27" fmla="*/ 128 h 128"/>
              <a:gd name="T28" fmla="*/ 80 w 128"/>
              <a:gd name="T29" fmla="*/ 128 h 128"/>
              <a:gd name="T30" fmla="*/ 88 w 128"/>
              <a:gd name="T31" fmla="*/ 120 h 128"/>
              <a:gd name="T32" fmla="*/ 88 w 128"/>
              <a:gd name="T33" fmla="*/ 88 h 128"/>
              <a:gd name="T34" fmla="*/ 120 w 128"/>
              <a:gd name="T35" fmla="*/ 88 h 128"/>
              <a:gd name="T36" fmla="*/ 128 w 128"/>
              <a:gd name="T37" fmla="*/ 80 h 128"/>
              <a:gd name="T38" fmla="*/ 128 w 128"/>
              <a:gd name="T39" fmla="*/ 48 h 128"/>
              <a:gd name="T40" fmla="*/ 120 w 128"/>
              <a:gd name="T41" fmla="*/ 4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8" h="128">
                <a:moveTo>
                  <a:pt x="120" y="40"/>
                </a:moveTo>
                <a:cubicBezTo>
                  <a:pt x="88" y="40"/>
                  <a:pt x="88" y="40"/>
                  <a:pt x="88" y="40"/>
                </a:cubicBezTo>
                <a:cubicBezTo>
                  <a:pt x="88" y="8"/>
                  <a:pt x="88" y="8"/>
                  <a:pt x="88" y="8"/>
                </a:cubicBezTo>
                <a:cubicBezTo>
                  <a:pt x="88" y="3"/>
                  <a:pt x="84" y="0"/>
                  <a:pt x="80" y="0"/>
                </a:cubicBezTo>
                <a:cubicBezTo>
                  <a:pt x="48" y="0"/>
                  <a:pt x="48" y="0"/>
                  <a:pt x="48" y="0"/>
                </a:cubicBezTo>
                <a:cubicBezTo>
                  <a:pt x="43" y="0"/>
                  <a:pt x="40" y="3"/>
                  <a:pt x="40" y="8"/>
                </a:cubicBezTo>
                <a:cubicBezTo>
                  <a:pt x="40" y="40"/>
                  <a:pt x="40" y="40"/>
                  <a:pt x="40" y="40"/>
                </a:cubicBezTo>
                <a:cubicBezTo>
                  <a:pt x="8" y="40"/>
                  <a:pt x="8" y="40"/>
                  <a:pt x="8" y="40"/>
                </a:cubicBezTo>
                <a:cubicBezTo>
                  <a:pt x="3" y="40"/>
                  <a:pt x="0" y="43"/>
                  <a:pt x="0" y="48"/>
                </a:cubicBezTo>
                <a:cubicBezTo>
                  <a:pt x="0" y="80"/>
                  <a:pt x="0" y="80"/>
                  <a:pt x="0" y="80"/>
                </a:cubicBezTo>
                <a:cubicBezTo>
                  <a:pt x="0" y="84"/>
                  <a:pt x="3" y="88"/>
                  <a:pt x="8" y="88"/>
                </a:cubicBezTo>
                <a:cubicBezTo>
                  <a:pt x="40" y="88"/>
                  <a:pt x="40" y="88"/>
                  <a:pt x="40" y="88"/>
                </a:cubicBezTo>
                <a:cubicBezTo>
                  <a:pt x="40" y="120"/>
                  <a:pt x="40" y="120"/>
                  <a:pt x="40" y="120"/>
                </a:cubicBezTo>
                <a:cubicBezTo>
                  <a:pt x="40" y="124"/>
                  <a:pt x="43" y="128"/>
                  <a:pt x="48" y="128"/>
                </a:cubicBezTo>
                <a:cubicBezTo>
                  <a:pt x="80" y="128"/>
                  <a:pt x="80" y="128"/>
                  <a:pt x="80" y="128"/>
                </a:cubicBezTo>
                <a:cubicBezTo>
                  <a:pt x="84" y="128"/>
                  <a:pt x="88" y="124"/>
                  <a:pt x="88" y="120"/>
                </a:cubicBezTo>
                <a:cubicBezTo>
                  <a:pt x="88" y="88"/>
                  <a:pt x="88" y="88"/>
                  <a:pt x="88" y="88"/>
                </a:cubicBezTo>
                <a:cubicBezTo>
                  <a:pt x="120" y="88"/>
                  <a:pt x="120" y="88"/>
                  <a:pt x="120" y="88"/>
                </a:cubicBezTo>
                <a:cubicBezTo>
                  <a:pt x="124" y="88"/>
                  <a:pt x="128" y="84"/>
                  <a:pt x="128" y="80"/>
                </a:cubicBezTo>
                <a:cubicBezTo>
                  <a:pt x="128" y="48"/>
                  <a:pt x="128" y="48"/>
                  <a:pt x="128" y="48"/>
                </a:cubicBezTo>
                <a:cubicBezTo>
                  <a:pt x="128" y="43"/>
                  <a:pt x="124" y="40"/>
                  <a:pt x="120" y="40"/>
                </a:cubicBezTo>
                <a:close/>
              </a:path>
            </a:pathLst>
          </a:custGeom>
          <a:noFill/>
          <a:ln w="25400"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3200"/>
          </a:p>
        </p:txBody>
      </p:sp>
      <p:sp>
        <p:nvSpPr>
          <p:cNvPr id="39" name="Freeform: Shape 38">
            <a:extLst>
              <a:ext uri="{FF2B5EF4-FFF2-40B4-BE49-F238E27FC236}">
                <a16:creationId xmlns:a16="http://schemas.microsoft.com/office/drawing/2014/main" id="{56B3B3BB-6F0C-7770-FE3D-721F9BFD1A71}"/>
              </a:ext>
            </a:extLst>
          </p:cNvPr>
          <p:cNvSpPr/>
          <p:nvPr/>
        </p:nvSpPr>
        <p:spPr>
          <a:xfrm>
            <a:off x="3074804" y="3286197"/>
            <a:ext cx="146937" cy="1824870"/>
          </a:xfrm>
          <a:custGeom>
            <a:avLst/>
            <a:gdLst>
              <a:gd name="connsiteX0" fmla="*/ 0 w 3862412"/>
              <a:gd name="connsiteY0" fmla="*/ 2563214 h 2563214"/>
              <a:gd name="connsiteX1" fmla="*/ 464458 w 3862412"/>
              <a:gd name="connsiteY1" fmla="*/ 1677842 h 2563214"/>
              <a:gd name="connsiteX2" fmla="*/ 856343 w 3862412"/>
              <a:gd name="connsiteY2" fmla="*/ 531214 h 2563214"/>
              <a:gd name="connsiteX3" fmla="*/ 1640115 w 3862412"/>
              <a:gd name="connsiteY3" fmla="*/ 23214 h 2563214"/>
              <a:gd name="connsiteX4" fmla="*/ 2598058 w 3862412"/>
              <a:gd name="connsiteY4" fmla="*/ 110299 h 2563214"/>
              <a:gd name="connsiteX5" fmla="*/ 2757715 w 3862412"/>
              <a:gd name="connsiteY5" fmla="*/ 328014 h 2563214"/>
              <a:gd name="connsiteX6" fmla="*/ 2888343 w 3862412"/>
              <a:gd name="connsiteY6" fmla="*/ 792471 h 2563214"/>
              <a:gd name="connsiteX7" fmla="*/ 3512458 w 3862412"/>
              <a:gd name="connsiteY7" fmla="*/ 1808471 h 2563214"/>
              <a:gd name="connsiteX8" fmla="*/ 3744686 w 3862412"/>
              <a:gd name="connsiteY8" fmla="*/ 2243899 h 2563214"/>
              <a:gd name="connsiteX9" fmla="*/ 3846286 w 3862412"/>
              <a:gd name="connsiteY9" fmla="*/ 2316471 h 2563214"/>
              <a:gd name="connsiteX10" fmla="*/ 3860800 w 3862412"/>
              <a:gd name="connsiteY10" fmla="*/ 2316471 h 2563214"/>
              <a:gd name="connsiteX0" fmla="*/ 0 w 3862412"/>
              <a:gd name="connsiteY0" fmla="*/ 2570301 h 2570301"/>
              <a:gd name="connsiteX1" fmla="*/ 464458 w 3862412"/>
              <a:gd name="connsiteY1" fmla="*/ 1684929 h 2570301"/>
              <a:gd name="connsiteX2" fmla="*/ 856343 w 3862412"/>
              <a:gd name="connsiteY2" fmla="*/ 538301 h 2570301"/>
              <a:gd name="connsiteX3" fmla="*/ 1640115 w 3862412"/>
              <a:gd name="connsiteY3" fmla="*/ 30301 h 2570301"/>
              <a:gd name="connsiteX4" fmla="*/ 2519400 w 3862412"/>
              <a:gd name="connsiteY4" fmla="*/ 87890 h 2570301"/>
              <a:gd name="connsiteX5" fmla="*/ 2757715 w 3862412"/>
              <a:gd name="connsiteY5" fmla="*/ 335101 h 2570301"/>
              <a:gd name="connsiteX6" fmla="*/ 2888343 w 3862412"/>
              <a:gd name="connsiteY6" fmla="*/ 799558 h 2570301"/>
              <a:gd name="connsiteX7" fmla="*/ 3512458 w 3862412"/>
              <a:gd name="connsiteY7" fmla="*/ 1815558 h 2570301"/>
              <a:gd name="connsiteX8" fmla="*/ 3744686 w 3862412"/>
              <a:gd name="connsiteY8" fmla="*/ 2250986 h 2570301"/>
              <a:gd name="connsiteX9" fmla="*/ 3846286 w 3862412"/>
              <a:gd name="connsiteY9" fmla="*/ 2323558 h 2570301"/>
              <a:gd name="connsiteX10" fmla="*/ 3860800 w 3862412"/>
              <a:gd name="connsiteY10" fmla="*/ 2323558 h 2570301"/>
              <a:gd name="connsiteX0" fmla="*/ 0 w 3862412"/>
              <a:gd name="connsiteY0" fmla="*/ 2563196 h 2563196"/>
              <a:gd name="connsiteX1" fmla="*/ 464458 w 3862412"/>
              <a:gd name="connsiteY1" fmla="*/ 1677824 h 2563196"/>
              <a:gd name="connsiteX2" fmla="*/ 856343 w 3862412"/>
              <a:gd name="connsiteY2" fmla="*/ 531196 h 2563196"/>
              <a:gd name="connsiteX3" fmla="*/ 1640115 w 3862412"/>
              <a:gd name="connsiteY3" fmla="*/ 23196 h 2563196"/>
              <a:gd name="connsiteX4" fmla="*/ 2519400 w 3862412"/>
              <a:gd name="connsiteY4" fmla="*/ 80785 h 2563196"/>
              <a:gd name="connsiteX5" fmla="*/ 2757715 w 3862412"/>
              <a:gd name="connsiteY5" fmla="*/ 327996 h 2563196"/>
              <a:gd name="connsiteX6" fmla="*/ 2888343 w 3862412"/>
              <a:gd name="connsiteY6" fmla="*/ 792453 h 2563196"/>
              <a:gd name="connsiteX7" fmla="*/ 3512458 w 3862412"/>
              <a:gd name="connsiteY7" fmla="*/ 1808453 h 2563196"/>
              <a:gd name="connsiteX8" fmla="*/ 3744686 w 3862412"/>
              <a:gd name="connsiteY8" fmla="*/ 2243881 h 2563196"/>
              <a:gd name="connsiteX9" fmla="*/ 3846286 w 3862412"/>
              <a:gd name="connsiteY9" fmla="*/ 2316453 h 2563196"/>
              <a:gd name="connsiteX10" fmla="*/ 3860800 w 3862412"/>
              <a:gd name="connsiteY10" fmla="*/ 2316453 h 2563196"/>
              <a:gd name="connsiteX0" fmla="*/ 0 w 3862412"/>
              <a:gd name="connsiteY0" fmla="*/ 2563196 h 2563196"/>
              <a:gd name="connsiteX1" fmla="*/ 464458 w 3862412"/>
              <a:gd name="connsiteY1" fmla="*/ 1677824 h 2563196"/>
              <a:gd name="connsiteX2" fmla="*/ 856343 w 3862412"/>
              <a:gd name="connsiteY2" fmla="*/ 531196 h 2563196"/>
              <a:gd name="connsiteX3" fmla="*/ 1640115 w 3862412"/>
              <a:gd name="connsiteY3" fmla="*/ 23196 h 2563196"/>
              <a:gd name="connsiteX4" fmla="*/ 2519400 w 3862412"/>
              <a:gd name="connsiteY4" fmla="*/ 80785 h 2563196"/>
              <a:gd name="connsiteX5" fmla="*/ 2757715 w 3862412"/>
              <a:gd name="connsiteY5" fmla="*/ 327996 h 2563196"/>
              <a:gd name="connsiteX6" fmla="*/ 2888343 w 3862412"/>
              <a:gd name="connsiteY6" fmla="*/ 792453 h 2563196"/>
              <a:gd name="connsiteX7" fmla="*/ 3148665 w 3862412"/>
              <a:gd name="connsiteY7" fmla="*/ 1739627 h 2563196"/>
              <a:gd name="connsiteX8" fmla="*/ 3744686 w 3862412"/>
              <a:gd name="connsiteY8" fmla="*/ 2243881 h 2563196"/>
              <a:gd name="connsiteX9" fmla="*/ 3846286 w 3862412"/>
              <a:gd name="connsiteY9" fmla="*/ 2316453 h 2563196"/>
              <a:gd name="connsiteX10" fmla="*/ 3860800 w 3862412"/>
              <a:gd name="connsiteY10" fmla="*/ 2316453 h 2563196"/>
              <a:gd name="connsiteX0" fmla="*/ 0 w 3862412"/>
              <a:gd name="connsiteY0" fmla="*/ 2563196 h 2563196"/>
              <a:gd name="connsiteX1" fmla="*/ 464458 w 3862412"/>
              <a:gd name="connsiteY1" fmla="*/ 1677824 h 2563196"/>
              <a:gd name="connsiteX2" fmla="*/ 856343 w 3862412"/>
              <a:gd name="connsiteY2" fmla="*/ 531196 h 2563196"/>
              <a:gd name="connsiteX3" fmla="*/ 1640115 w 3862412"/>
              <a:gd name="connsiteY3" fmla="*/ 23196 h 2563196"/>
              <a:gd name="connsiteX4" fmla="*/ 2519400 w 3862412"/>
              <a:gd name="connsiteY4" fmla="*/ 80785 h 2563196"/>
              <a:gd name="connsiteX5" fmla="*/ 2757715 w 3862412"/>
              <a:gd name="connsiteY5" fmla="*/ 327996 h 2563196"/>
              <a:gd name="connsiteX6" fmla="*/ 2888343 w 3862412"/>
              <a:gd name="connsiteY6" fmla="*/ 792453 h 2563196"/>
              <a:gd name="connsiteX7" fmla="*/ 3030678 w 3862412"/>
              <a:gd name="connsiteY7" fmla="*/ 1759292 h 2563196"/>
              <a:gd name="connsiteX8" fmla="*/ 3744686 w 3862412"/>
              <a:gd name="connsiteY8" fmla="*/ 2243881 h 2563196"/>
              <a:gd name="connsiteX9" fmla="*/ 3846286 w 3862412"/>
              <a:gd name="connsiteY9" fmla="*/ 2316453 h 2563196"/>
              <a:gd name="connsiteX10" fmla="*/ 3860800 w 3862412"/>
              <a:gd name="connsiteY10" fmla="*/ 2316453 h 2563196"/>
              <a:gd name="connsiteX0" fmla="*/ 0 w 3879565"/>
              <a:gd name="connsiteY0" fmla="*/ 2563196 h 2563196"/>
              <a:gd name="connsiteX1" fmla="*/ 464458 w 3879565"/>
              <a:gd name="connsiteY1" fmla="*/ 1677824 h 2563196"/>
              <a:gd name="connsiteX2" fmla="*/ 856343 w 3879565"/>
              <a:gd name="connsiteY2" fmla="*/ 531196 h 2563196"/>
              <a:gd name="connsiteX3" fmla="*/ 1640115 w 3879565"/>
              <a:gd name="connsiteY3" fmla="*/ 23196 h 2563196"/>
              <a:gd name="connsiteX4" fmla="*/ 2519400 w 3879565"/>
              <a:gd name="connsiteY4" fmla="*/ 80785 h 2563196"/>
              <a:gd name="connsiteX5" fmla="*/ 2757715 w 3879565"/>
              <a:gd name="connsiteY5" fmla="*/ 327996 h 2563196"/>
              <a:gd name="connsiteX6" fmla="*/ 2888343 w 3879565"/>
              <a:gd name="connsiteY6" fmla="*/ 792453 h 2563196"/>
              <a:gd name="connsiteX7" fmla="*/ 3030678 w 3879565"/>
              <a:gd name="connsiteY7" fmla="*/ 1759292 h 2563196"/>
              <a:gd name="connsiteX8" fmla="*/ 3479215 w 3879565"/>
              <a:gd name="connsiteY8" fmla="*/ 2204552 h 2563196"/>
              <a:gd name="connsiteX9" fmla="*/ 3846286 w 3879565"/>
              <a:gd name="connsiteY9" fmla="*/ 2316453 h 2563196"/>
              <a:gd name="connsiteX10" fmla="*/ 3860800 w 3879565"/>
              <a:gd name="connsiteY10" fmla="*/ 2316453 h 2563196"/>
              <a:gd name="connsiteX0" fmla="*/ 0 w 3873775"/>
              <a:gd name="connsiteY0" fmla="*/ 2563196 h 2563196"/>
              <a:gd name="connsiteX1" fmla="*/ 464458 w 3873775"/>
              <a:gd name="connsiteY1" fmla="*/ 1677824 h 2563196"/>
              <a:gd name="connsiteX2" fmla="*/ 856343 w 3873775"/>
              <a:gd name="connsiteY2" fmla="*/ 531196 h 2563196"/>
              <a:gd name="connsiteX3" fmla="*/ 1640115 w 3873775"/>
              <a:gd name="connsiteY3" fmla="*/ 23196 h 2563196"/>
              <a:gd name="connsiteX4" fmla="*/ 2519400 w 3873775"/>
              <a:gd name="connsiteY4" fmla="*/ 80785 h 2563196"/>
              <a:gd name="connsiteX5" fmla="*/ 2757715 w 3873775"/>
              <a:gd name="connsiteY5" fmla="*/ 327996 h 2563196"/>
              <a:gd name="connsiteX6" fmla="*/ 2888343 w 3873775"/>
              <a:gd name="connsiteY6" fmla="*/ 792453 h 2563196"/>
              <a:gd name="connsiteX7" fmla="*/ 3030678 w 3873775"/>
              <a:gd name="connsiteY7" fmla="*/ 1759292 h 2563196"/>
              <a:gd name="connsiteX8" fmla="*/ 3479215 w 3873775"/>
              <a:gd name="connsiteY8" fmla="*/ 2204552 h 2563196"/>
              <a:gd name="connsiteX9" fmla="*/ 3846286 w 3873775"/>
              <a:gd name="connsiteY9" fmla="*/ 2316453 h 2563196"/>
              <a:gd name="connsiteX10" fmla="*/ 3845560 w 3873775"/>
              <a:gd name="connsiteY10" fmla="*/ 2324073 h 2563196"/>
              <a:gd name="connsiteX0" fmla="*/ 0 w 3879565"/>
              <a:gd name="connsiteY0" fmla="*/ 2563196 h 2563196"/>
              <a:gd name="connsiteX1" fmla="*/ 464458 w 3879565"/>
              <a:gd name="connsiteY1" fmla="*/ 1677824 h 2563196"/>
              <a:gd name="connsiteX2" fmla="*/ 856343 w 3879565"/>
              <a:gd name="connsiteY2" fmla="*/ 531196 h 2563196"/>
              <a:gd name="connsiteX3" fmla="*/ 1640115 w 3879565"/>
              <a:gd name="connsiteY3" fmla="*/ 23196 h 2563196"/>
              <a:gd name="connsiteX4" fmla="*/ 2519400 w 3879565"/>
              <a:gd name="connsiteY4" fmla="*/ 80785 h 2563196"/>
              <a:gd name="connsiteX5" fmla="*/ 2757715 w 3879565"/>
              <a:gd name="connsiteY5" fmla="*/ 327996 h 2563196"/>
              <a:gd name="connsiteX6" fmla="*/ 2888343 w 3879565"/>
              <a:gd name="connsiteY6" fmla="*/ 792453 h 2563196"/>
              <a:gd name="connsiteX7" fmla="*/ 3030678 w 3879565"/>
              <a:gd name="connsiteY7" fmla="*/ 1759292 h 2563196"/>
              <a:gd name="connsiteX8" fmla="*/ 3479215 w 3879565"/>
              <a:gd name="connsiteY8" fmla="*/ 2204552 h 2563196"/>
              <a:gd name="connsiteX9" fmla="*/ 3846286 w 3879565"/>
              <a:gd name="connsiteY9" fmla="*/ 2316453 h 2563196"/>
              <a:gd name="connsiteX10" fmla="*/ 3860800 w 3879565"/>
              <a:gd name="connsiteY10" fmla="*/ 2461233 h 2563196"/>
              <a:gd name="connsiteX0" fmla="*/ 0 w 3860800"/>
              <a:gd name="connsiteY0" fmla="*/ 2563196 h 2563196"/>
              <a:gd name="connsiteX1" fmla="*/ 464458 w 3860800"/>
              <a:gd name="connsiteY1" fmla="*/ 1677824 h 2563196"/>
              <a:gd name="connsiteX2" fmla="*/ 856343 w 3860800"/>
              <a:gd name="connsiteY2" fmla="*/ 531196 h 2563196"/>
              <a:gd name="connsiteX3" fmla="*/ 1640115 w 3860800"/>
              <a:gd name="connsiteY3" fmla="*/ 23196 h 2563196"/>
              <a:gd name="connsiteX4" fmla="*/ 2519400 w 3860800"/>
              <a:gd name="connsiteY4" fmla="*/ 80785 h 2563196"/>
              <a:gd name="connsiteX5" fmla="*/ 2757715 w 3860800"/>
              <a:gd name="connsiteY5" fmla="*/ 327996 h 2563196"/>
              <a:gd name="connsiteX6" fmla="*/ 2888343 w 3860800"/>
              <a:gd name="connsiteY6" fmla="*/ 792453 h 2563196"/>
              <a:gd name="connsiteX7" fmla="*/ 3030678 w 3860800"/>
              <a:gd name="connsiteY7" fmla="*/ 1759292 h 2563196"/>
              <a:gd name="connsiteX8" fmla="*/ 3479215 w 3860800"/>
              <a:gd name="connsiteY8" fmla="*/ 2204552 h 2563196"/>
              <a:gd name="connsiteX9" fmla="*/ 3860800 w 3860800"/>
              <a:gd name="connsiteY9" fmla="*/ 2461233 h 2563196"/>
              <a:gd name="connsiteX0" fmla="*/ 0 w 3845560"/>
              <a:gd name="connsiteY0" fmla="*/ 2563196 h 2563196"/>
              <a:gd name="connsiteX1" fmla="*/ 464458 w 3845560"/>
              <a:gd name="connsiteY1" fmla="*/ 1677824 h 2563196"/>
              <a:gd name="connsiteX2" fmla="*/ 856343 w 3845560"/>
              <a:gd name="connsiteY2" fmla="*/ 531196 h 2563196"/>
              <a:gd name="connsiteX3" fmla="*/ 1640115 w 3845560"/>
              <a:gd name="connsiteY3" fmla="*/ 23196 h 2563196"/>
              <a:gd name="connsiteX4" fmla="*/ 2519400 w 3845560"/>
              <a:gd name="connsiteY4" fmla="*/ 80785 h 2563196"/>
              <a:gd name="connsiteX5" fmla="*/ 2757715 w 3845560"/>
              <a:gd name="connsiteY5" fmla="*/ 327996 h 2563196"/>
              <a:gd name="connsiteX6" fmla="*/ 2888343 w 3845560"/>
              <a:gd name="connsiteY6" fmla="*/ 792453 h 2563196"/>
              <a:gd name="connsiteX7" fmla="*/ 3030678 w 3845560"/>
              <a:gd name="connsiteY7" fmla="*/ 1759292 h 2563196"/>
              <a:gd name="connsiteX8" fmla="*/ 3479215 w 3845560"/>
              <a:gd name="connsiteY8" fmla="*/ 2204552 h 2563196"/>
              <a:gd name="connsiteX9" fmla="*/ 3845560 w 3845560"/>
              <a:gd name="connsiteY9" fmla="*/ 2346933 h 2563196"/>
              <a:gd name="connsiteX0" fmla="*/ 0 w 3845560"/>
              <a:gd name="connsiteY0" fmla="*/ 2563196 h 2563196"/>
              <a:gd name="connsiteX1" fmla="*/ 464458 w 3845560"/>
              <a:gd name="connsiteY1" fmla="*/ 1677824 h 2563196"/>
              <a:gd name="connsiteX2" fmla="*/ 856343 w 3845560"/>
              <a:gd name="connsiteY2" fmla="*/ 531196 h 2563196"/>
              <a:gd name="connsiteX3" fmla="*/ 1640115 w 3845560"/>
              <a:gd name="connsiteY3" fmla="*/ 23196 h 2563196"/>
              <a:gd name="connsiteX4" fmla="*/ 2519400 w 3845560"/>
              <a:gd name="connsiteY4" fmla="*/ 80785 h 2563196"/>
              <a:gd name="connsiteX5" fmla="*/ 2757715 w 3845560"/>
              <a:gd name="connsiteY5" fmla="*/ 327996 h 2563196"/>
              <a:gd name="connsiteX6" fmla="*/ 2888343 w 3845560"/>
              <a:gd name="connsiteY6" fmla="*/ 792453 h 2563196"/>
              <a:gd name="connsiteX7" fmla="*/ 3030678 w 3845560"/>
              <a:gd name="connsiteY7" fmla="*/ 1759292 h 2563196"/>
              <a:gd name="connsiteX8" fmla="*/ 3479215 w 3845560"/>
              <a:gd name="connsiteY8" fmla="*/ 2204552 h 2563196"/>
              <a:gd name="connsiteX9" fmla="*/ 3845560 w 3845560"/>
              <a:gd name="connsiteY9" fmla="*/ 2346933 h 2563196"/>
              <a:gd name="connsiteX0" fmla="*/ 0 w 3837940"/>
              <a:gd name="connsiteY0" fmla="*/ 2563196 h 2563196"/>
              <a:gd name="connsiteX1" fmla="*/ 464458 w 3837940"/>
              <a:gd name="connsiteY1" fmla="*/ 1677824 h 2563196"/>
              <a:gd name="connsiteX2" fmla="*/ 856343 w 3837940"/>
              <a:gd name="connsiteY2" fmla="*/ 531196 h 2563196"/>
              <a:gd name="connsiteX3" fmla="*/ 1640115 w 3837940"/>
              <a:gd name="connsiteY3" fmla="*/ 23196 h 2563196"/>
              <a:gd name="connsiteX4" fmla="*/ 2519400 w 3837940"/>
              <a:gd name="connsiteY4" fmla="*/ 80785 h 2563196"/>
              <a:gd name="connsiteX5" fmla="*/ 2757715 w 3837940"/>
              <a:gd name="connsiteY5" fmla="*/ 327996 h 2563196"/>
              <a:gd name="connsiteX6" fmla="*/ 2888343 w 3837940"/>
              <a:gd name="connsiteY6" fmla="*/ 792453 h 2563196"/>
              <a:gd name="connsiteX7" fmla="*/ 3030678 w 3837940"/>
              <a:gd name="connsiteY7" fmla="*/ 1759292 h 2563196"/>
              <a:gd name="connsiteX8" fmla="*/ 3479215 w 3837940"/>
              <a:gd name="connsiteY8" fmla="*/ 2204552 h 2563196"/>
              <a:gd name="connsiteX9" fmla="*/ 3837940 w 3837940"/>
              <a:gd name="connsiteY9" fmla="*/ 2331693 h 2563196"/>
              <a:gd name="connsiteX0" fmla="*/ 0 w 3837940"/>
              <a:gd name="connsiteY0" fmla="*/ 2563196 h 2563196"/>
              <a:gd name="connsiteX1" fmla="*/ 464458 w 3837940"/>
              <a:gd name="connsiteY1" fmla="*/ 1677824 h 2563196"/>
              <a:gd name="connsiteX2" fmla="*/ 856343 w 3837940"/>
              <a:gd name="connsiteY2" fmla="*/ 531196 h 2563196"/>
              <a:gd name="connsiteX3" fmla="*/ 1640115 w 3837940"/>
              <a:gd name="connsiteY3" fmla="*/ 23196 h 2563196"/>
              <a:gd name="connsiteX4" fmla="*/ 2519400 w 3837940"/>
              <a:gd name="connsiteY4" fmla="*/ 80785 h 2563196"/>
              <a:gd name="connsiteX5" fmla="*/ 2757715 w 3837940"/>
              <a:gd name="connsiteY5" fmla="*/ 327996 h 2563196"/>
              <a:gd name="connsiteX6" fmla="*/ 2888343 w 3837940"/>
              <a:gd name="connsiteY6" fmla="*/ 792453 h 2563196"/>
              <a:gd name="connsiteX7" fmla="*/ 3030678 w 3837940"/>
              <a:gd name="connsiteY7" fmla="*/ 1759292 h 2563196"/>
              <a:gd name="connsiteX8" fmla="*/ 3418255 w 3837940"/>
              <a:gd name="connsiteY8" fmla="*/ 2212172 h 2563196"/>
              <a:gd name="connsiteX9" fmla="*/ 3837940 w 3837940"/>
              <a:gd name="connsiteY9" fmla="*/ 2331693 h 2563196"/>
              <a:gd name="connsiteX0" fmla="*/ 0 w 3837940"/>
              <a:gd name="connsiteY0" fmla="*/ 2563196 h 2563196"/>
              <a:gd name="connsiteX1" fmla="*/ 683533 w 3837940"/>
              <a:gd name="connsiteY1" fmla="*/ 1001549 h 2563196"/>
              <a:gd name="connsiteX2" fmla="*/ 856343 w 3837940"/>
              <a:gd name="connsiteY2" fmla="*/ 531196 h 2563196"/>
              <a:gd name="connsiteX3" fmla="*/ 1640115 w 3837940"/>
              <a:gd name="connsiteY3" fmla="*/ 23196 h 2563196"/>
              <a:gd name="connsiteX4" fmla="*/ 2519400 w 3837940"/>
              <a:gd name="connsiteY4" fmla="*/ 80785 h 2563196"/>
              <a:gd name="connsiteX5" fmla="*/ 2757715 w 3837940"/>
              <a:gd name="connsiteY5" fmla="*/ 327996 h 2563196"/>
              <a:gd name="connsiteX6" fmla="*/ 2888343 w 3837940"/>
              <a:gd name="connsiteY6" fmla="*/ 792453 h 2563196"/>
              <a:gd name="connsiteX7" fmla="*/ 3030678 w 3837940"/>
              <a:gd name="connsiteY7" fmla="*/ 1759292 h 2563196"/>
              <a:gd name="connsiteX8" fmla="*/ 3418255 w 3837940"/>
              <a:gd name="connsiteY8" fmla="*/ 2212172 h 2563196"/>
              <a:gd name="connsiteX9" fmla="*/ 3837940 w 3837940"/>
              <a:gd name="connsiteY9" fmla="*/ 2331693 h 2563196"/>
              <a:gd name="connsiteX0" fmla="*/ 0 w 3837940"/>
              <a:gd name="connsiteY0" fmla="*/ 2548685 h 2548685"/>
              <a:gd name="connsiteX1" fmla="*/ 683533 w 3837940"/>
              <a:gd name="connsiteY1" fmla="*/ 987038 h 2548685"/>
              <a:gd name="connsiteX2" fmla="*/ 1075418 w 3837940"/>
              <a:gd name="connsiteY2" fmla="*/ 288085 h 2548685"/>
              <a:gd name="connsiteX3" fmla="*/ 1640115 w 3837940"/>
              <a:gd name="connsiteY3" fmla="*/ 8685 h 2548685"/>
              <a:gd name="connsiteX4" fmla="*/ 2519400 w 3837940"/>
              <a:gd name="connsiteY4" fmla="*/ 66274 h 2548685"/>
              <a:gd name="connsiteX5" fmla="*/ 2757715 w 3837940"/>
              <a:gd name="connsiteY5" fmla="*/ 313485 h 2548685"/>
              <a:gd name="connsiteX6" fmla="*/ 2888343 w 3837940"/>
              <a:gd name="connsiteY6" fmla="*/ 777942 h 2548685"/>
              <a:gd name="connsiteX7" fmla="*/ 3030678 w 3837940"/>
              <a:gd name="connsiteY7" fmla="*/ 1744781 h 2548685"/>
              <a:gd name="connsiteX8" fmla="*/ 3418255 w 3837940"/>
              <a:gd name="connsiteY8" fmla="*/ 2197661 h 2548685"/>
              <a:gd name="connsiteX9" fmla="*/ 3837940 w 3837940"/>
              <a:gd name="connsiteY9" fmla="*/ 2317182 h 2548685"/>
              <a:gd name="connsiteX0" fmla="*/ 0 w 3837940"/>
              <a:gd name="connsiteY0" fmla="*/ 2552092 h 2552092"/>
              <a:gd name="connsiteX1" fmla="*/ 683533 w 3837940"/>
              <a:gd name="connsiteY1" fmla="*/ 990445 h 2552092"/>
              <a:gd name="connsiteX2" fmla="*/ 1027793 w 3837940"/>
              <a:gd name="connsiteY2" fmla="*/ 348642 h 2552092"/>
              <a:gd name="connsiteX3" fmla="*/ 1640115 w 3837940"/>
              <a:gd name="connsiteY3" fmla="*/ 12092 h 2552092"/>
              <a:gd name="connsiteX4" fmla="*/ 2519400 w 3837940"/>
              <a:gd name="connsiteY4" fmla="*/ 69681 h 2552092"/>
              <a:gd name="connsiteX5" fmla="*/ 2757715 w 3837940"/>
              <a:gd name="connsiteY5" fmla="*/ 316892 h 2552092"/>
              <a:gd name="connsiteX6" fmla="*/ 2888343 w 3837940"/>
              <a:gd name="connsiteY6" fmla="*/ 781349 h 2552092"/>
              <a:gd name="connsiteX7" fmla="*/ 3030678 w 3837940"/>
              <a:gd name="connsiteY7" fmla="*/ 1748188 h 2552092"/>
              <a:gd name="connsiteX8" fmla="*/ 3418255 w 3837940"/>
              <a:gd name="connsiteY8" fmla="*/ 2201068 h 2552092"/>
              <a:gd name="connsiteX9" fmla="*/ 3837940 w 3837940"/>
              <a:gd name="connsiteY9" fmla="*/ 2320589 h 2552092"/>
              <a:gd name="connsiteX0" fmla="*/ 0 w 3837940"/>
              <a:gd name="connsiteY0" fmla="*/ 2552092 h 2552092"/>
              <a:gd name="connsiteX1" fmla="*/ 616858 w 3837940"/>
              <a:gd name="connsiteY1" fmla="*/ 1066645 h 2552092"/>
              <a:gd name="connsiteX2" fmla="*/ 1027793 w 3837940"/>
              <a:gd name="connsiteY2" fmla="*/ 348642 h 2552092"/>
              <a:gd name="connsiteX3" fmla="*/ 1640115 w 3837940"/>
              <a:gd name="connsiteY3" fmla="*/ 12092 h 2552092"/>
              <a:gd name="connsiteX4" fmla="*/ 2519400 w 3837940"/>
              <a:gd name="connsiteY4" fmla="*/ 69681 h 2552092"/>
              <a:gd name="connsiteX5" fmla="*/ 2757715 w 3837940"/>
              <a:gd name="connsiteY5" fmla="*/ 316892 h 2552092"/>
              <a:gd name="connsiteX6" fmla="*/ 2888343 w 3837940"/>
              <a:gd name="connsiteY6" fmla="*/ 781349 h 2552092"/>
              <a:gd name="connsiteX7" fmla="*/ 3030678 w 3837940"/>
              <a:gd name="connsiteY7" fmla="*/ 1748188 h 2552092"/>
              <a:gd name="connsiteX8" fmla="*/ 3418255 w 3837940"/>
              <a:gd name="connsiteY8" fmla="*/ 2201068 h 2552092"/>
              <a:gd name="connsiteX9" fmla="*/ 3837940 w 3837940"/>
              <a:gd name="connsiteY9" fmla="*/ 2320589 h 2552092"/>
              <a:gd name="connsiteX0" fmla="*/ 0 w 3837940"/>
              <a:gd name="connsiteY0" fmla="*/ 2550363 h 2550363"/>
              <a:gd name="connsiteX1" fmla="*/ 616858 w 3837940"/>
              <a:gd name="connsiteY1" fmla="*/ 1064916 h 2550363"/>
              <a:gd name="connsiteX2" fmla="*/ 1027793 w 3837940"/>
              <a:gd name="connsiteY2" fmla="*/ 318338 h 2550363"/>
              <a:gd name="connsiteX3" fmla="*/ 1640115 w 3837940"/>
              <a:gd name="connsiteY3" fmla="*/ 10363 h 2550363"/>
              <a:gd name="connsiteX4" fmla="*/ 2519400 w 3837940"/>
              <a:gd name="connsiteY4" fmla="*/ 67952 h 2550363"/>
              <a:gd name="connsiteX5" fmla="*/ 2757715 w 3837940"/>
              <a:gd name="connsiteY5" fmla="*/ 315163 h 2550363"/>
              <a:gd name="connsiteX6" fmla="*/ 2888343 w 3837940"/>
              <a:gd name="connsiteY6" fmla="*/ 779620 h 2550363"/>
              <a:gd name="connsiteX7" fmla="*/ 3030678 w 3837940"/>
              <a:gd name="connsiteY7" fmla="*/ 1746459 h 2550363"/>
              <a:gd name="connsiteX8" fmla="*/ 3418255 w 3837940"/>
              <a:gd name="connsiteY8" fmla="*/ 2199339 h 2550363"/>
              <a:gd name="connsiteX9" fmla="*/ 3837940 w 3837940"/>
              <a:gd name="connsiteY9" fmla="*/ 2318860 h 2550363"/>
              <a:gd name="connsiteX0" fmla="*/ 0 w 3221082"/>
              <a:gd name="connsiteY0" fmla="*/ 1064916 h 2318860"/>
              <a:gd name="connsiteX1" fmla="*/ 410935 w 3221082"/>
              <a:gd name="connsiteY1" fmla="*/ 318338 h 2318860"/>
              <a:gd name="connsiteX2" fmla="*/ 1023257 w 3221082"/>
              <a:gd name="connsiteY2" fmla="*/ 10363 h 2318860"/>
              <a:gd name="connsiteX3" fmla="*/ 1902542 w 3221082"/>
              <a:gd name="connsiteY3" fmla="*/ 67952 h 2318860"/>
              <a:gd name="connsiteX4" fmla="*/ 2140857 w 3221082"/>
              <a:gd name="connsiteY4" fmla="*/ 315163 h 2318860"/>
              <a:gd name="connsiteX5" fmla="*/ 2271485 w 3221082"/>
              <a:gd name="connsiteY5" fmla="*/ 779620 h 2318860"/>
              <a:gd name="connsiteX6" fmla="*/ 2413820 w 3221082"/>
              <a:gd name="connsiteY6" fmla="*/ 1746459 h 2318860"/>
              <a:gd name="connsiteX7" fmla="*/ 2801397 w 3221082"/>
              <a:gd name="connsiteY7" fmla="*/ 2199339 h 2318860"/>
              <a:gd name="connsiteX8" fmla="*/ 3221082 w 3221082"/>
              <a:gd name="connsiteY8" fmla="*/ 2318860 h 2318860"/>
              <a:gd name="connsiteX0" fmla="*/ 1 w 2810148"/>
              <a:gd name="connsiteY0" fmla="*/ 318338 h 2318860"/>
              <a:gd name="connsiteX1" fmla="*/ 612323 w 2810148"/>
              <a:gd name="connsiteY1" fmla="*/ 10363 h 2318860"/>
              <a:gd name="connsiteX2" fmla="*/ 1491608 w 2810148"/>
              <a:gd name="connsiteY2" fmla="*/ 67952 h 2318860"/>
              <a:gd name="connsiteX3" fmla="*/ 1729923 w 2810148"/>
              <a:gd name="connsiteY3" fmla="*/ 315163 h 2318860"/>
              <a:gd name="connsiteX4" fmla="*/ 1860551 w 2810148"/>
              <a:gd name="connsiteY4" fmla="*/ 779620 h 2318860"/>
              <a:gd name="connsiteX5" fmla="*/ 2002886 w 2810148"/>
              <a:gd name="connsiteY5" fmla="*/ 1746459 h 2318860"/>
              <a:gd name="connsiteX6" fmla="*/ 2390463 w 2810148"/>
              <a:gd name="connsiteY6" fmla="*/ 2199339 h 2318860"/>
              <a:gd name="connsiteX7" fmla="*/ 2810148 w 2810148"/>
              <a:gd name="connsiteY7" fmla="*/ 2318860 h 2318860"/>
              <a:gd name="connsiteX0" fmla="*/ 0 w 2581737"/>
              <a:gd name="connsiteY0" fmla="*/ 188210 h 2312170"/>
              <a:gd name="connsiteX1" fmla="*/ 383912 w 2581737"/>
              <a:gd name="connsiteY1" fmla="*/ 3673 h 2312170"/>
              <a:gd name="connsiteX2" fmla="*/ 1263197 w 2581737"/>
              <a:gd name="connsiteY2" fmla="*/ 61262 h 2312170"/>
              <a:gd name="connsiteX3" fmla="*/ 1501512 w 2581737"/>
              <a:gd name="connsiteY3" fmla="*/ 308473 h 2312170"/>
              <a:gd name="connsiteX4" fmla="*/ 1632140 w 2581737"/>
              <a:gd name="connsiteY4" fmla="*/ 772930 h 2312170"/>
              <a:gd name="connsiteX5" fmla="*/ 1774475 w 2581737"/>
              <a:gd name="connsiteY5" fmla="*/ 1739769 h 2312170"/>
              <a:gd name="connsiteX6" fmla="*/ 2162052 w 2581737"/>
              <a:gd name="connsiteY6" fmla="*/ 2192649 h 2312170"/>
              <a:gd name="connsiteX7" fmla="*/ 2581737 w 2581737"/>
              <a:gd name="connsiteY7" fmla="*/ 2312170 h 2312170"/>
              <a:gd name="connsiteX0" fmla="*/ -4 w 2197821"/>
              <a:gd name="connsiteY0" fmla="*/ 3673 h 2312170"/>
              <a:gd name="connsiteX1" fmla="*/ 879281 w 2197821"/>
              <a:gd name="connsiteY1" fmla="*/ 61262 h 2312170"/>
              <a:gd name="connsiteX2" fmla="*/ 1117596 w 2197821"/>
              <a:gd name="connsiteY2" fmla="*/ 308473 h 2312170"/>
              <a:gd name="connsiteX3" fmla="*/ 1248224 w 2197821"/>
              <a:gd name="connsiteY3" fmla="*/ 772930 h 2312170"/>
              <a:gd name="connsiteX4" fmla="*/ 1390559 w 2197821"/>
              <a:gd name="connsiteY4" fmla="*/ 1739769 h 2312170"/>
              <a:gd name="connsiteX5" fmla="*/ 1778136 w 2197821"/>
              <a:gd name="connsiteY5" fmla="*/ 2192649 h 2312170"/>
              <a:gd name="connsiteX6" fmla="*/ 2197821 w 2197821"/>
              <a:gd name="connsiteY6" fmla="*/ 2312170 h 2312170"/>
              <a:gd name="connsiteX0" fmla="*/ 0 w 1318540"/>
              <a:gd name="connsiteY0" fmla="*/ 0 h 2250908"/>
              <a:gd name="connsiteX1" fmla="*/ 238315 w 1318540"/>
              <a:gd name="connsiteY1" fmla="*/ 247211 h 2250908"/>
              <a:gd name="connsiteX2" fmla="*/ 368943 w 1318540"/>
              <a:gd name="connsiteY2" fmla="*/ 711668 h 2250908"/>
              <a:gd name="connsiteX3" fmla="*/ 511278 w 1318540"/>
              <a:gd name="connsiteY3" fmla="*/ 1678507 h 2250908"/>
              <a:gd name="connsiteX4" fmla="*/ 898855 w 1318540"/>
              <a:gd name="connsiteY4" fmla="*/ 2131387 h 2250908"/>
              <a:gd name="connsiteX5" fmla="*/ 1318540 w 1318540"/>
              <a:gd name="connsiteY5" fmla="*/ 2250908 h 2250908"/>
              <a:gd name="connsiteX0" fmla="*/ -2 w 1080223"/>
              <a:gd name="connsiteY0" fmla="*/ 0 h 2003697"/>
              <a:gd name="connsiteX1" fmla="*/ 130626 w 1080223"/>
              <a:gd name="connsiteY1" fmla="*/ 464457 h 2003697"/>
              <a:gd name="connsiteX2" fmla="*/ 272961 w 1080223"/>
              <a:gd name="connsiteY2" fmla="*/ 1431296 h 2003697"/>
              <a:gd name="connsiteX3" fmla="*/ 660538 w 1080223"/>
              <a:gd name="connsiteY3" fmla="*/ 1884176 h 2003697"/>
              <a:gd name="connsiteX4" fmla="*/ 1080223 w 1080223"/>
              <a:gd name="connsiteY4" fmla="*/ 2003697 h 2003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0223" h="2003697">
                <a:moveTo>
                  <a:pt x="-2" y="0"/>
                </a:moveTo>
                <a:cubicBezTo>
                  <a:pt x="61489" y="118611"/>
                  <a:pt x="85132" y="225908"/>
                  <a:pt x="130626" y="464457"/>
                </a:cubicBezTo>
                <a:cubicBezTo>
                  <a:pt x="176120" y="703006"/>
                  <a:pt x="184642" y="1194676"/>
                  <a:pt x="272961" y="1431296"/>
                </a:cubicBezTo>
                <a:cubicBezTo>
                  <a:pt x="361280" y="1667916"/>
                  <a:pt x="525994" y="1788776"/>
                  <a:pt x="660538" y="1884176"/>
                </a:cubicBezTo>
                <a:cubicBezTo>
                  <a:pt x="795082" y="1979576"/>
                  <a:pt x="977866" y="2003562"/>
                  <a:pt x="1080223" y="2003697"/>
                </a:cubicBezTo>
              </a:path>
            </a:pathLst>
          </a:cu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Shape 39">
            <a:extLst>
              <a:ext uri="{FF2B5EF4-FFF2-40B4-BE49-F238E27FC236}">
                <a16:creationId xmlns:a16="http://schemas.microsoft.com/office/drawing/2014/main" id="{0BF7543B-DF4C-E155-130C-59BF29315A31}"/>
              </a:ext>
            </a:extLst>
          </p:cNvPr>
          <p:cNvSpPr/>
          <p:nvPr/>
        </p:nvSpPr>
        <p:spPr>
          <a:xfrm>
            <a:off x="4464234" y="3477414"/>
            <a:ext cx="1501261" cy="578888"/>
          </a:xfrm>
          <a:custGeom>
            <a:avLst/>
            <a:gdLst>
              <a:gd name="connsiteX0" fmla="*/ 0 w 1438275"/>
              <a:gd name="connsiteY0" fmla="*/ 655829 h 660411"/>
              <a:gd name="connsiteX1" fmla="*/ 219075 w 1438275"/>
              <a:gd name="connsiteY1" fmla="*/ 655829 h 660411"/>
              <a:gd name="connsiteX2" fmla="*/ 533400 w 1438275"/>
              <a:gd name="connsiteY2" fmla="*/ 608204 h 660411"/>
              <a:gd name="connsiteX3" fmla="*/ 733425 w 1438275"/>
              <a:gd name="connsiteY3" fmla="*/ 446279 h 660411"/>
              <a:gd name="connsiteX4" fmla="*/ 838200 w 1438275"/>
              <a:gd name="connsiteY4" fmla="*/ 236729 h 660411"/>
              <a:gd name="connsiteX5" fmla="*/ 733425 w 1438275"/>
              <a:gd name="connsiteY5" fmla="*/ 8129 h 660411"/>
              <a:gd name="connsiteX6" fmla="*/ 457200 w 1438275"/>
              <a:gd name="connsiteY6" fmla="*/ 84329 h 660411"/>
              <a:gd name="connsiteX7" fmla="*/ 590550 w 1438275"/>
              <a:gd name="connsiteY7" fmla="*/ 398654 h 660411"/>
              <a:gd name="connsiteX8" fmla="*/ 1000125 w 1438275"/>
              <a:gd name="connsiteY8" fmla="*/ 522479 h 660411"/>
              <a:gd name="connsiteX9" fmla="*/ 1438275 w 1438275"/>
              <a:gd name="connsiteY9" fmla="*/ 532004 h 660411"/>
              <a:gd name="connsiteX0" fmla="*/ 0 w 1438275"/>
              <a:gd name="connsiteY0" fmla="*/ 694242 h 698824"/>
              <a:gd name="connsiteX1" fmla="*/ 219075 w 1438275"/>
              <a:gd name="connsiteY1" fmla="*/ 694242 h 698824"/>
              <a:gd name="connsiteX2" fmla="*/ 533400 w 1438275"/>
              <a:gd name="connsiteY2" fmla="*/ 646617 h 698824"/>
              <a:gd name="connsiteX3" fmla="*/ 733425 w 1438275"/>
              <a:gd name="connsiteY3" fmla="*/ 484692 h 698824"/>
              <a:gd name="connsiteX4" fmla="*/ 838200 w 1438275"/>
              <a:gd name="connsiteY4" fmla="*/ 275142 h 698824"/>
              <a:gd name="connsiteX5" fmla="*/ 714375 w 1438275"/>
              <a:gd name="connsiteY5" fmla="*/ 5267 h 698824"/>
              <a:gd name="connsiteX6" fmla="*/ 457200 w 1438275"/>
              <a:gd name="connsiteY6" fmla="*/ 122742 h 698824"/>
              <a:gd name="connsiteX7" fmla="*/ 590550 w 1438275"/>
              <a:gd name="connsiteY7" fmla="*/ 437067 h 698824"/>
              <a:gd name="connsiteX8" fmla="*/ 1000125 w 1438275"/>
              <a:gd name="connsiteY8" fmla="*/ 560892 h 698824"/>
              <a:gd name="connsiteX9" fmla="*/ 1438275 w 1438275"/>
              <a:gd name="connsiteY9" fmla="*/ 570417 h 698824"/>
              <a:gd name="connsiteX0" fmla="*/ 0 w 1438275"/>
              <a:gd name="connsiteY0" fmla="*/ 700108 h 704690"/>
              <a:gd name="connsiteX1" fmla="*/ 219075 w 1438275"/>
              <a:gd name="connsiteY1" fmla="*/ 700108 h 704690"/>
              <a:gd name="connsiteX2" fmla="*/ 533400 w 1438275"/>
              <a:gd name="connsiteY2" fmla="*/ 652483 h 704690"/>
              <a:gd name="connsiteX3" fmla="*/ 733425 w 1438275"/>
              <a:gd name="connsiteY3" fmla="*/ 490558 h 704690"/>
              <a:gd name="connsiteX4" fmla="*/ 838200 w 1438275"/>
              <a:gd name="connsiteY4" fmla="*/ 281008 h 704690"/>
              <a:gd name="connsiteX5" fmla="*/ 714375 w 1438275"/>
              <a:gd name="connsiteY5" fmla="*/ 11133 h 704690"/>
              <a:gd name="connsiteX6" fmla="*/ 450850 w 1438275"/>
              <a:gd name="connsiteY6" fmla="*/ 90508 h 704690"/>
              <a:gd name="connsiteX7" fmla="*/ 590550 w 1438275"/>
              <a:gd name="connsiteY7" fmla="*/ 442933 h 704690"/>
              <a:gd name="connsiteX8" fmla="*/ 1000125 w 1438275"/>
              <a:gd name="connsiteY8" fmla="*/ 566758 h 704690"/>
              <a:gd name="connsiteX9" fmla="*/ 1438275 w 1438275"/>
              <a:gd name="connsiteY9" fmla="*/ 576283 h 704690"/>
              <a:gd name="connsiteX0" fmla="*/ 0 w 1438275"/>
              <a:gd name="connsiteY0" fmla="*/ 709196 h 713778"/>
              <a:gd name="connsiteX1" fmla="*/ 219075 w 1438275"/>
              <a:gd name="connsiteY1" fmla="*/ 709196 h 713778"/>
              <a:gd name="connsiteX2" fmla="*/ 533400 w 1438275"/>
              <a:gd name="connsiteY2" fmla="*/ 661571 h 713778"/>
              <a:gd name="connsiteX3" fmla="*/ 733425 w 1438275"/>
              <a:gd name="connsiteY3" fmla="*/ 499646 h 713778"/>
              <a:gd name="connsiteX4" fmla="*/ 838200 w 1438275"/>
              <a:gd name="connsiteY4" fmla="*/ 290096 h 713778"/>
              <a:gd name="connsiteX5" fmla="*/ 714375 w 1438275"/>
              <a:gd name="connsiteY5" fmla="*/ 20221 h 713778"/>
              <a:gd name="connsiteX6" fmla="*/ 495300 w 1438275"/>
              <a:gd name="connsiteY6" fmla="*/ 67846 h 713778"/>
              <a:gd name="connsiteX7" fmla="*/ 590550 w 1438275"/>
              <a:gd name="connsiteY7" fmla="*/ 452021 h 713778"/>
              <a:gd name="connsiteX8" fmla="*/ 1000125 w 1438275"/>
              <a:gd name="connsiteY8" fmla="*/ 575846 h 713778"/>
              <a:gd name="connsiteX9" fmla="*/ 1438275 w 1438275"/>
              <a:gd name="connsiteY9" fmla="*/ 585371 h 713778"/>
              <a:gd name="connsiteX0" fmla="*/ 0 w 1438275"/>
              <a:gd name="connsiteY0" fmla="*/ 709196 h 713778"/>
              <a:gd name="connsiteX1" fmla="*/ 219075 w 1438275"/>
              <a:gd name="connsiteY1" fmla="*/ 709196 h 713778"/>
              <a:gd name="connsiteX2" fmla="*/ 533400 w 1438275"/>
              <a:gd name="connsiteY2" fmla="*/ 661571 h 713778"/>
              <a:gd name="connsiteX3" fmla="*/ 733425 w 1438275"/>
              <a:gd name="connsiteY3" fmla="*/ 499646 h 713778"/>
              <a:gd name="connsiteX4" fmla="*/ 838200 w 1438275"/>
              <a:gd name="connsiteY4" fmla="*/ 290096 h 713778"/>
              <a:gd name="connsiteX5" fmla="*/ 714375 w 1438275"/>
              <a:gd name="connsiteY5" fmla="*/ 20221 h 713778"/>
              <a:gd name="connsiteX6" fmla="*/ 495300 w 1438275"/>
              <a:gd name="connsiteY6" fmla="*/ 67846 h 713778"/>
              <a:gd name="connsiteX7" fmla="*/ 590550 w 1438275"/>
              <a:gd name="connsiteY7" fmla="*/ 452021 h 713778"/>
              <a:gd name="connsiteX8" fmla="*/ 1000125 w 1438275"/>
              <a:gd name="connsiteY8" fmla="*/ 575846 h 713778"/>
              <a:gd name="connsiteX9" fmla="*/ 1438275 w 1438275"/>
              <a:gd name="connsiteY9" fmla="*/ 585371 h 713778"/>
              <a:gd name="connsiteX0" fmla="*/ 0 w 1438275"/>
              <a:gd name="connsiteY0" fmla="*/ 708549 h 713131"/>
              <a:gd name="connsiteX1" fmla="*/ 219075 w 1438275"/>
              <a:gd name="connsiteY1" fmla="*/ 708549 h 713131"/>
              <a:gd name="connsiteX2" fmla="*/ 533400 w 1438275"/>
              <a:gd name="connsiteY2" fmla="*/ 660924 h 713131"/>
              <a:gd name="connsiteX3" fmla="*/ 733425 w 1438275"/>
              <a:gd name="connsiteY3" fmla="*/ 498999 h 713131"/>
              <a:gd name="connsiteX4" fmla="*/ 838200 w 1438275"/>
              <a:gd name="connsiteY4" fmla="*/ 289449 h 713131"/>
              <a:gd name="connsiteX5" fmla="*/ 714375 w 1438275"/>
              <a:gd name="connsiteY5" fmla="*/ 19574 h 713131"/>
              <a:gd name="connsiteX6" fmla="*/ 495300 w 1438275"/>
              <a:gd name="connsiteY6" fmla="*/ 67199 h 713131"/>
              <a:gd name="connsiteX7" fmla="*/ 555625 w 1438275"/>
              <a:gd name="connsiteY7" fmla="*/ 435499 h 713131"/>
              <a:gd name="connsiteX8" fmla="*/ 1000125 w 1438275"/>
              <a:gd name="connsiteY8" fmla="*/ 575199 h 713131"/>
              <a:gd name="connsiteX9" fmla="*/ 1438275 w 1438275"/>
              <a:gd name="connsiteY9" fmla="*/ 584724 h 713131"/>
              <a:gd name="connsiteX0" fmla="*/ 0 w 1438275"/>
              <a:gd name="connsiteY0" fmla="*/ 710191 h 714773"/>
              <a:gd name="connsiteX1" fmla="*/ 219075 w 1438275"/>
              <a:gd name="connsiteY1" fmla="*/ 710191 h 714773"/>
              <a:gd name="connsiteX2" fmla="*/ 533400 w 1438275"/>
              <a:gd name="connsiteY2" fmla="*/ 662566 h 714773"/>
              <a:gd name="connsiteX3" fmla="*/ 733425 w 1438275"/>
              <a:gd name="connsiteY3" fmla="*/ 500641 h 714773"/>
              <a:gd name="connsiteX4" fmla="*/ 847725 w 1438275"/>
              <a:gd name="connsiteY4" fmla="*/ 313316 h 714773"/>
              <a:gd name="connsiteX5" fmla="*/ 714375 w 1438275"/>
              <a:gd name="connsiteY5" fmla="*/ 21216 h 714773"/>
              <a:gd name="connsiteX6" fmla="*/ 495300 w 1438275"/>
              <a:gd name="connsiteY6" fmla="*/ 68841 h 714773"/>
              <a:gd name="connsiteX7" fmla="*/ 555625 w 1438275"/>
              <a:gd name="connsiteY7" fmla="*/ 437141 h 714773"/>
              <a:gd name="connsiteX8" fmla="*/ 1000125 w 1438275"/>
              <a:gd name="connsiteY8" fmla="*/ 576841 h 714773"/>
              <a:gd name="connsiteX9" fmla="*/ 1438275 w 1438275"/>
              <a:gd name="connsiteY9" fmla="*/ 586366 h 714773"/>
              <a:gd name="connsiteX0" fmla="*/ 0 w 1438275"/>
              <a:gd name="connsiteY0" fmla="*/ 710191 h 714773"/>
              <a:gd name="connsiteX1" fmla="*/ 219075 w 1438275"/>
              <a:gd name="connsiteY1" fmla="*/ 710191 h 714773"/>
              <a:gd name="connsiteX2" fmla="*/ 533400 w 1438275"/>
              <a:gd name="connsiteY2" fmla="*/ 662566 h 714773"/>
              <a:gd name="connsiteX3" fmla="*/ 733425 w 1438275"/>
              <a:gd name="connsiteY3" fmla="*/ 500641 h 714773"/>
              <a:gd name="connsiteX4" fmla="*/ 847725 w 1438275"/>
              <a:gd name="connsiteY4" fmla="*/ 313316 h 714773"/>
              <a:gd name="connsiteX5" fmla="*/ 714375 w 1438275"/>
              <a:gd name="connsiteY5" fmla="*/ 21216 h 714773"/>
              <a:gd name="connsiteX6" fmla="*/ 495300 w 1438275"/>
              <a:gd name="connsiteY6" fmla="*/ 68841 h 714773"/>
              <a:gd name="connsiteX7" fmla="*/ 555625 w 1438275"/>
              <a:gd name="connsiteY7" fmla="*/ 437141 h 714773"/>
              <a:gd name="connsiteX8" fmla="*/ 1000125 w 1438275"/>
              <a:gd name="connsiteY8" fmla="*/ 576841 h 714773"/>
              <a:gd name="connsiteX9" fmla="*/ 1438275 w 1438275"/>
              <a:gd name="connsiteY9" fmla="*/ 586366 h 714773"/>
              <a:gd name="connsiteX0" fmla="*/ 0 w 1438275"/>
              <a:gd name="connsiteY0" fmla="*/ 709722 h 714304"/>
              <a:gd name="connsiteX1" fmla="*/ 219075 w 1438275"/>
              <a:gd name="connsiteY1" fmla="*/ 709722 h 714304"/>
              <a:gd name="connsiteX2" fmla="*/ 533400 w 1438275"/>
              <a:gd name="connsiteY2" fmla="*/ 662097 h 714304"/>
              <a:gd name="connsiteX3" fmla="*/ 733425 w 1438275"/>
              <a:gd name="connsiteY3" fmla="*/ 500172 h 714304"/>
              <a:gd name="connsiteX4" fmla="*/ 825500 w 1438275"/>
              <a:gd name="connsiteY4" fmla="*/ 306497 h 714304"/>
              <a:gd name="connsiteX5" fmla="*/ 714375 w 1438275"/>
              <a:gd name="connsiteY5" fmla="*/ 20747 h 714304"/>
              <a:gd name="connsiteX6" fmla="*/ 495300 w 1438275"/>
              <a:gd name="connsiteY6" fmla="*/ 68372 h 714304"/>
              <a:gd name="connsiteX7" fmla="*/ 555625 w 1438275"/>
              <a:gd name="connsiteY7" fmla="*/ 436672 h 714304"/>
              <a:gd name="connsiteX8" fmla="*/ 1000125 w 1438275"/>
              <a:gd name="connsiteY8" fmla="*/ 576372 h 714304"/>
              <a:gd name="connsiteX9" fmla="*/ 1438275 w 1438275"/>
              <a:gd name="connsiteY9" fmla="*/ 585897 h 714304"/>
              <a:gd name="connsiteX0" fmla="*/ 0 w 1438275"/>
              <a:gd name="connsiteY0" fmla="*/ 752326 h 756908"/>
              <a:gd name="connsiteX1" fmla="*/ 219075 w 1438275"/>
              <a:gd name="connsiteY1" fmla="*/ 752326 h 756908"/>
              <a:gd name="connsiteX2" fmla="*/ 533400 w 1438275"/>
              <a:gd name="connsiteY2" fmla="*/ 704701 h 756908"/>
              <a:gd name="connsiteX3" fmla="*/ 733425 w 1438275"/>
              <a:gd name="connsiteY3" fmla="*/ 542776 h 756908"/>
              <a:gd name="connsiteX4" fmla="*/ 825500 w 1438275"/>
              <a:gd name="connsiteY4" fmla="*/ 349101 h 756908"/>
              <a:gd name="connsiteX5" fmla="*/ 723900 w 1438275"/>
              <a:gd name="connsiteY5" fmla="*/ 12551 h 756908"/>
              <a:gd name="connsiteX6" fmla="*/ 495300 w 1438275"/>
              <a:gd name="connsiteY6" fmla="*/ 110976 h 756908"/>
              <a:gd name="connsiteX7" fmla="*/ 555625 w 1438275"/>
              <a:gd name="connsiteY7" fmla="*/ 479276 h 756908"/>
              <a:gd name="connsiteX8" fmla="*/ 1000125 w 1438275"/>
              <a:gd name="connsiteY8" fmla="*/ 618976 h 756908"/>
              <a:gd name="connsiteX9" fmla="*/ 1438275 w 1438275"/>
              <a:gd name="connsiteY9" fmla="*/ 628501 h 756908"/>
              <a:gd name="connsiteX0" fmla="*/ 0 w 1438275"/>
              <a:gd name="connsiteY0" fmla="*/ 768916 h 773498"/>
              <a:gd name="connsiteX1" fmla="*/ 219075 w 1438275"/>
              <a:gd name="connsiteY1" fmla="*/ 768916 h 773498"/>
              <a:gd name="connsiteX2" fmla="*/ 533400 w 1438275"/>
              <a:gd name="connsiteY2" fmla="*/ 721291 h 773498"/>
              <a:gd name="connsiteX3" fmla="*/ 733425 w 1438275"/>
              <a:gd name="connsiteY3" fmla="*/ 559366 h 773498"/>
              <a:gd name="connsiteX4" fmla="*/ 825500 w 1438275"/>
              <a:gd name="connsiteY4" fmla="*/ 365691 h 773498"/>
              <a:gd name="connsiteX5" fmla="*/ 723900 w 1438275"/>
              <a:gd name="connsiteY5" fmla="*/ 29141 h 773498"/>
              <a:gd name="connsiteX6" fmla="*/ 473075 w 1438275"/>
              <a:gd name="connsiteY6" fmla="*/ 70416 h 773498"/>
              <a:gd name="connsiteX7" fmla="*/ 555625 w 1438275"/>
              <a:gd name="connsiteY7" fmla="*/ 495866 h 773498"/>
              <a:gd name="connsiteX8" fmla="*/ 1000125 w 1438275"/>
              <a:gd name="connsiteY8" fmla="*/ 635566 h 773498"/>
              <a:gd name="connsiteX9" fmla="*/ 1438275 w 1438275"/>
              <a:gd name="connsiteY9" fmla="*/ 645091 h 773498"/>
              <a:gd name="connsiteX0" fmla="*/ 0 w 1438275"/>
              <a:gd name="connsiteY0" fmla="*/ 790585 h 795167"/>
              <a:gd name="connsiteX1" fmla="*/ 219075 w 1438275"/>
              <a:gd name="connsiteY1" fmla="*/ 790585 h 795167"/>
              <a:gd name="connsiteX2" fmla="*/ 533400 w 1438275"/>
              <a:gd name="connsiteY2" fmla="*/ 742960 h 795167"/>
              <a:gd name="connsiteX3" fmla="*/ 733425 w 1438275"/>
              <a:gd name="connsiteY3" fmla="*/ 581035 h 795167"/>
              <a:gd name="connsiteX4" fmla="*/ 825500 w 1438275"/>
              <a:gd name="connsiteY4" fmla="*/ 387360 h 795167"/>
              <a:gd name="connsiteX5" fmla="*/ 717550 w 1438275"/>
              <a:gd name="connsiteY5" fmla="*/ 22235 h 795167"/>
              <a:gd name="connsiteX6" fmla="*/ 473075 w 1438275"/>
              <a:gd name="connsiteY6" fmla="*/ 92085 h 795167"/>
              <a:gd name="connsiteX7" fmla="*/ 555625 w 1438275"/>
              <a:gd name="connsiteY7" fmla="*/ 517535 h 795167"/>
              <a:gd name="connsiteX8" fmla="*/ 1000125 w 1438275"/>
              <a:gd name="connsiteY8" fmla="*/ 657235 h 795167"/>
              <a:gd name="connsiteX9" fmla="*/ 1438275 w 1438275"/>
              <a:gd name="connsiteY9" fmla="*/ 666760 h 795167"/>
              <a:gd name="connsiteX0" fmla="*/ 0 w 1438275"/>
              <a:gd name="connsiteY0" fmla="*/ 790585 h 792795"/>
              <a:gd name="connsiteX1" fmla="*/ 219075 w 1438275"/>
              <a:gd name="connsiteY1" fmla="*/ 790585 h 792795"/>
              <a:gd name="connsiteX2" fmla="*/ 533400 w 1438275"/>
              <a:gd name="connsiteY2" fmla="*/ 742960 h 792795"/>
              <a:gd name="connsiteX3" fmla="*/ 733425 w 1438275"/>
              <a:gd name="connsiteY3" fmla="*/ 581035 h 792795"/>
              <a:gd name="connsiteX4" fmla="*/ 825500 w 1438275"/>
              <a:gd name="connsiteY4" fmla="*/ 387360 h 792795"/>
              <a:gd name="connsiteX5" fmla="*/ 717550 w 1438275"/>
              <a:gd name="connsiteY5" fmla="*/ 22235 h 792795"/>
              <a:gd name="connsiteX6" fmla="*/ 473075 w 1438275"/>
              <a:gd name="connsiteY6" fmla="*/ 92085 h 792795"/>
              <a:gd name="connsiteX7" fmla="*/ 555625 w 1438275"/>
              <a:gd name="connsiteY7" fmla="*/ 517535 h 792795"/>
              <a:gd name="connsiteX8" fmla="*/ 1000125 w 1438275"/>
              <a:gd name="connsiteY8" fmla="*/ 657235 h 792795"/>
              <a:gd name="connsiteX9" fmla="*/ 1438275 w 1438275"/>
              <a:gd name="connsiteY9" fmla="*/ 666760 h 792795"/>
              <a:gd name="connsiteX0" fmla="*/ 0 w 1438275"/>
              <a:gd name="connsiteY0" fmla="*/ 790585 h 790585"/>
              <a:gd name="connsiteX1" fmla="*/ 219075 w 1438275"/>
              <a:gd name="connsiteY1" fmla="*/ 774710 h 790585"/>
              <a:gd name="connsiteX2" fmla="*/ 533400 w 1438275"/>
              <a:gd name="connsiteY2" fmla="*/ 742960 h 790585"/>
              <a:gd name="connsiteX3" fmla="*/ 733425 w 1438275"/>
              <a:gd name="connsiteY3" fmla="*/ 581035 h 790585"/>
              <a:gd name="connsiteX4" fmla="*/ 825500 w 1438275"/>
              <a:gd name="connsiteY4" fmla="*/ 387360 h 790585"/>
              <a:gd name="connsiteX5" fmla="*/ 717550 w 1438275"/>
              <a:gd name="connsiteY5" fmla="*/ 22235 h 790585"/>
              <a:gd name="connsiteX6" fmla="*/ 473075 w 1438275"/>
              <a:gd name="connsiteY6" fmla="*/ 92085 h 790585"/>
              <a:gd name="connsiteX7" fmla="*/ 555625 w 1438275"/>
              <a:gd name="connsiteY7" fmla="*/ 517535 h 790585"/>
              <a:gd name="connsiteX8" fmla="*/ 1000125 w 1438275"/>
              <a:gd name="connsiteY8" fmla="*/ 657235 h 790585"/>
              <a:gd name="connsiteX9" fmla="*/ 1438275 w 1438275"/>
              <a:gd name="connsiteY9" fmla="*/ 666760 h 790585"/>
              <a:gd name="connsiteX0" fmla="*/ 0 w 1438275"/>
              <a:gd name="connsiteY0" fmla="*/ 790585 h 790585"/>
              <a:gd name="connsiteX1" fmla="*/ 219075 w 1438275"/>
              <a:gd name="connsiteY1" fmla="*/ 774710 h 790585"/>
              <a:gd name="connsiteX2" fmla="*/ 520700 w 1438275"/>
              <a:gd name="connsiteY2" fmla="*/ 708035 h 790585"/>
              <a:gd name="connsiteX3" fmla="*/ 733425 w 1438275"/>
              <a:gd name="connsiteY3" fmla="*/ 581035 h 790585"/>
              <a:gd name="connsiteX4" fmla="*/ 825500 w 1438275"/>
              <a:gd name="connsiteY4" fmla="*/ 387360 h 790585"/>
              <a:gd name="connsiteX5" fmla="*/ 717550 w 1438275"/>
              <a:gd name="connsiteY5" fmla="*/ 22235 h 790585"/>
              <a:gd name="connsiteX6" fmla="*/ 473075 w 1438275"/>
              <a:gd name="connsiteY6" fmla="*/ 92085 h 790585"/>
              <a:gd name="connsiteX7" fmla="*/ 555625 w 1438275"/>
              <a:gd name="connsiteY7" fmla="*/ 517535 h 790585"/>
              <a:gd name="connsiteX8" fmla="*/ 1000125 w 1438275"/>
              <a:gd name="connsiteY8" fmla="*/ 657235 h 790585"/>
              <a:gd name="connsiteX9" fmla="*/ 1438275 w 1438275"/>
              <a:gd name="connsiteY9" fmla="*/ 666760 h 790585"/>
              <a:gd name="connsiteX0" fmla="*/ 0 w 1425575"/>
              <a:gd name="connsiteY0" fmla="*/ 790585 h 790585"/>
              <a:gd name="connsiteX1" fmla="*/ 206375 w 1425575"/>
              <a:gd name="connsiteY1" fmla="*/ 774710 h 790585"/>
              <a:gd name="connsiteX2" fmla="*/ 508000 w 1425575"/>
              <a:gd name="connsiteY2" fmla="*/ 708035 h 790585"/>
              <a:gd name="connsiteX3" fmla="*/ 720725 w 1425575"/>
              <a:gd name="connsiteY3" fmla="*/ 581035 h 790585"/>
              <a:gd name="connsiteX4" fmla="*/ 812800 w 1425575"/>
              <a:gd name="connsiteY4" fmla="*/ 387360 h 790585"/>
              <a:gd name="connsiteX5" fmla="*/ 704850 w 1425575"/>
              <a:gd name="connsiteY5" fmla="*/ 22235 h 790585"/>
              <a:gd name="connsiteX6" fmla="*/ 460375 w 1425575"/>
              <a:gd name="connsiteY6" fmla="*/ 92085 h 790585"/>
              <a:gd name="connsiteX7" fmla="*/ 542925 w 1425575"/>
              <a:gd name="connsiteY7" fmla="*/ 517535 h 790585"/>
              <a:gd name="connsiteX8" fmla="*/ 987425 w 1425575"/>
              <a:gd name="connsiteY8" fmla="*/ 657235 h 790585"/>
              <a:gd name="connsiteX9" fmla="*/ 1425575 w 1425575"/>
              <a:gd name="connsiteY9" fmla="*/ 666760 h 790585"/>
              <a:gd name="connsiteX0" fmla="*/ 0 w 1425575"/>
              <a:gd name="connsiteY0" fmla="*/ 793397 h 793397"/>
              <a:gd name="connsiteX1" fmla="*/ 206375 w 1425575"/>
              <a:gd name="connsiteY1" fmla="*/ 777522 h 793397"/>
              <a:gd name="connsiteX2" fmla="*/ 508000 w 1425575"/>
              <a:gd name="connsiteY2" fmla="*/ 710847 h 793397"/>
              <a:gd name="connsiteX3" fmla="*/ 720725 w 1425575"/>
              <a:gd name="connsiteY3" fmla="*/ 583847 h 793397"/>
              <a:gd name="connsiteX4" fmla="*/ 812800 w 1425575"/>
              <a:gd name="connsiteY4" fmla="*/ 428272 h 793397"/>
              <a:gd name="connsiteX5" fmla="*/ 704850 w 1425575"/>
              <a:gd name="connsiteY5" fmla="*/ 25047 h 793397"/>
              <a:gd name="connsiteX6" fmla="*/ 460375 w 1425575"/>
              <a:gd name="connsiteY6" fmla="*/ 94897 h 793397"/>
              <a:gd name="connsiteX7" fmla="*/ 542925 w 1425575"/>
              <a:gd name="connsiteY7" fmla="*/ 520347 h 793397"/>
              <a:gd name="connsiteX8" fmla="*/ 987425 w 1425575"/>
              <a:gd name="connsiteY8" fmla="*/ 660047 h 793397"/>
              <a:gd name="connsiteX9" fmla="*/ 1425575 w 1425575"/>
              <a:gd name="connsiteY9" fmla="*/ 669572 h 793397"/>
              <a:gd name="connsiteX0" fmla="*/ 0 w 1425575"/>
              <a:gd name="connsiteY0" fmla="*/ 792695 h 792695"/>
              <a:gd name="connsiteX1" fmla="*/ 206375 w 1425575"/>
              <a:gd name="connsiteY1" fmla="*/ 776820 h 792695"/>
              <a:gd name="connsiteX2" fmla="*/ 508000 w 1425575"/>
              <a:gd name="connsiteY2" fmla="*/ 710145 h 792695"/>
              <a:gd name="connsiteX3" fmla="*/ 720725 w 1425575"/>
              <a:gd name="connsiteY3" fmla="*/ 583145 h 792695"/>
              <a:gd name="connsiteX4" fmla="*/ 815975 w 1425575"/>
              <a:gd name="connsiteY4" fmla="*/ 418045 h 792695"/>
              <a:gd name="connsiteX5" fmla="*/ 704850 w 1425575"/>
              <a:gd name="connsiteY5" fmla="*/ 24345 h 792695"/>
              <a:gd name="connsiteX6" fmla="*/ 460375 w 1425575"/>
              <a:gd name="connsiteY6" fmla="*/ 94195 h 792695"/>
              <a:gd name="connsiteX7" fmla="*/ 542925 w 1425575"/>
              <a:gd name="connsiteY7" fmla="*/ 519645 h 792695"/>
              <a:gd name="connsiteX8" fmla="*/ 987425 w 1425575"/>
              <a:gd name="connsiteY8" fmla="*/ 659345 h 792695"/>
              <a:gd name="connsiteX9" fmla="*/ 1425575 w 1425575"/>
              <a:gd name="connsiteY9" fmla="*/ 668870 h 792695"/>
              <a:gd name="connsiteX0" fmla="*/ 0 w 1425575"/>
              <a:gd name="connsiteY0" fmla="*/ 792695 h 792695"/>
              <a:gd name="connsiteX1" fmla="*/ 206375 w 1425575"/>
              <a:gd name="connsiteY1" fmla="*/ 776820 h 792695"/>
              <a:gd name="connsiteX2" fmla="*/ 508000 w 1425575"/>
              <a:gd name="connsiteY2" fmla="*/ 710145 h 792695"/>
              <a:gd name="connsiteX3" fmla="*/ 720725 w 1425575"/>
              <a:gd name="connsiteY3" fmla="*/ 583145 h 792695"/>
              <a:gd name="connsiteX4" fmla="*/ 815975 w 1425575"/>
              <a:gd name="connsiteY4" fmla="*/ 418045 h 792695"/>
              <a:gd name="connsiteX5" fmla="*/ 704850 w 1425575"/>
              <a:gd name="connsiteY5" fmla="*/ 24345 h 792695"/>
              <a:gd name="connsiteX6" fmla="*/ 460375 w 1425575"/>
              <a:gd name="connsiteY6" fmla="*/ 94195 h 792695"/>
              <a:gd name="connsiteX7" fmla="*/ 542925 w 1425575"/>
              <a:gd name="connsiteY7" fmla="*/ 519645 h 792695"/>
              <a:gd name="connsiteX8" fmla="*/ 987425 w 1425575"/>
              <a:gd name="connsiteY8" fmla="*/ 659345 h 792695"/>
              <a:gd name="connsiteX9" fmla="*/ 1425575 w 1425575"/>
              <a:gd name="connsiteY9" fmla="*/ 668870 h 792695"/>
              <a:gd name="connsiteX0" fmla="*/ 0 w 1425575"/>
              <a:gd name="connsiteY0" fmla="*/ 790157 h 790157"/>
              <a:gd name="connsiteX1" fmla="*/ 206375 w 1425575"/>
              <a:gd name="connsiteY1" fmla="*/ 774282 h 790157"/>
              <a:gd name="connsiteX2" fmla="*/ 508000 w 1425575"/>
              <a:gd name="connsiteY2" fmla="*/ 707607 h 790157"/>
              <a:gd name="connsiteX3" fmla="*/ 720725 w 1425575"/>
              <a:gd name="connsiteY3" fmla="*/ 580607 h 790157"/>
              <a:gd name="connsiteX4" fmla="*/ 815975 w 1425575"/>
              <a:gd name="connsiteY4" fmla="*/ 415507 h 790157"/>
              <a:gd name="connsiteX5" fmla="*/ 711200 w 1425575"/>
              <a:gd name="connsiteY5" fmla="*/ 24982 h 790157"/>
              <a:gd name="connsiteX6" fmla="*/ 460375 w 1425575"/>
              <a:gd name="connsiteY6" fmla="*/ 91657 h 790157"/>
              <a:gd name="connsiteX7" fmla="*/ 542925 w 1425575"/>
              <a:gd name="connsiteY7" fmla="*/ 517107 h 790157"/>
              <a:gd name="connsiteX8" fmla="*/ 987425 w 1425575"/>
              <a:gd name="connsiteY8" fmla="*/ 656807 h 790157"/>
              <a:gd name="connsiteX9" fmla="*/ 1425575 w 1425575"/>
              <a:gd name="connsiteY9" fmla="*/ 666332 h 790157"/>
              <a:gd name="connsiteX0" fmla="*/ 0 w 1425575"/>
              <a:gd name="connsiteY0" fmla="*/ 785462 h 785462"/>
              <a:gd name="connsiteX1" fmla="*/ 206375 w 1425575"/>
              <a:gd name="connsiteY1" fmla="*/ 769587 h 785462"/>
              <a:gd name="connsiteX2" fmla="*/ 508000 w 1425575"/>
              <a:gd name="connsiteY2" fmla="*/ 702912 h 785462"/>
              <a:gd name="connsiteX3" fmla="*/ 720725 w 1425575"/>
              <a:gd name="connsiteY3" fmla="*/ 575912 h 785462"/>
              <a:gd name="connsiteX4" fmla="*/ 831850 w 1425575"/>
              <a:gd name="connsiteY4" fmla="*/ 347312 h 785462"/>
              <a:gd name="connsiteX5" fmla="*/ 711200 w 1425575"/>
              <a:gd name="connsiteY5" fmla="*/ 20287 h 785462"/>
              <a:gd name="connsiteX6" fmla="*/ 460375 w 1425575"/>
              <a:gd name="connsiteY6" fmla="*/ 86962 h 785462"/>
              <a:gd name="connsiteX7" fmla="*/ 542925 w 1425575"/>
              <a:gd name="connsiteY7" fmla="*/ 512412 h 785462"/>
              <a:gd name="connsiteX8" fmla="*/ 987425 w 1425575"/>
              <a:gd name="connsiteY8" fmla="*/ 652112 h 785462"/>
              <a:gd name="connsiteX9" fmla="*/ 1425575 w 1425575"/>
              <a:gd name="connsiteY9" fmla="*/ 661637 h 785462"/>
              <a:gd name="connsiteX0" fmla="*/ 0 w 1425575"/>
              <a:gd name="connsiteY0" fmla="*/ 784112 h 784112"/>
              <a:gd name="connsiteX1" fmla="*/ 206375 w 1425575"/>
              <a:gd name="connsiteY1" fmla="*/ 768237 h 784112"/>
              <a:gd name="connsiteX2" fmla="*/ 508000 w 1425575"/>
              <a:gd name="connsiteY2" fmla="*/ 701562 h 784112"/>
              <a:gd name="connsiteX3" fmla="*/ 720725 w 1425575"/>
              <a:gd name="connsiteY3" fmla="*/ 574562 h 784112"/>
              <a:gd name="connsiteX4" fmla="*/ 831850 w 1425575"/>
              <a:gd name="connsiteY4" fmla="*/ 345962 h 784112"/>
              <a:gd name="connsiteX5" fmla="*/ 711200 w 1425575"/>
              <a:gd name="connsiteY5" fmla="*/ 18937 h 784112"/>
              <a:gd name="connsiteX6" fmla="*/ 460375 w 1425575"/>
              <a:gd name="connsiteY6" fmla="*/ 85612 h 784112"/>
              <a:gd name="connsiteX7" fmla="*/ 488950 w 1425575"/>
              <a:gd name="connsiteY7" fmla="*/ 469787 h 784112"/>
              <a:gd name="connsiteX8" fmla="*/ 987425 w 1425575"/>
              <a:gd name="connsiteY8" fmla="*/ 650762 h 784112"/>
              <a:gd name="connsiteX9" fmla="*/ 1425575 w 1425575"/>
              <a:gd name="connsiteY9" fmla="*/ 660287 h 784112"/>
              <a:gd name="connsiteX0" fmla="*/ 0 w 1425575"/>
              <a:gd name="connsiteY0" fmla="*/ 782480 h 782480"/>
              <a:gd name="connsiteX1" fmla="*/ 206375 w 1425575"/>
              <a:gd name="connsiteY1" fmla="*/ 766605 h 782480"/>
              <a:gd name="connsiteX2" fmla="*/ 508000 w 1425575"/>
              <a:gd name="connsiteY2" fmla="*/ 699930 h 782480"/>
              <a:gd name="connsiteX3" fmla="*/ 720725 w 1425575"/>
              <a:gd name="connsiteY3" fmla="*/ 572930 h 782480"/>
              <a:gd name="connsiteX4" fmla="*/ 847725 w 1425575"/>
              <a:gd name="connsiteY4" fmla="*/ 322105 h 782480"/>
              <a:gd name="connsiteX5" fmla="*/ 711200 w 1425575"/>
              <a:gd name="connsiteY5" fmla="*/ 17305 h 782480"/>
              <a:gd name="connsiteX6" fmla="*/ 460375 w 1425575"/>
              <a:gd name="connsiteY6" fmla="*/ 83980 h 782480"/>
              <a:gd name="connsiteX7" fmla="*/ 488950 w 1425575"/>
              <a:gd name="connsiteY7" fmla="*/ 468155 h 782480"/>
              <a:gd name="connsiteX8" fmla="*/ 987425 w 1425575"/>
              <a:gd name="connsiteY8" fmla="*/ 649130 h 782480"/>
              <a:gd name="connsiteX9" fmla="*/ 1425575 w 1425575"/>
              <a:gd name="connsiteY9" fmla="*/ 658655 h 782480"/>
              <a:gd name="connsiteX0" fmla="*/ 0 w 1425575"/>
              <a:gd name="connsiteY0" fmla="*/ 782480 h 782480"/>
              <a:gd name="connsiteX1" fmla="*/ 206375 w 1425575"/>
              <a:gd name="connsiteY1" fmla="*/ 766605 h 782480"/>
              <a:gd name="connsiteX2" fmla="*/ 508000 w 1425575"/>
              <a:gd name="connsiteY2" fmla="*/ 699930 h 782480"/>
              <a:gd name="connsiteX3" fmla="*/ 720725 w 1425575"/>
              <a:gd name="connsiteY3" fmla="*/ 572930 h 782480"/>
              <a:gd name="connsiteX4" fmla="*/ 847725 w 1425575"/>
              <a:gd name="connsiteY4" fmla="*/ 322105 h 782480"/>
              <a:gd name="connsiteX5" fmla="*/ 711200 w 1425575"/>
              <a:gd name="connsiteY5" fmla="*/ 17305 h 782480"/>
              <a:gd name="connsiteX6" fmla="*/ 460375 w 1425575"/>
              <a:gd name="connsiteY6" fmla="*/ 83980 h 782480"/>
              <a:gd name="connsiteX7" fmla="*/ 488950 w 1425575"/>
              <a:gd name="connsiteY7" fmla="*/ 468155 h 782480"/>
              <a:gd name="connsiteX8" fmla="*/ 987425 w 1425575"/>
              <a:gd name="connsiteY8" fmla="*/ 649130 h 782480"/>
              <a:gd name="connsiteX9" fmla="*/ 1425575 w 1425575"/>
              <a:gd name="connsiteY9" fmla="*/ 658655 h 782480"/>
              <a:gd name="connsiteX0" fmla="*/ 0 w 1425575"/>
              <a:gd name="connsiteY0" fmla="*/ 783644 h 783644"/>
              <a:gd name="connsiteX1" fmla="*/ 206375 w 1425575"/>
              <a:gd name="connsiteY1" fmla="*/ 767769 h 783644"/>
              <a:gd name="connsiteX2" fmla="*/ 508000 w 1425575"/>
              <a:gd name="connsiteY2" fmla="*/ 701094 h 783644"/>
              <a:gd name="connsiteX3" fmla="*/ 720725 w 1425575"/>
              <a:gd name="connsiteY3" fmla="*/ 574094 h 783644"/>
              <a:gd name="connsiteX4" fmla="*/ 863600 w 1425575"/>
              <a:gd name="connsiteY4" fmla="*/ 339144 h 783644"/>
              <a:gd name="connsiteX5" fmla="*/ 711200 w 1425575"/>
              <a:gd name="connsiteY5" fmla="*/ 18469 h 783644"/>
              <a:gd name="connsiteX6" fmla="*/ 460375 w 1425575"/>
              <a:gd name="connsiteY6" fmla="*/ 85144 h 783644"/>
              <a:gd name="connsiteX7" fmla="*/ 488950 w 1425575"/>
              <a:gd name="connsiteY7" fmla="*/ 469319 h 783644"/>
              <a:gd name="connsiteX8" fmla="*/ 987425 w 1425575"/>
              <a:gd name="connsiteY8" fmla="*/ 650294 h 783644"/>
              <a:gd name="connsiteX9" fmla="*/ 1425575 w 1425575"/>
              <a:gd name="connsiteY9" fmla="*/ 659819 h 783644"/>
              <a:gd name="connsiteX0" fmla="*/ 0 w 1425575"/>
              <a:gd name="connsiteY0" fmla="*/ 783644 h 783644"/>
              <a:gd name="connsiteX1" fmla="*/ 206375 w 1425575"/>
              <a:gd name="connsiteY1" fmla="*/ 767769 h 783644"/>
              <a:gd name="connsiteX2" fmla="*/ 508000 w 1425575"/>
              <a:gd name="connsiteY2" fmla="*/ 701094 h 783644"/>
              <a:gd name="connsiteX3" fmla="*/ 720725 w 1425575"/>
              <a:gd name="connsiteY3" fmla="*/ 574094 h 783644"/>
              <a:gd name="connsiteX4" fmla="*/ 863600 w 1425575"/>
              <a:gd name="connsiteY4" fmla="*/ 339144 h 783644"/>
              <a:gd name="connsiteX5" fmla="*/ 711200 w 1425575"/>
              <a:gd name="connsiteY5" fmla="*/ 18469 h 783644"/>
              <a:gd name="connsiteX6" fmla="*/ 460375 w 1425575"/>
              <a:gd name="connsiteY6" fmla="*/ 85144 h 783644"/>
              <a:gd name="connsiteX7" fmla="*/ 488950 w 1425575"/>
              <a:gd name="connsiteY7" fmla="*/ 469319 h 783644"/>
              <a:gd name="connsiteX8" fmla="*/ 987425 w 1425575"/>
              <a:gd name="connsiteY8" fmla="*/ 650294 h 783644"/>
              <a:gd name="connsiteX9" fmla="*/ 1425575 w 1425575"/>
              <a:gd name="connsiteY9" fmla="*/ 659819 h 783644"/>
              <a:gd name="connsiteX0" fmla="*/ 0 w 1425575"/>
              <a:gd name="connsiteY0" fmla="*/ 767624 h 767624"/>
              <a:gd name="connsiteX1" fmla="*/ 206375 w 1425575"/>
              <a:gd name="connsiteY1" fmla="*/ 751749 h 767624"/>
              <a:gd name="connsiteX2" fmla="*/ 508000 w 1425575"/>
              <a:gd name="connsiteY2" fmla="*/ 685074 h 767624"/>
              <a:gd name="connsiteX3" fmla="*/ 720725 w 1425575"/>
              <a:gd name="connsiteY3" fmla="*/ 558074 h 767624"/>
              <a:gd name="connsiteX4" fmla="*/ 863600 w 1425575"/>
              <a:gd name="connsiteY4" fmla="*/ 323124 h 767624"/>
              <a:gd name="connsiteX5" fmla="*/ 711200 w 1425575"/>
              <a:gd name="connsiteY5" fmla="*/ 2449 h 767624"/>
              <a:gd name="connsiteX6" fmla="*/ 473075 w 1425575"/>
              <a:gd name="connsiteY6" fmla="*/ 189774 h 767624"/>
              <a:gd name="connsiteX7" fmla="*/ 488950 w 1425575"/>
              <a:gd name="connsiteY7" fmla="*/ 453299 h 767624"/>
              <a:gd name="connsiteX8" fmla="*/ 987425 w 1425575"/>
              <a:gd name="connsiteY8" fmla="*/ 634274 h 767624"/>
              <a:gd name="connsiteX9" fmla="*/ 1425575 w 1425575"/>
              <a:gd name="connsiteY9" fmla="*/ 643799 h 767624"/>
              <a:gd name="connsiteX0" fmla="*/ 0 w 1425575"/>
              <a:gd name="connsiteY0" fmla="*/ 629633 h 629633"/>
              <a:gd name="connsiteX1" fmla="*/ 206375 w 1425575"/>
              <a:gd name="connsiteY1" fmla="*/ 613758 h 629633"/>
              <a:gd name="connsiteX2" fmla="*/ 508000 w 1425575"/>
              <a:gd name="connsiteY2" fmla="*/ 547083 h 629633"/>
              <a:gd name="connsiteX3" fmla="*/ 720725 w 1425575"/>
              <a:gd name="connsiteY3" fmla="*/ 420083 h 629633"/>
              <a:gd name="connsiteX4" fmla="*/ 863600 w 1425575"/>
              <a:gd name="connsiteY4" fmla="*/ 185133 h 629633"/>
              <a:gd name="connsiteX5" fmla="*/ 698500 w 1425575"/>
              <a:gd name="connsiteY5" fmla="*/ 10508 h 629633"/>
              <a:gd name="connsiteX6" fmla="*/ 473075 w 1425575"/>
              <a:gd name="connsiteY6" fmla="*/ 51783 h 629633"/>
              <a:gd name="connsiteX7" fmla="*/ 488950 w 1425575"/>
              <a:gd name="connsiteY7" fmla="*/ 315308 h 629633"/>
              <a:gd name="connsiteX8" fmla="*/ 987425 w 1425575"/>
              <a:gd name="connsiteY8" fmla="*/ 496283 h 629633"/>
              <a:gd name="connsiteX9" fmla="*/ 1425575 w 1425575"/>
              <a:gd name="connsiteY9" fmla="*/ 505808 h 629633"/>
              <a:gd name="connsiteX0" fmla="*/ 0 w 1425575"/>
              <a:gd name="connsiteY0" fmla="*/ 629214 h 629214"/>
              <a:gd name="connsiteX1" fmla="*/ 206375 w 1425575"/>
              <a:gd name="connsiteY1" fmla="*/ 613339 h 629214"/>
              <a:gd name="connsiteX2" fmla="*/ 508000 w 1425575"/>
              <a:gd name="connsiteY2" fmla="*/ 546664 h 629214"/>
              <a:gd name="connsiteX3" fmla="*/ 720725 w 1425575"/>
              <a:gd name="connsiteY3" fmla="*/ 419664 h 629214"/>
              <a:gd name="connsiteX4" fmla="*/ 863600 w 1425575"/>
              <a:gd name="connsiteY4" fmla="*/ 184714 h 629214"/>
              <a:gd name="connsiteX5" fmla="*/ 698500 w 1425575"/>
              <a:gd name="connsiteY5" fmla="*/ 10089 h 629214"/>
              <a:gd name="connsiteX6" fmla="*/ 473075 w 1425575"/>
              <a:gd name="connsiteY6" fmla="*/ 51364 h 629214"/>
              <a:gd name="connsiteX7" fmla="*/ 561975 w 1425575"/>
              <a:gd name="connsiteY7" fmla="*/ 302189 h 629214"/>
              <a:gd name="connsiteX8" fmla="*/ 987425 w 1425575"/>
              <a:gd name="connsiteY8" fmla="*/ 495864 h 629214"/>
              <a:gd name="connsiteX9" fmla="*/ 1425575 w 1425575"/>
              <a:gd name="connsiteY9" fmla="*/ 505389 h 629214"/>
              <a:gd name="connsiteX0" fmla="*/ 0 w 1425575"/>
              <a:gd name="connsiteY0" fmla="*/ 626051 h 626051"/>
              <a:gd name="connsiteX1" fmla="*/ 206375 w 1425575"/>
              <a:gd name="connsiteY1" fmla="*/ 610176 h 626051"/>
              <a:gd name="connsiteX2" fmla="*/ 508000 w 1425575"/>
              <a:gd name="connsiteY2" fmla="*/ 543501 h 626051"/>
              <a:gd name="connsiteX3" fmla="*/ 720725 w 1425575"/>
              <a:gd name="connsiteY3" fmla="*/ 416501 h 626051"/>
              <a:gd name="connsiteX4" fmla="*/ 863600 w 1425575"/>
              <a:gd name="connsiteY4" fmla="*/ 181551 h 626051"/>
              <a:gd name="connsiteX5" fmla="*/ 698500 w 1425575"/>
              <a:gd name="connsiteY5" fmla="*/ 6926 h 626051"/>
              <a:gd name="connsiteX6" fmla="*/ 555625 w 1425575"/>
              <a:gd name="connsiteY6" fmla="*/ 60901 h 626051"/>
              <a:gd name="connsiteX7" fmla="*/ 561975 w 1425575"/>
              <a:gd name="connsiteY7" fmla="*/ 299026 h 626051"/>
              <a:gd name="connsiteX8" fmla="*/ 987425 w 1425575"/>
              <a:gd name="connsiteY8" fmla="*/ 492701 h 626051"/>
              <a:gd name="connsiteX9" fmla="*/ 1425575 w 1425575"/>
              <a:gd name="connsiteY9" fmla="*/ 502226 h 626051"/>
              <a:gd name="connsiteX0" fmla="*/ 0 w 1425575"/>
              <a:gd name="connsiteY0" fmla="*/ 628032 h 628032"/>
              <a:gd name="connsiteX1" fmla="*/ 206375 w 1425575"/>
              <a:gd name="connsiteY1" fmla="*/ 612157 h 628032"/>
              <a:gd name="connsiteX2" fmla="*/ 508000 w 1425575"/>
              <a:gd name="connsiteY2" fmla="*/ 545482 h 628032"/>
              <a:gd name="connsiteX3" fmla="*/ 720725 w 1425575"/>
              <a:gd name="connsiteY3" fmla="*/ 418482 h 628032"/>
              <a:gd name="connsiteX4" fmla="*/ 800100 w 1425575"/>
              <a:gd name="connsiteY4" fmla="*/ 212107 h 628032"/>
              <a:gd name="connsiteX5" fmla="*/ 698500 w 1425575"/>
              <a:gd name="connsiteY5" fmla="*/ 8907 h 628032"/>
              <a:gd name="connsiteX6" fmla="*/ 555625 w 1425575"/>
              <a:gd name="connsiteY6" fmla="*/ 62882 h 628032"/>
              <a:gd name="connsiteX7" fmla="*/ 561975 w 1425575"/>
              <a:gd name="connsiteY7" fmla="*/ 301007 h 628032"/>
              <a:gd name="connsiteX8" fmla="*/ 987425 w 1425575"/>
              <a:gd name="connsiteY8" fmla="*/ 494682 h 628032"/>
              <a:gd name="connsiteX9" fmla="*/ 1425575 w 1425575"/>
              <a:gd name="connsiteY9" fmla="*/ 504207 h 628032"/>
              <a:gd name="connsiteX0" fmla="*/ 0 w 1425575"/>
              <a:gd name="connsiteY0" fmla="*/ 591261 h 591261"/>
              <a:gd name="connsiteX1" fmla="*/ 206375 w 1425575"/>
              <a:gd name="connsiteY1" fmla="*/ 575386 h 591261"/>
              <a:gd name="connsiteX2" fmla="*/ 508000 w 1425575"/>
              <a:gd name="connsiteY2" fmla="*/ 508711 h 591261"/>
              <a:gd name="connsiteX3" fmla="*/ 720725 w 1425575"/>
              <a:gd name="connsiteY3" fmla="*/ 381711 h 591261"/>
              <a:gd name="connsiteX4" fmla="*/ 800100 w 1425575"/>
              <a:gd name="connsiteY4" fmla="*/ 175336 h 591261"/>
              <a:gd name="connsiteX5" fmla="*/ 730250 w 1425575"/>
              <a:gd name="connsiteY5" fmla="*/ 22936 h 591261"/>
              <a:gd name="connsiteX6" fmla="*/ 555625 w 1425575"/>
              <a:gd name="connsiteY6" fmla="*/ 26111 h 591261"/>
              <a:gd name="connsiteX7" fmla="*/ 561975 w 1425575"/>
              <a:gd name="connsiteY7" fmla="*/ 264236 h 591261"/>
              <a:gd name="connsiteX8" fmla="*/ 987425 w 1425575"/>
              <a:gd name="connsiteY8" fmla="*/ 457911 h 591261"/>
              <a:gd name="connsiteX9" fmla="*/ 1425575 w 1425575"/>
              <a:gd name="connsiteY9" fmla="*/ 467436 h 591261"/>
              <a:gd name="connsiteX0" fmla="*/ 0 w 1425575"/>
              <a:gd name="connsiteY0" fmla="*/ 577017 h 577017"/>
              <a:gd name="connsiteX1" fmla="*/ 206375 w 1425575"/>
              <a:gd name="connsiteY1" fmla="*/ 561142 h 577017"/>
              <a:gd name="connsiteX2" fmla="*/ 508000 w 1425575"/>
              <a:gd name="connsiteY2" fmla="*/ 494467 h 577017"/>
              <a:gd name="connsiteX3" fmla="*/ 720725 w 1425575"/>
              <a:gd name="connsiteY3" fmla="*/ 367467 h 577017"/>
              <a:gd name="connsiteX4" fmla="*/ 800100 w 1425575"/>
              <a:gd name="connsiteY4" fmla="*/ 161092 h 577017"/>
              <a:gd name="connsiteX5" fmla="*/ 730250 w 1425575"/>
              <a:gd name="connsiteY5" fmla="*/ 8692 h 577017"/>
              <a:gd name="connsiteX6" fmla="*/ 555625 w 1425575"/>
              <a:gd name="connsiteY6" fmla="*/ 43617 h 577017"/>
              <a:gd name="connsiteX7" fmla="*/ 561975 w 1425575"/>
              <a:gd name="connsiteY7" fmla="*/ 249992 h 577017"/>
              <a:gd name="connsiteX8" fmla="*/ 987425 w 1425575"/>
              <a:gd name="connsiteY8" fmla="*/ 443667 h 577017"/>
              <a:gd name="connsiteX9" fmla="*/ 1425575 w 1425575"/>
              <a:gd name="connsiteY9" fmla="*/ 453192 h 577017"/>
              <a:gd name="connsiteX0" fmla="*/ 0 w 1425575"/>
              <a:gd name="connsiteY0" fmla="*/ 578885 h 578885"/>
              <a:gd name="connsiteX1" fmla="*/ 206375 w 1425575"/>
              <a:gd name="connsiteY1" fmla="*/ 563010 h 578885"/>
              <a:gd name="connsiteX2" fmla="*/ 508000 w 1425575"/>
              <a:gd name="connsiteY2" fmla="*/ 496335 h 578885"/>
              <a:gd name="connsiteX3" fmla="*/ 720725 w 1425575"/>
              <a:gd name="connsiteY3" fmla="*/ 369335 h 578885"/>
              <a:gd name="connsiteX4" fmla="*/ 815975 w 1425575"/>
              <a:gd name="connsiteY4" fmla="*/ 188360 h 578885"/>
              <a:gd name="connsiteX5" fmla="*/ 730250 w 1425575"/>
              <a:gd name="connsiteY5" fmla="*/ 10560 h 578885"/>
              <a:gd name="connsiteX6" fmla="*/ 555625 w 1425575"/>
              <a:gd name="connsiteY6" fmla="*/ 45485 h 578885"/>
              <a:gd name="connsiteX7" fmla="*/ 561975 w 1425575"/>
              <a:gd name="connsiteY7" fmla="*/ 251860 h 578885"/>
              <a:gd name="connsiteX8" fmla="*/ 987425 w 1425575"/>
              <a:gd name="connsiteY8" fmla="*/ 445535 h 578885"/>
              <a:gd name="connsiteX9" fmla="*/ 1425575 w 1425575"/>
              <a:gd name="connsiteY9" fmla="*/ 455060 h 578885"/>
              <a:gd name="connsiteX0" fmla="*/ 0 w 1425575"/>
              <a:gd name="connsiteY0" fmla="*/ 577250 h 577250"/>
              <a:gd name="connsiteX1" fmla="*/ 206375 w 1425575"/>
              <a:gd name="connsiteY1" fmla="*/ 561375 h 577250"/>
              <a:gd name="connsiteX2" fmla="*/ 508000 w 1425575"/>
              <a:gd name="connsiteY2" fmla="*/ 494700 h 577250"/>
              <a:gd name="connsiteX3" fmla="*/ 720725 w 1425575"/>
              <a:gd name="connsiteY3" fmla="*/ 367700 h 577250"/>
              <a:gd name="connsiteX4" fmla="*/ 803275 w 1425575"/>
              <a:gd name="connsiteY4" fmla="*/ 164500 h 577250"/>
              <a:gd name="connsiteX5" fmla="*/ 730250 w 1425575"/>
              <a:gd name="connsiteY5" fmla="*/ 8925 h 577250"/>
              <a:gd name="connsiteX6" fmla="*/ 555625 w 1425575"/>
              <a:gd name="connsiteY6" fmla="*/ 43850 h 577250"/>
              <a:gd name="connsiteX7" fmla="*/ 561975 w 1425575"/>
              <a:gd name="connsiteY7" fmla="*/ 250225 h 577250"/>
              <a:gd name="connsiteX8" fmla="*/ 987425 w 1425575"/>
              <a:gd name="connsiteY8" fmla="*/ 443900 h 577250"/>
              <a:gd name="connsiteX9" fmla="*/ 1425575 w 1425575"/>
              <a:gd name="connsiteY9" fmla="*/ 453425 h 577250"/>
              <a:gd name="connsiteX0" fmla="*/ 0 w 1425575"/>
              <a:gd name="connsiteY0" fmla="*/ 577250 h 577250"/>
              <a:gd name="connsiteX1" fmla="*/ 206375 w 1425575"/>
              <a:gd name="connsiteY1" fmla="*/ 561375 h 577250"/>
              <a:gd name="connsiteX2" fmla="*/ 508000 w 1425575"/>
              <a:gd name="connsiteY2" fmla="*/ 494700 h 577250"/>
              <a:gd name="connsiteX3" fmla="*/ 720725 w 1425575"/>
              <a:gd name="connsiteY3" fmla="*/ 367700 h 577250"/>
              <a:gd name="connsiteX4" fmla="*/ 803275 w 1425575"/>
              <a:gd name="connsiteY4" fmla="*/ 164500 h 577250"/>
              <a:gd name="connsiteX5" fmla="*/ 730250 w 1425575"/>
              <a:gd name="connsiteY5" fmla="*/ 8925 h 577250"/>
              <a:gd name="connsiteX6" fmla="*/ 555625 w 1425575"/>
              <a:gd name="connsiteY6" fmla="*/ 43850 h 577250"/>
              <a:gd name="connsiteX7" fmla="*/ 561975 w 1425575"/>
              <a:gd name="connsiteY7" fmla="*/ 250225 h 577250"/>
              <a:gd name="connsiteX8" fmla="*/ 987425 w 1425575"/>
              <a:gd name="connsiteY8" fmla="*/ 443900 h 577250"/>
              <a:gd name="connsiteX9" fmla="*/ 1425575 w 1425575"/>
              <a:gd name="connsiteY9" fmla="*/ 453425 h 577250"/>
              <a:gd name="connsiteX0" fmla="*/ 0 w 1425575"/>
              <a:gd name="connsiteY0" fmla="*/ 577250 h 577250"/>
              <a:gd name="connsiteX1" fmla="*/ 206375 w 1425575"/>
              <a:gd name="connsiteY1" fmla="*/ 561375 h 577250"/>
              <a:gd name="connsiteX2" fmla="*/ 508000 w 1425575"/>
              <a:gd name="connsiteY2" fmla="*/ 494700 h 577250"/>
              <a:gd name="connsiteX3" fmla="*/ 720725 w 1425575"/>
              <a:gd name="connsiteY3" fmla="*/ 367700 h 577250"/>
              <a:gd name="connsiteX4" fmla="*/ 803275 w 1425575"/>
              <a:gd name="connsiteY4" fmla="*/ 164500 h 577250"/>
              <a:gd name="connsiteX5" fmla="*/ 730250 w 1425575"/>
              <a:gd name="connsiteY5" fmla="*/ 8925 h 577250"/>
              <a:gd name="connsiteX6" fmla="*/ 555625 w 1425575"/>
              <a:gd name="connsiteY6" fmla="*/ 43850 h 577250"/>
              <a:gd name="connsiteX7" fmla="*/ 581025 w 1425575"/>
              <a:gd name="connsiteY7" fmla="*/ 250225 h 577250"/>
              <a:gd name="connsiteX8" fmla="*/ 987425 w 1425575"/>
              <a:gd name="connsiteY8" fmla="*/ 443900 h 577250"/>
              <a:gd name="connsiteX9" fmla="*/ 1425575 w 1425575"/>
              <a:gd name="connsiteY9" fmla="*/ 453425 h 577250"/>
              <a:gd name="connsiteX0" fmla="*/ 0 w 1425575"/>
              <a:gd name="connsiteY0" fmla="*/ 574858 h 574858"/>
              <a:gd name="connsiteX1" fmla="*/ 206375 w 1425575"/>
              <a:gd name="connsiteY1" fmla="*/ 558983 h 574858"/>
              <a:gd name="connsiteX2" fmla="*/ 508000 w 1425575"/>
              <a:gd name="connsiteY2" fmla="*/ 492308 h 574858"/>
              <a:gd name="connsiteX3" fmla="*/ 720725 w 1425575"/>
              <a:gd name="connsiteY3" fmla="*/ 365308 h 574858"/>
              <a:gd name="connsiteX4" fmla="*/ 803275 w 1425575"/>
              <a:gd name="connsiteY4" fmla="*/ 162108 h 574858"/>
              <a:gd name="connsiteX5" fmla="*/ 730250 w 1425575"/>
              <a:gd name="connsiteY5" fmla="*/ 6533 h 574858"/>
              <a:gd name="connsiteX6" fmla="*/ 558800 w 1425575"/>
              <a:gd name="connsiteY6" fmla="*/ 50983 h 574858"/>
              <a:gd name="connsiteX7" fmla="*/ 581025 w 1425575"/>
              <a:gd name="connsiteY7" fmla="*/ 247833 h 574858"/>
              <a:gd name="connsiteX8" fmla="*/ 987425 w 1425575"/>
              <a:gd name="connsiteY8" fmla="*/ 441508 h 574858"/>
              <a:gd name="connsiteX9" fmla="*/ 1425575 w 1425575"/>
              <a:gd name="connsiteY9" fmla="*/ 451033 h 574858"/>
              <a:gd name="connsiteX0" fmla="*/ 0 w 1425575"/>
              <a:gd name="connsiteY0" fmla="*/ 574858 h 574858"/>
              <a:gd name="connsiteX1" fmla="*/ 206375 w 1425575"/>
              <a:gd name="connsiteY1" fmla="*/ 558983 h 574858"/>
              <a:gd name="connsiteX2" fmla="*/ 508000 w 1425575"/>
              <a:gd name="connsiteY2" fmla="*/ 492308 h 574858"/>
              <a:gd name="connsiteX3" fmla="*/ 720725 w 1425575"/>
              <a:gd name="connsiteY3" fmla="*/ 365308 h 574858"/>
              <a:gd name="connsiteX4" fmla="*/ 803275 w 1425575"/>
              <a:gd name="connsiteY4" fmla="*/ 162108 h 574858"/>
              <a:gd name="connsiteX5" fmla="*/ 730250 w 1425575"/>
              <a:gd name="connsiteY5" fmla="*/ 6533 h 574858"/>
              <a:gd name="connsiteX6" fmla="*/ 558800 w 1425575"/>
              <a:gd name="connsiteY6" fmla="*/ 50983 h 574858"/>
              <a:gd name="connsiteX7" fmla="*/ 581025 w 1425575"/>
              <a:gd name="connsiteY7" fmla="*/ 247833 h 574858"/>
              <a:gd name="connsiteX8" fmla="*/ 987425 w 1425575"/>
              <a:gd name="connsiteY8" fmla="*/ 441508 h 574858"/>
              <a:gd name="connsiteX9" fmla="*/ 1425575 w 1425575"/>
              <a:gd name="connsiteY9" fmla="*/ 451033 h 574858"/>
              <a:gd name="connsiteX0" fmla="*/ 0 w 1425575"/>
              <a:gd name="connsiteY0" fmla="*/ 578888 h 578888"/>
              <a:gd name="connsiteX1" fmla="*/ 206375 w 1425575"/>
              <a:gd name="connsiteY1" fmla="*/ 563013 h 578888"/>
              <a:gd name="connsiteX2" fmla="*/ 508000 w 1425575"/>
              <a:gd name="connsiteY2" fmla="*/ 496338 h 578888"/>
              <a:gd name="connsiteX3" fmla="*/ 720725 w 1425575"/>
              <a:gd name="connsiteY3" fmla="*/ 369338 h 578888"/>
              <a:gd name="connsiteX4" fmla="*/ 803275 w 1425575"/>
              <a:gd name="connsiteY4" fmla="*/ 166138 h 578888"/>
              <a:gd name="connsiteX5" fmla="*/ 730250 w 1425575"/>
              <a:gd name="connsiteY5" fmla="*/ 10563 h 578888"/>
              <a:gd name="connsiteX6" fmla="*/ 558800 w 1425575"/>
              <a:gd name="connsiteY6" fmla="*/ 55013 h 578888"/>
              <a:gd name="connsiteX7" fmla="*/ 581025 w 1425575"/>
              <a:gd name="connsiteY7" fmla="*/ 251863 h 578888"/>
              <a:gd name="connsiteX8" fmla="*/ 987425 w 1425575"/>
              <a:gd name="connsiteY8" fmla="*/ 445538 h 578888"/>
              <a:gd name="connsiteX9" fmla="*/ 1425575 w 1425575"/>
              <a:gd name="connsiteY9" fmla="*/ 455063 h 578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5575" h="578888">
                <a:moveTo>
                  <a:pt x="0" y="578888"/>
                </a:moveTo>
                <a:cubicBezTo>
                  <a:pt x="65087" y="570156"/>
                  <a:pt x="121708" y="576771"/>
                  <a:pt x="206375" y="563013"/>
                </a:cubicBezTo>
                <a:cubicBezTo>
                  <a:pt x="291042" y="549255"/>
                  <a:pt x="422275" y="528617"/>
                  <a:pt x="508000" y="496338"/>
                </a:cubicBezTo>
                <a:cubicBezTo>
                  <a:pt x="593725" y="464059"/>
                  <a:pt x="671513" y="424371"/>
                  <a:pt x="720725" y="369338"/>
                </a:cubicBezTo>
                <a:cubicBezTo>
                  <a:pt x="769938" y="314305"/>
                  <a:pt x="801688" y="225934"/>
                  <a:pt x="803275" y="166138"/>
                </a:cubicBezTo>
                <a:cubicBezTo>
                  <a:pt x="804862" y="106342"/>
                  <a:pt x="780521" y="38609"/>
                  <a:pt x="730250" y="10563"/>
                </a:cubicBezTo>
                <a:cubicBezTo>
                  <a:pt x="679979" y="-17483"/>
                  <a:pt x="583671" y="14796"/>
                  <a:pt x="558800" y="55013"/>
                </a:cubicBezTo>
                <a:cubicBezTo>
                  <a:pt x="533929" y="95230"/>
                  <a:pt x="525463" y="167726"/>
                  <a:pt x="581025" y="251863"/>
                </a:cubicBezTo>
                <a:cubicBezTo>
                  <a:pt x="636587" y="336000"/>
                  <a:pt x="846667" y="411671"/>
                  <a:pt x="987425" y="445538"/>
                </a:cubicBezTo>
                <a:cubicBezTo>
                  <a:pt x="1128183" y="479405"/>
                  <a:pt x="1277144" y="461413"/>
                  <a:pt x="1425575" y="455063"/>
                </a:cubicBezTo>
              </a:path>
            </a:pathLst>
          </a:cu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1" name="Freeform: Shape 40">
            <a:extLst>
              <a:ext uri="{FF2B5EF4-FFF2-40B4-BE49-F238E27FC236}">
                <a16:creationId xmlns:a16="http://schemas.microsoft.com/office/drawing/2014/main" id="{19570AA2-FB31-F225-92B9-8A753D84EDF0}"/>
              </a:ext>
            </a:extLst>
          </p:cNvPr>
          <p:cNvSpPr/>
          <p:nvPr/>
        </p:nvSpPr>
        <p:spPr>
          <a:xfrm>
            <a:off x="6830787" y="3926124"/>
            <a:ext cx="1811747" cy="1015664"/>
          </a:xfrm>
          <a:custGeom>
            <a:avLst/>
            <a:gdLst>
              <a:gd name="connsiteX0" fmla="*/ 5986 w 1872886"/>
              <a:gd name="connsiteY0" fmla="*/ 0 h 1085901"/>
              <a:gd name="connsiteX1" fmla="*/ 15511 w 1872886"/>
              <a:gd name="connsiteY1" fmla="*/ 76200 h 1085901"/>
              <a:gd name="connsiteX2" fmla="*/ 139336 w 1872886"/>
              <a:gd name="connsiteY2" fmla="*/ 390525 h 1085901"/>
              <a:gd name="connsiteX3" fmla="*/ 444136 w 1872886"/>
              <a:gd name="connsiteY3" fmla="*/ 838200 h 1085901"/>
              <a:gd name="connsiteX4" fmla="*/ 1072786 w 1872886"/>
              <a:gd name="connsiteY4" fmla="*/ 1066800 h 1085901"/>
              <a:gd name="connsiteX5" fmla="*/ 1872886 w 1872886"/>
              <a:gd name="connsiteY5" fmla="*/ 1057275 h 1085901"/>
              <a:gd name="connsiteX0" fmla="*/ 4825 w 1874934"/>
              <a:gd name="connsiteY0" fmla="*/ 0 h 1054151"/>
              <a:gd name="connsiteX1" fmla="*/ 17559 w 1874934"/>
              <a:gd name="connsiteY1" fmla="*/ 44450 h 1054151"/>
              <a:gd name="connsiteX2" fmla="*/ 141384 w 1874934"/>
              <a:gd name="connsiteY2" fmla="*/ 358775 h 1054151"/>
              <a:gd name="connsiteX3" fmla="*/ 446184 w 1874934"/>
              <a:gd name="connsiteY3" fmla="*/ 806450 h 1054151"/>
              <a:gd name="connsiteX4" fmla="*/ 1074834 w 1874934"/>
              <a:gd name="connsiteY4" fmla="*/ 1035050 h 1054151"/>
              <a:gd name="connsiteX5" fmla="*/ 1874934 w 1874934"/>
              <a:gd name="connsiteY5" fmla="*/ 1025525 h 1054151"/>
              <a:gd name="connsiteX0" fmla="*/ 1659 w 1871768"/>
              <a:gd name="connsiteY0" fmla="*/ 0 h 1054151"/>
              <a:gd name="connsiteX1" fmla="*/ 30438 w 1871768"/>
              <a:gd name="connsiteY1" fmla="*/ 120650 h 1054151"/>
              <a:gd name="connsiteX2" fmla="*/ 138218 w 1871768"/>
              <a:gd name="connsiteY2" fmla="*/ 358775 h 1054151"/>
              <a:gd name="connsiteX3" fmla="*/ 443018 w 1871768"/>
              <a:gd name="connsiteY3" fmla="*/ 806450 h 1054151"/>
              <a:gd name="connsiteX4" fmla="*/ 1071668 w 1871768"/>
              <a:gd name="connsiteY4" fmla="*/ 1035050 h 1054151"/>
              <a:gd name="connsiteX5" fmla="*/ 1871768 w 1871768"/>
              <a:gd name="connsiteY5" fmla="*/ 1025525 h 1054151"/>
              <a:gd name="connsiteX0" fmla="*/ 1659 w 1871768"/>
              <a:gd name="connsiteY0" fmla="*/ 0 h 1054151"/>
              <a:gd name="connsiteX1" fmla="*/ 30438 w 1871768"/>
              <a:gd name="connsiteY1" fmla="*/ 209550 h 1054151"/>
              <a:gd name="connsiteX2" fmla="*/ 138218 w 1871768"/>
              <a:gd name="connsiteY2" fmla="*/ 358775 h 1054151"/>
              <a:gd name="connsiteX3" fmla="*/ 443018 w 1871768"/>
              <a:gd name="connsiteY3" fmla="*/ 806450 h 1054151"/>
              <a:gd name="connsiteX4" fmla="*/ 1071668 w 1871768"/>
              <a:gd name="connsiteY4" fmla="*/ 1035050 h 1054151"/>
              <a:gd name="connsiteX5" fmla="*/ 1871768 w 1871768"/>
              <a:gd name="connsiteY5" fmla="*/ 1025525 h 1054151"/>
              <a:gd name="connsiteX0" fmla="*/ 1086 w 1871195"/>
              <a:gd name="connsiteY0" fmla="*/ 0 h 1054151"/>
              <a:gd name="connsiteX1" fmla="*/ 29865 w 1871195"/>
              <a:gd name="connsiteY1" fmla="*/ 209550 h 1054151"/>
              <a:gd name="connsiteX2" fmla="*/ 73464 w 1871195"/>
              <a:gd name="connsiteY2" fmla="*/ 457200 h 1054151"/>
              <a:gd name="connsiteX3" fmla="*/ 442445 w 1871195"/>
              <a:gd name="connsiteY3" fmla="*/ 806450 h 1054151"/>
              <a:gd name="connsiteX4" fmla="*/ 1071095 w 1871195"/>
              <a:gd name="connsiteY4" fmla="*/ 1035050 h 1054151"/>
              <a:gd name="connsiteX5" fmla="*/ 1871195 w 1871195"/>
              <a:gd name="connsiteY5" fmla="*/ 1025525 h 1054151"/>
              <a:gd name="connsiteX0" fmla="*/ 1700 w 1871809"/>
              <a:gd name="connsiteY0" fmla="*/ 0 h 1054151"/>
              <a:gd name="connsiteX1" fmla="*/ 30479 w 1871809"/>
              <a:gd name="connsiteY1" fmla="*/ 209550 h 1054151"/>
              <a:gd name="connsiteX2" fmla="*/ 141468 w 1871809"/>
              <a:gd name="connsiteY2" fmla="*/ 492125 h 1054151"/>
              <a:gd name="connsiteX3" fmla="*/ 443059 w 1871809"/>
              <a:gd name="connsiteY3" fmla="*/ 806450 h 1054151"/>
              <a:gd name="connsiteX4" fmla="*/ 1071709 w 1871809"/>
              <a:gd name="connsiteY4" fmla="*/ 1035050 h 1054151"/>
              <a:gd name="connsiteX5" fmla="*/ 1871809 w 1871809"/>
              <a:gd name="connsiteY5" fmla="*/ 1025525 h 1054151"/>
              <a:gd name="connsiteX0" fmla="*/ 1700 w 1871809"/>
              <a:gd name="connsiteY0" fmla="*/ 0 h 1054151"/>
              <a:gd name="connsiteX1" fmla="*/ 30479 w 1871809"/>
              <a:gd name="connsiteY1" fmla="*/ 247650 h 1054151"/>
              <a:gd name="connsiteX2" fmla="*/ 141468 w 1871809"/>
              <a:gd name="connsiteY2" fmla="*/ 492125 h 1054151"/>
              <a:gd name="connsiteX3" fmla="*/ 443059 w 1871809"/>
              <a:gd name="connsiteY3" fmla="*/ 806450 h 1054151"/>
              <a:gd name="connsiteX4" fmla="*/ 1071709 w 1871809"/>
              <a:gd name="connsiteY4" fmla="*/ 1035050 h 1054151"/>
              <a:gd name="connsiteX5" fmla="*/ 1871809 w 1871809"/>
              <a:gd name="connsiteY5" fmla="*/ 1025525 h 1054151"/>
              <a:gd name="connsiteX0" fmla="*/ 1700 w 1871809"/>
              <a:gd name="connsiteY0" fmla="*/ 0 h 1053456"/>
              <a:gd name="connsiteX1" fmla="*/ 30479 w 1871809"/>
              <a:gd name="connsiteY1" fmla="*/ 247650 h 1053456"/>
              <a:gd name="connsiteX2" fmla="*/ 141468 w 1871809"/>
              <a:gd name="connsiteY2" fmla="*/ 492125 h 1053456"/>
              <a:gd name="connsiteX3" fmla="*/ 455895 w 1871809"/>
              <a:gd name="connsiteY3" fmla="*/ 815975 h 1053456"/>
              <a:gd name="connsiteX4" fmla="*/ 1071709 w 1871809"/>
              <a:gd name="connsiteY4" fmla="*/ 1035050 h 1053456"/>
              <a:gd name="connsiteX5" fmla="*/ 1871809 w 1871809"/>
              <a:gd name="connsiteY5" fmla="*/ 1025525 h 1053456"/>
              <a:gd name="connsiteX0" fmla="*/ 1659 w 1871768"/>
              <a:gd name="connsiteY0" fmla="*/ 0 h 1053456"/>
              <a:gd name="connsiteX1" fmla="*/ 30438 w 1871768"/>
              <a:gd name="connsiteY1" fmla="*/ 247650 h 1053456"/>
              <a:gd name="connsiteX2" fmla="*/ 138218 w 1871768"/>
              <a:gd name="connsiteY2" fmla="*/ 511175 h 1053456"/>
              <a:gd name="connsiteX3" fmla="*/ 455854 w 1871768"/>
              <a:gd name="connsiteY3" fmla="*/ 815975 h 1053456"/>
              <a:gd name="connsiteX4" fmla="*/ 1071668 w 1871768"/>
              <a:gd name="connsiteY4" fmla="*/ 1035050 h 1053456"/>
              <a:gd name="connsiteX5" fmla="*/ 1871768 w 1871768"/>
              <a:gd name="connsiteY5" fmla="*/ 1025525 h 1053456"/>
              <a:gd name="connsiteX0" fmla="*/ 1659 w 1833260"/>
              <a:gd name="connsiteY0" fmla="*/ 0 h 1053456"/>
              <a:gd name="connsiteX1" fmla="*/ 30438 w 1833260"/>
              <a:gd name="connsiteY1" fmla="*/ 247650 h 1053456"/>
              <a:gd name="connsiteX2" fmla="*/ 138218 w 1833260"/>
              <a:gd name="connsiteY2" fmla="*/ 511175 h 1053456"/>
              <a:gd name="connsiteX3" fmla="*/ 455854 w 1833260"/>
              <a:gd name="connsiteY3" fmla="*/ 815975 h 1053456"/>
              <a:gd name="connsiteX4" fmla="*/ 1071668 w 1833260"/>
              <a:gd name="connsiteY4" fmla="*/ 1035050 h 1053456"/>
              <a:gd name="connsiteX5" fmla="*/ 1833260 w 1833260"/>
              <a:gd name="connsiteY5" fmla="*/ 1025525 h 1053456"/>
              <a:gd name="connsiteX0" fmla="*/ 1659 w 1826842"/>
              <a:gd name="connsiteY0" fmla="*/ 0 h 1054760"/>
              <a:gd name="connsiteX1" fmla="*/ 30438 w 1826842"/>
              <a:gd name="connsiteY1" fmla="*/ 247650 h 1054760"/>
              <a:gd name="connsiteX2" fmla="*/ 138218 w 1826842"/>
              <a:gd name="connsiteY2" fmla="*/ 511175 h 1054760"/>
              <a:gd name="connsiteX3" fmla="*/ 455854 w 1826842"/>
              <a:gd name="connsiteY3" fmla="*/ 815975 h 1054760"/>
              <a:gd name="connsiteX4" fmla="*/ 1071668 w 1826842"/>
              <a:gd name="connsiteY4" fmla="*/ 1035050 h 1054760"/>
              <a:gd name="connsiteX5" fmla="*/ 1826842 w 1826842"/>
              <a:gd name="connsiteY5" fmla="*/ 1028700 h 1054760"/>
              <a:gd name="connsiteX0" fmla="*/ 1659 w 1865531"/>
              <a:gd name="connsiteY0" fmla="*/ 0 h 1060951"/>
              <a:gd name="connsiteX1" fmla="*/ 30438 w 1865531"/>
              <a:gd name="connsiteY1" fmla="*/ 247650 h 1060951"/>
              <a:gd name="connsiteX2" fmla="*/ 138218 w 1865531"/>
              <a:gd name="connsiteY2" fmla="*/ 511175 h 1060951"/>
              <a:gd name="connsiteX3" fmla="*/ 455854 w 1865531"/>
              <a:gd name="connsiteY3" fmla="*/ 815975 h 1060951"/>
              <a:gd name="connsiteX4" fmla="*/ 1071668 w 1865531"/>
              <a:gd name="connsiteY4" fmla="*/ 1035050 h 1060951"/>
              <a:gd name="connsiteX5" fmla="*/ 1865531 w 1865531"/>
              <a:gd name="connsiteY5" fmla="*/ 1041400 h 1060951"/>
              <a:gd name="connsiteX0" fmla="*/ 1659 w 1839739"/>
              <a:gd name="connsiteY0" fmla="*/ 0 h 1052240"/>
              <a:gd name="connsiteX1" fmla="*/ 30438 w 1839739"/>
              <a:gd name="connsiteY1" fmla="*/ 247650 h 1052240"/>
              <a:gd name="connsiteX2" fmla="*/ 138218 w 1839739"/>
              <a:gd name="connsiteY2" fmla="*/ 511175 h 1052240"/>
              <a:gd name="connsiteX3" fmla="*/ 455854 w 1839739"/>
              <a:gd name="connsiteY3" fmla="*/ 815975 h 1052240"/>
              <a:gd name="connsiteX4" fmla="*/ 1071668 w 1839739"/>
              <a:gd name="connsiteY4" fmla="*/ 1035050 h 1052240"/>
              <a:gd name="connsiteX5" fmla="*/ 1839739 w 1839739"/>
              <a:gd name="connsiteY5" fmla="*/ 1022350 h 1052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39739" h="1052240">
                <a:moveTo>
                  <a:pt x="1659" y="0"/>
                </a:moveTo>
                <a:cubicBezTo>
                  <a:pt x="-4691" y="5556"/>
                  <a:pt x="7678" y="162454"/>
                  <a:pt x="30438" y="247650"/>
                </a:cubicBezTo>
                <a:cubicBezTo>
                  <a:pt x="53198" y="332846"/>
                  <a:pt x="67315" y="416454"/>
                  <a:pt x="138218" y="511175"/>
                </a:cubicBezTo>
                <a:cubicBezTo>
                  <a:pt x="209121" y="605896"/>
                  <a:pt x="300279" y="728663"/>
                  <a:pt x="455854" y="815975"/>
                </a:cubicBezTo>
                <a:cubicBezTo>
                  <a:pt x="611429" y="903287"/>
                  <a:pt x="841021" y="1000654"/>
                  <a:pt x="1071668" y="1035050"/>
                </a:cubicBezTo>
                <a:cubicBezTo>
                  <a:pt x="1302316" y="1069446"/>
                  <a:pt x="1558751" y="1045368"/>
                  <a:pt x="1839739" y="1022350"/>
                </a:cubicBezTo>
              </a:path>
            </a:pathLst>
          </a:cu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2" name="Freeform: Shape 41">
            <a:extLst>
              <a:ext uri="{FF2B5EF4-FFF2-40B4-BE49-F238E27FC236}">
                <a16:creationId xmlns:a16="http://schemas.microsoft.com/office/drawing/2014/main" id="{DFB3B30C-598D-73D4-6BA8-48F8726C5A77}"/>
              </a:ext>
            </a:extLst>
          </p:cNvPr>
          <p:cNvSpPr/>
          <p:nvPr/>
        </p:nvSpPr>
        <p:spPr>
          <a:xfrm>
            <a:off x="9326747" y="3441937"/>
            <a:ext cx="2133599" cy="1082129"/>
          </a:xfrm>
          <a:custGeom>
            <a:avLst/>
            <a:gdLst>
              <a:gd name="connsiteX0" fmla="*/ 0 w 2152650"/>
              <a:gd name="connsiteY0" fmla="*/ 1076325 h 1078403"/>
              <a:gd name="connsiteX1" fmla="*/ 95250 w 2152650"/>
              <a:gd name="connsiteY1" fmla="*/ 990600 h 1078403"/>
              <a:gd name="connsiteX2" fmla="*/ 485775 w 2152650"/>
              <a:gd name="connsiteY2" fmla="*/ 504825 h 1078403"/>
              <a:gd name="connsiteX3" fmla="*/ 1438275 w 2152650"/>
              <a:gd name="connsiteY3" fmla="*/ 247650 h 1078403"/>
              <a:gd name="connsiteX4" fmla="*/ 1990725 w 2152650"/>
              <a:gd name="connsiteY4" fmla="*/ 104775 h 1078403"/>
              <a:gd name="connsiteX5" fmla="*/ 2152650 w 2152650"/>
              <a:gd name="connsiteY5" fmla="*/ 0 h 1078403"/>
              <a:gd name="connsiteX0" fmla="*/ 0 w 2138362"/>
              <a:gd name="connsiteY0" fmla="*/ 1076325 h 1078403"/>
              <a:gd name="connsiteX1" fmla="*/ 95250 w 2138362"/>
              <a:gd name="connsiteY1" fmla="*/ 990600 h 1078403"/>
              <a:gd name="connsiteX2" fmla="*/ 485775 w 2138362"/>
              <a:gd name="connsiteY2" fmla="*/ 504825 h 1078403"/>
              <a:gd name="connsiteX3" fmla="*/ 1438275 w 2138362"/>
              <a:gd name="connsiteY3" fmla="*/ 247650 h 1078403"/>
              <a:gd name="connsiteX4" fmla="*/ 1990725 w 2138362"/>
              <a:gd name="connsiteY4" fmla="*/ 104775 h 1078403"/>
              <a:gd name="connsiteX5" fmla="*/ 2138362 w 2138362"/>
              <a:gd name="connsiteY5" fmla="*/ 0 h 1078403"/>
              <a:gd name="connsiteX0" fmla="*/ 0 w 2138362"/>
              <a:gd name="connsiteY0" fmla="*/ 1076325 h 1082129"/>
              <a:gd name="connsiteX1" fmla="*/ 95250 w 2138362"/>
              <a:gd name="connsiteY1" fmla="*/ 990600 h 1082129"/>
              <a:gd name="connsiteX2" fmla="*/ 574266 w 2138362"/>
              <a:gd name="connsiteY2" fmla="*/ 377005 h 1082129"/>
              <a:gd name="connsiteX3" fmla="*/ 1438275 w 2138362"/>
              <a:gd name="connsiteY3" fmla="*/ 247650 h 1082129"/>
              <a:gd name="connsiteX4" fmla="*/ 1990725 w 2138362"/>
              <a:gd name="connsiteY4" fmla="*/ 104775 h 1082129"/>
              <a:gd name="connsiteX5" fmla="*/ 2138362 w 2138362"/>
              <a:gd name="connsiteY5" fmla="*/ 0 h 1082129"/>
              <a:gd name="connsiteX0" fmla="*/ 0 w 2138362"/>
              <a:gd name="connsiteY0" fmla="*/ 1076325 h 1082129"/>
              <a:gd name="connsiteX1" fmla="*/ 95250 w 2138362"/>
              <a:gd name="connsiteY1" fmla="*/ 990600 h 1082129"/>
              <a:gd name="connsiteX2" fmla="*/ 574266 w 2138362"/>
              <a:gd name="connsiteY2" fmla="*/ 377005 h 1082129"/>
              <a:gd name="connsiteX3" fmla="*/ 1428443 w 2138362"/>
              <a:gd name="connsiteY3" fmla="*/ 316476 h 1082129"/>
              <a:gd name="connsiteX4" fmla="*/ 1990725 w 2138362"/>
              <a:gd name="connsiteY4" fmla="*/ 104775 h 1082129"/>
              <a:gd name="connsiteX5" fmla="*/ 2138362 w 2138362"/>
              <a:gd name="connsiteY5" fmla="*/ 0 h 1082129"/>
              <a:gd name="connsiteX0" fmla="*/ 0 w 2138362"/>
              <a:gd name="connsiteY0" fmla="*/ 1076325 h 1082129"/>
              <a:gd name="connsiteX1" fmla="*/ 95250 w 2138362"/>
              <a:gd name="connsiteY1" fmla="*/ 990600 h 1082129"/>
              <a:gd name="connsiteX2" fmla="*/ 574266 w 2138362"/>
              <a:gd name="connsiteY2" fmla="*/ 377005 h 1082129"/>
              <a:gd name="connsiteX3" fmla="*/ 1428443 w 2138362"/>
              <a:gd name="connsiteY3" fmla="*/ 316476 h 1082129"/>
              <a:gd name="connsiteX4" fmla="*/ 1980892 w 2138362"/>
              <a:gd name="connsiteY4" fmla="*/ 203098 h 1082129"/>
              <a:gd name="connsiteX5" fmla="*/ 2138362 w 2138362"/>
              <a:gd name="connsiteY5" fmla="*/ 0 h 1082129"/>
              <a:gd name="connsiteX0" fmla="*/ 0 w 2138362"/>
              <a:gd name="connsiteY0" fmla="*/ 1076325 h 1082129"/>
              <a:gd name="connsiteX1" fmla="*/ 95250 w 2138362"/>
              <a:gd name="connsiteY1" fmla="*/ 990600 h 1082129"/>
              <a:gd name="connsiteX2" fmla="*/ 574266 w 2138362"/>
              <a:gd name="connsiteY2" fmla="*/ 377005 h 1082129"/>
              <a:gd name="connsiteX3" fmla="*/ 1438275 w 2138362"/>
              <a:gd name="connsiteY3" fmla="*/ 345973 h 1082129"/>
              <a:gd name="connsiteX4" fmla="*/ 1980892 w 2138362"/>
              <a:gd name="connsiteY4" fmla="*/ 203098 h 1082129"/>
              <a:gd name="connsiteX5" fmla="*/ 2138362 w 2138362"/>
              <a:gd name="connsiteY5" fmla="*/ 0 h 1082129"/>
              <a:gd name="connsiteX0" fmla="*/ 0 w 2138362"/>
              <a:gd name="connsiteY0" fmla="*/ 1076325 h 1082129"/>
              <a:gd name="connsiteX1" fmla="*/ 95250 w 2138362"/>
              <a:gd name="connsiteY1" fmla="*/ 990600 h 1082129"/>
              <a:gd name="connsiteX2" fmla="*/ 574266 w 2138362"/>
              <a:gd name="connsiteY2" fmla="*/ 377005 h 1082129"/>
              <a:gd name="connsiteX3" fmla="*/ 1520825 w 2138362"/>
              <a:gd name="connsiteY3" fmla="*/ 415823 h 1082129"/>
              <a:gd name="connsiteX4" fmla="*/ 1980892 w 2138362"/>
              <a:gd name="connsiteY4" fmla="*/ 203098 h 1082129"/>
              <a:gd name="connsiteX5" fmla="*/ 2138362 w 2138362"/>
              <a:gd name="connsiteY5" fmla="*/ 0 h 1082129"/>
              <a:gd name="connsiteX0" fmla="*/ 0 w 2138362"/>
              <a:gd name="connsiteY0" fmla="*/ 1076325 h 1082129"/>
              <a:gd name="connsiteX1" fmla="*/ 95250 w 2138362"/>
              <a:gd name="connsiteY1" fmla="*/ 990600 h 1082129"/>
              <a:gd name="connsiteX2" fmla="*/ 574266 w 2138362"/>
              <a:gd name="connsiteY2" fmla="*/ 377005 h 1082129"/>
              <a:gd name="connsiteX3" fmla="*/ 1520825 w 2138362"/>
              <a:gd name="connsiteY3" fmla="*/ 415823 h 1082129"/>
              <a:gd name="connsiteX4" fmla="*/ 1993592 w 2138362"/>
              <a:gd name="connsiteY4" fmla="*/ 228498 h 1082129"/>
              <a:gd name="connsiteX5" fmla="*/ 2138362 w 2138362"/>
              <a:gd name="connsiteY5" fmla="*/ 0 h 1082129"/>
              <a:gd name="connsiteX0" fmla="*/ 0 w 2138362"/>
              <a:gd name="connsiteY0" fmla="*/ 1076325 h 1082129"/>
              <a:gd name="connsiteX1" fmla="*/ 95250 w 2138362"/>
              <a:gd name="connsiteY1" fmla="*/ 990600 h 1082129"/>
              <a:gd name="connsiteX2" fmla="*/ 574266 w 2138362"/>
              <a:gd name="connsiteY2" fmla="*/ 377005 h 1082129"/>
              <a:gd name="connsiteX3" fmla="*/ 1520825 w 2138362"/>
              <a:gd name="connsiteY3" fmla="*/ 415823 h 1082129"/>
              <a:gd name="connsiteX4" fmla="*/ 1993592 w 2138362"/>
              <a:gd name="connsiteY4" fmla="*/ 228498 h 1082129"/>
              <a:gd name="connsiteX5" fmla="*/ 2138362 w 2138362"/>
              <a:gd name="connsiteY5" fmla="*/ 0 h 1082129"/>
              <a:gd name="connsiteX0" fmla="*/ 0 w 2138362"/>
              <a:gd name="connsiteY0" fmla="*/ 1076325 h 1082129"/>
              <a:gd name="connsiteX1" fmla="*/ 95250 w 2138362"/>
              <a:gd name="connsiteY1" fmla="*/ 990600 h 1082129"/>
              <a:gd name="connsiteX2" fmla="*/ 574266 w 2138362"/>
              <a:gd name="connsiteY2" fmla="*/ 377005 h 1082129"/>
              <a:gd name="connsiteX3" fmla="*/ 1520825 w 2138362"/>
              <a:gd name="connsiteY3" fmla="*/ 415823 h 1082129"/>
              <a:gd name="connsiteX4" fmla="*/ 1964954 w 2138362"/>
              <a:gd name="connsiteY4" fmla="*/ 276123 h 1082129"/>
              <a:gd name="connsiteX5" fmla="*/ 2138362 w 2138362"/>
              <a:gd name="connsiteY5" fmla="*/ 0 h 1082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8362" h="1082129">
                <a:moveTo>
                  <a:pt x="0" y="1076325"/>
                </a:moveTo>
                <a:cubicBezTo>
                  <a:pt x="7144" y="1081087"/>
                  <a:pt x="-461" y="1107153"/>
                  <a:pt x="95250" y="990600"/>
                </a:cubicBezTo>
                <a:cubicBezTo>
                  <a:pt x="190961" y="874047"/>
                  <a:pt x="336670" y="472801"/>
                  <a:pt x="574266" y="377005"/>
                </a:cubicBezTo>
                <a:cubicBezTo>
                  <a:pt x="811862" y="281209"/>
                  <a:pt x="1289044" y="432637"/>
                  <a:pt x="1520825" y="415823"/>
                </a:cubicBezTo>
                <a:cubicBezTo>
                  <a:pt x="1752606" y="399009"/>
                  <a:pt x="1862031" y="345427"/>
                  <a:pt x="1964954" y="276123"/>
                </a:cubicBezTo>
                <a:cubicBezTo>
                  <a:pt x="2067877" y="206819"/>
                  <a:pt x="2124551" y="115570"/>
                  <a:pt x="2138362" y="0"/>
                </a:cubicBezTo>
              </a:path>
            </a:pathLst>
          </a:cu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3" name="Freeform: Shape 42">
            <a:extLst>
              <a:ext uri="{FF2B5EF4-FFF2-40B4-BE49-F238E27FC236}">
                <a16:creationId xmlns:a16="http://schemas.microsoft.com/office/drawing/2014/main" id="{485BB704-8084-205D-378E-E412D89C212D}"/>
              </a:ext>
            </a:extLst>
          </p:cNvPr>
          <p:cNvSpPr/>
          <p:nvPr/>
        </p:nvSpPr>
        <p:spPr>
          <a:xfrm>
            <a:off x="11457171" y="2132249"/>
            <a:ext cx="491018" cy="590550"/>
          </a:xfrm>
          <a:custGeom>
            <a:avLst/>
            <a:gdLst>
              <a:gd name="connsiteX0" fmla="*/ 0 w 971550"/>
              <a:gd name="connsiteY0" fmla="*/ 590550 h 590550"/>
              <a:gd name="connsiteX1" fmla="*/ 57150 w 971550"/>
              <a:gd name="connsiteY1" fmla="*/ 476250 h 590550"/>
              <a:gd name="connsiteX2" fmla="*/ 247650 w 971550"/>
              <a:gd name="connsiteY2" fmla="*/ 295275 h 590550"/>
              <a:gd name="connsiteX3" fmla="*/ 676275 w 971550"/>
              <a:gd name="connsiteY3" fmla="*/ 161925 h 590550"/>
              <a:gd name="connsiteX4" fmla="*/ 971550 w 971550"/>
              <a:gd name="connsiteY4" fmla="*/ 0 h 590550"/>
              <a:gd name="connsiteX0" fmla="*/ 0 w 971550"/>
              <a:gd name="connsiteY0" fmla="*/ 590550 h 590550"/>
              <a:gd name="connsiteX1" fmla="*/ 71438 w 971550"/>
              <a:gd name="connsiteY1" fmla="*/ 414337 h 590550"/>
              <a:gd name="connsiteX2" fmla="*/ 247650 w 971550"/>
              <a:gd name="connsiteY2" fmla="*/ 295275 h 590550"/>
              <a:gd name="connsiteX3" fmla="*/ 676275 w 971550"/>
              <a:gd name="connsiteY3" fmla="*/ 161925 h 590550"/>
              <a:gd name="connsiteX4" fmla="*/ 971550 w 971550"/>
              <a:gd name="connsiteY4" fmla="*/ 0 h 590550"/>
              <a:gd name="connsiteX0" fmla="*/ 0 w 971550"/>
              <a:gd name="connsiteY0" fmla="*/ 590550 h 590550"/>
              <a:gd name="connsiteX1" fmla="*/ 71438 w 971550"/>
              <a:gd name="connsiteY1" fmla="*/ 414337 h 590550"/>
              <a:gd name="connsiteX2" fmla="*/ 247650 w 971550"/>
              <a:gd name="connsiteY2" fmla="*/ 295275 h 590550"/>
              <a:gd name="connsiteX3" fmla="*/ 690563 w 971550"/>
              <a:gd name="connsiteY3" fmla="*/ 185738 h 590550"/>
              <a:gd name="connsiteX4" fmla="*/ 971550 w 971550"/>
              <a:gd name="connsiteY4" fmla="*/ 0 h 590550"/>
              <a:gd name="connsiteX0" fmla="*/ 0 w 971550"/>
              <a:gd name="connsiteY0" fmla="*/ 590550 h 590550"/>
              <a:gd name="connsiteX1" fmla="*/ 71438 w 971550"/>
              <a:gd name="connsiteY1" fmla="*/ 414337 h 590550"/>
              <a:gd name="connsiteX2" fmla="*/ 247650 w 971550"/>
              <a:gd name="connsiteY2" fmla="*/ 295275 h 590550"/>
              <a:gd name="connsiteX3" fmla="*/ 690563 w 971550"/>
              <a:gd name="connsiteY3" fmla="*/ 185738 h 590550"/>
              <a:gd name="connsiteX4" fmla="*/ 971550 w 971550"/>
              <a:gd name="connsiteY4" fmla="*/ 0 h 590550"/>
              <a:gd name="connsiteX0" fmla="*/ 0 w 971550"/>
              <a:gd name="connsiteY0" fmla="*/ 590550 h 590550"/>
              <a:gd name="connsiteX1" fmla="*/ 71438 w 971550"/>
              <a:gd name="connsiteY1" fmla="*/ 404812 h 590550"/>
              <a:gd name="connsiteX2" fmla="*/ 247650 w 971550"/>
              <a:gd name="connsiteY2" fmla="*/ 295275 h 590550"/>
              <a:gd name="connsiteX3" fmla="*/ 690563 w 971550"/>
              <a:gd name="connsiteY3" fmla="*/ 185738 h 590550"/>
              <a:gd name="connsiteX4" fmla="*/ 971550 w 971550"/>
              <a:gd name="connsiteY4" fmla="*/ 0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1550" h="590550">
                <a:moveTo>
                  <a:pt x="0" y="590550"/>
                </a:moveTo>
                <a:cubicBezTo>
                  <a:pt x="3175" y="524669"/>
                  <a:pt x="30163" y="454024"/>
                  <a:pt x="71438" y="404812"/>
                </a:cubicBezTo>
                <a:cubicBezTo>
                  <a:pt x="112713" y="355600"/>
                  <a:pt x="144463" y="331787"/>
                  <a:pt x="247650" y="295275"/>
                </a:cubicBezTo>
                <a:cubicBezTo>
                  <a:pt x="350837" y="258763"/>
                  <a:pt x="569913" y="234950"/>
                  <a:pt x="690563" y="185738"/>
                </a:cubicBezTo>
                <a:cubicBezTo>
                  <a:pt x="811213" y="136526"/>
                  <a:pt x="884237" y="56356"/>
                  <a:pt x="971550" y="0"/>
                </a:cubicBezTo>
              </a:path>
            </a:pathLst>
          </a:cu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4" name="TextBox 43">
            <a:extLst>
              <a:ext uri="{FF2B5EF4-FFF2-40B4-BE49-F238E27FC236}">
                <a16:creationId xmlns:a16="http://schemas.microsoft.com/office/drawing/2014/main" id="{67BA613D-2E11-877A-01F5-6D0F75E9091C}"/>
              </a:ext>
            </a:extLst>
          </p:cNvPr>
          <p:cNvSpPr txBox="1"/>
          <p:nvPr/>
        </p:nvSpPr>
        <p:spPr>
          <a:xfrm>
            <a:off x="4608411" y="4307374"/>
            <a:ext cx="1961336" cy="738664"/>
          </a:xfrm>
          <a:prstGeom prst="rect">
            <a:avLst/>
          </a:prstGeom>
          <a:noFill/>
        </p:spPr>
        <p:txBody>
          <a:bodyPr wrap="square" lIns="91440" tIns="91440" bIns="91440" rtlCol="0">
            <a:spAutoFit/>
          </a:bodyPr>
          <a:lstStyle/>
          <a:p>
            <a:pPr algn="ctr"/>
            <a:r>
              <a:rPr lang="en-CA" sz="1200"/>
              <a:t>Lack of early symptoms</a:t>
            </a:r>
            <a:r>
              <a:rPr lang="en-CA" sz="1200" baseline="30000"/>
              <a:t>4</a:t>
            </a:r>
            <a:endParaRPr lang="en-CA" sz="1200" b="1" baseline="30000"/>
          </a:p>
          <a:p>
            <a:pPr algn="ctr">
              <a:spcAft>
                <a:spcPts val="400"/>
              </a:spcAft>
              <a:buClr>
                <a:schemeClr val="accent1"/>
              </a:buClr>
            </a:pPr>
            <a:r>
              <a:rPr lang="en-CA" sz="1200"/>
              <a:t>(silent or non-specific symptoms) </a:t>
            </a:r>
          </a:p>
        </p:txBody>
      </p:sp>
      <p:sp>
        <p:nvSpPr>
          <p:cNvPr id="45" name="Freeform 261">
            <a:extLst>
              <a:ext uri="{FF2B5EF4-FFF2-40B4-BE49-F238E27FC236}">
                <a16:creationId xmlns:a16="http://schemas.microsoft.com/office/drawing/2014/main" id="{5320CCE8-3E20-F284-BED0-020F4C5353FF}"/>
              </a:ext>
            </a:extLst>
          </p:cNvPr>
          <p:cNvSpPr>
            <a:spLocks noEditPoints="1"/>
          </p:cNvSpPr>
          <p:nvPr/>
        </p:nvSpPr>
        <p:spPr bwMode="auto">
          <a:xfrm>
            <a:off x="5968485" y="2858379"/>
            <a:ext cx="1014228" cy="1074096"/>
          </a:xfrm>
          <a:custGeom>
            <a:avLst/>
            <a:gdLst>
              <a:gd name="T0" fmla="*/ 79 w 121"/>
              <a:gd name="T1" fmla="*/ 27 h 128"/>
              <a:gd name="T2" fmla="*/ 79 w 121"/>
              <a:gd name="T3" fmla="*/ 27 h 128"/>
              <a:gd name="T4" fmla="*/ 51 w 121"/>
              <a:gd name="T5" fmla="*/ 0 h 128"/>
              <a:gd name="T6" fmla="*/ 51 w 121"/>
              <a:gd name="T7" fmla="*/ 0 h 128"/>
              <a:gd name="T8" fmla="*/ 24 w 121"/>
              <a:gd name="T9" fmla="*/ 27 h 128"/>
              <a:gd name="T10" fmla="*/ 24 w 121"/>
              <a:gd name="T11" fmla="*/ 27 h 128"/>
              <a:gd name="T12" fmla="*/ 51 w 121"/>
              <a:gd name="T13" fmla="*/ 54 h 128"/>
              <a:gd name="T14" fmla="*/ 51 w 121"/>
              <a:gd name="T15" fmla="*/ 54 h 128"/>
              <a:gd name="T16" fmla="*/ 79 w 121"/>
              <a:gd name="T17" fmla="*/ 27 h 128"/>
              <a:gd name="T18" fmla="*/ 0 w 121"/>
              <a:gd name="T19" fmla="*/ 128 h 128"/>
              <a:gd name="T20" fmla="*/ 0 w 121"/>
              <a:gd name="T21" fmla="*/ 93 h 128"/>
              <a:gd name="T22" fmla="*/ 25 w 121"/>
              <a:gd name="T23" fmla="*/ 68 h 128"/>
              <a:gd name="T24" fmla="*/ 78 w 121"/>
              <a:gd name="T25" fmla="*/ 68 h 128"/>
              <a:gd name="T26" fmla="*/ 103 w 121"/>
              <a:gd name="T27" fmla="*/ 93 h 128"/>
              <a:gd name="T28" fmla="*/ 103 w 121"/>
              <a:gd name="T29" fmla="*/ 128 h 128"/>
              <a:gd name="T30" fmla="*/ 39 w 121"/>
              <a:gd name="T31" fmla="*/ 117 h 128"/>
              <a:gd name="T32" fmla="*/ 45 w 121"/>
              <a:gd name="T33" fmla="*/ 117 h 128"/>
              <a:gd name="T34" fmla="*/ 45 w 121"/>
              <a:gd name="T35" fmla="*/ 98 h 128"/>
              <a:gd name="T36" fmla="*/ 31 w 121"/>
              <a:gd name="T37" fmla="*/ 84 h 128"/>
              <a:gd name="T38" fmla="*/ 31 w 121"/>
              <a:gd name="T39" fmla="*/ 84 h 128"/>
              <a:gd name="T40" fmla="*/ 17 w 121"/>
              <a:gd name="T41" fmla="*/ 98 h 128"/>
              <a:gd name="T42" fmla="*/ 17 w 121"/>
              <a:gd name="T43" fmla="*/ 117 h 128"/>
              <a:gd name="T44" fmla="*/ 23 w 121"/>
              <a:gd name="T45" fmla="*/ 117 h 128"/>
              <a:gd name="T46" fmla="*/ 31 w 121"/>
              <a:gd name="T47" fmla="*/ 70 h 128"/>
              <a:gd name="T48" fmla="*/ 31 w 121"/>
              <a:gd name="T49" fmla="*/ 84 h 128"/>
              <a:gd name="T50" fmla="*/ 72 w 121"/>
              <a:gd name="T51" fmla="*/ 70 h 128"/>
              <a:gd name="T52" fmla="*/ 72 w 121"/>
              <a:gd name="T53" fmla="*/ 101 h 128"/>
              <a:gd name="T54" fmla="*/ 79 w 121"/>
              <a:gd name="T55" fmla="*/ 109 h 128"/>
              <a:gd name="T56" fmla="*/ 72 w 121"/>
              <a:gd name="T57" fmla="*/ 117 h 128"/>
              <a:gd name="T58" fmla="*/ 64 w 121"/>
              <a:gd name="T59" fmla="*/ 109 h 128"/>
              <a:gd name="T60" fmla="*/ 72 w 121"/>
              <a:gd name="T61" fmla="*/ 101 h 128"/>
              <a:gd name="T62" fmla="*/ 79 w 121"/>
              <a:gd name="T63" fmla="*/ 109 h 128"/>
              <a:gd name="T64" fmla="*/ 111 w 121"/>
              <a:gd name="T65" fmla="*/ 3 h 128"/>
              <a:gd name="T66" fmla="*/ 111 w 121"/>
              <a:gd name="T67" fmla="*/ 25 h 128"/>
              <a:gd name="T68" fmla="*/ 121 w 121"/>
              <a:gd name="T69" fmla="*/ 14 h 128"/>
              <a:gd name="T70" fmla="*/ 100 w 121"/>
              <a:gd name="T71" fmla="*/ 1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1" h="128">
                <a:moveTo>
                  <a:pt x="79" y="27"/>
                </a:moveTo>
                <a:cubicBezTo>
                  <a:pt x="79" y="27"/>
                  <a:pt x="79" y="27"/>
                  <a:pt x="79" y="27"/>
                </a:cubicBezTo>
                <a:cubicBezTo>
                  <a:pt x="79" y="12"/>
                  <a:pt x="66" y="0"/>
                  <a:pt x="51" y="0"/>
                </a:cubicBezTo>
                <a:cubicBezTo>
                  <a:pt x="51" y="0"/>
                  <a:pt x="51" y="0"/>
                  <a:pt x="51" y="0"/>
                </a:cubicBezTo>
                <a:cubicBezTo>
                  <a:pt x="36" y="0"/>
                  <a:pt x="24" y="12"/>
                  <a:pt x="24" y="27"/>
                </a:cubicBezTo>
                <a:cubicBezTo>
                  <a:pt x="24" y="27"/>
                  <a:pt x="24" y="27"/>
                  <a:pt x="24" y="27"/>
                </a:cubicBezTo>
                <a:cubicBezTo>
                  <a:pt x="24" y="42"/>
                  <a:pt x="36" y="54"/>
                  <a:pt x="51" y="54"/>
                </a:cubicBezTo>
                <a:cubicBezTo>
                  <a:pt x="51" y="54"/>
                  <a:pt x="51" y="54"/>
                  <a:pt x="51" y="54"/>
                </a:cubicBezTo>
                <a:cubicBezTo>
                  <a:pt x="66" y="54"/>
                  <a:pt x="79" y="42"/>
                  <a:pt x="79" y="27"/>
                </a:cubicBezTo>
                <a:close/>
                <a:moveTo>
                  <a:pt x="0" y="128"/>
                </a:moveTo>
                <a:cubicBezTo>
                  <a:pt x="0" y="93"/>
                  <a:pt x="0" y="93"/>
                  <a:pt x="0" y="93"/>
                </a:cubicBezTo>
                <a:cubicBezTo>
                  <a:pt x="0" y="80"/>
                  <a:pt x="11" y="68"/>
                  <a:pt x="25" y="68"/>
                </a:cubicBezTo>
                <a:cubicBezTo>
                  <a:pt x="78" y="68"/>
                  <a:pt x="78" y="68"/>
                  <a:pt x="78" y="68"/>
                </a:cubicBezTo>
                <a:cubicBezTo>
                  <a:pt x="92" y="68"/>
                  <a:pt x="103" y="80"/>
                  <a:pt x="103" y="93"/>
                </a:cubicBezTo>
                <a:cubicBezTo>
                  <a:pt x="103" y="128"/>
                  <a:pt x="103" y="128"/>
                  <a:pt x="103" y="128"/>
                </a:cubicBezTo>
                <a:moveTo>
                  <a:pt x="39" y="117"/>
                </a:moveTo>
                <a:cubicBezTo>
                  <a:pt x="45" y="117"/>
                  <a:pt x="45" y="117"/>
                  <a:pt x="45" y="117"/>
                </a:cubicBezTo>
                <a:cubicBezTo>
                  <a:pt x="45" y="98"/>
                  <a:pt x="45" y="98"/>
                  <a:pt x="45" y="98"/>
                </a:cubicBezTo>
                <a:cubicBezTo>
                  <a:pt x="45" y="90"/>
                  <a:pt x="39" y="84"/>
                  <a:pt x="31" y="84"/>
                </a:cubicBezTo>
                <a:cubicBezTo>
                  <a:pt x="31" y="84"/>
                  <a:pt x="31" y="84"/>
                  <a:pt x="31" y="84"/>
                </a:cubicBezTo>
                <a:cubicBezTo>
                  <a:pt x="23" y="84"/>
                  <a:pt x="17" y="90"/>
                  <a:pt x="17" y="98"/>
                </a:cubicBezTo>
                <a:cubicBezTo>
                  <a:pt x="17" y="117"/>
                  <a:pt x="17" y="117"/>
                  <a:pt x="17" y="117"/>
                </a:cubicBezTo>
                <a:cubicBezTo>
                  <a:pt x="23" y="117"/>
                  <a:pt x="23" y="117"/>
                  <a:pt x="23" y="117"/>
                </a:cubicBezTo>
                <a:moveTo>
                  <a:pt x="31" y="70"/>
                </a:moveTo>
                <a:cubicBezTo>
                  <a:pt x="31" y="84"/>
                  <a:pt x="31" y="84"/>
                  <a:pt x="31" y="84"/>
                </a:cubicBezTo>
                <a:moveTo>
                  <a:pt x="72" y="70"/>
                </a:moveTo>
                <a:cubicBezTo>
                  <a:pt x="72" y="101"/>
                  <a:pt x="72" y="101"/>
                  <a:pt x="72" y="101"/>
                </a:cubicBezTo>
                <a:moveTo>
                  <a:pt x="79" y="109"/>
                </a:moveTo>
                <a:cubicBezTo>
                  <a:pt x="79" y="113"/>
                  <a:pt x="76" y="117"/>
                  <a:pt x="72" y="117"/>
                </a:cubicBezTo>
                <a:cubicBezTo>
                  <a:pt x="67" y="117"/>
                  <a:pt x="64" y="113"/>
                  <a:pt x="64" y="109"/>
                </a:cubicBezTo>
                <a:cubicBezTo>
                  <a:pt x="64" y="105"/>
                  <a:pt x="67" y="101"/>
                  <a:pt x="72" y="101"/>
                </a:cubicBezTo>
                <a:cubicBezTo>
                  <a:pt x="76" y="101"/>
                  <a:pt x="79" y="105"/>
                  <a:pt x="79" y="109"/>
                </a:cubicBezTo>
                <a:close/>
                <a:moveTo>
                  <a:pt x="111" y="3"/>
                </a:moveTo>
                <a:cubicBezTo>
                  <a:pt x="111" y="25"/>
                  <a:pt x="111" y="25"/>
                  <a:pt x="111" y="25"/>
                </a:cubicBezTo>
                <a:moveTo>
                  <a:pt x="121" y="14"/>
                </a:moveTo>
                <a:cubicBezTo>
                  <a:pt x="100" y="14"/>
                  <a:pt x="100" y="14"/>
                  <a:pt x="100" y="14"/>
                </a:cubicBezTo>
              </a:path>
            </a:pathLst>
          </a:custGeom>
          <a:noFill/>
          <a:ln w="28575" cap="rnd">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46" name="Group 45">
            <a:extLst>
              <a:ext uri="{FF2B5EF4-FFF2-40B4-BE49-F238E27FC236}">
                <a16:creationId xmlns:a16="http://schemas.microsoft.com/office/drawing/2014/main" id="{86572A06-56EE-0C96-E64E-DE43F5729E3E}"/>
              </a:ext>
            </a:extLst>
          </p:cNvPr>
          <p:cNvGrpSpPr/>
          <p:nvPr/>
        </p:nvGrpSpPr>
        <p:grpSpPr>
          <a:xfrm>
            <a:off x="8433694" y="3944401"/>
            <a:ext cx="1015664" cy="1015662"/>
            <a:chOff x="3157538" y="5532437"/>
            <a:chExt cx="501650" cy="501650"/>
          </a:xfrm>
          <a:solidFill>
            <a:schemeClr val="bg2">
              <a:lumMod val="20000"/>
              <a:lumOff val="80000"/>
            </a:schemeClr>
          </a:solidFill>
        </p:grpSpPr>
        <p:sp>
          <p:nvSpPr>
            <p:cNvPr id="47" name="Freeform 176">
              <a:extLst>
                <a:ext uri="{FF2B5EF4-FFF2-40B4-BE49-F238E27FC236}">
                  <a16:creationId xmlns:a16="http://schemas.microsoft.com/office/drawing/2014/main" id="{D33C4F8A-C124-FDAD-A743-61EC18A20795}"/>
                </a:ext>
              </a:extLst>
            </p:cNvPr>
            <p:cNvSpPr>
              <a:spLocks/>
            </p:cNvSpPr>
            <p:nvPr/>
          </p:nvSpPr>
          <p:spPr bwMode="auto">
            <a:xfrm>
              <a:off x="3551257" y="5837159"/>
              <a:ext cx="87313" cy="131762"/>
            </a:xfrm>
            <a:custGeom>
              <a:avLst/>
              <a:gdLst>
                <a:gd name="T0" fmla="*/ 11 w 23"/>
                <a:gd name="T1" fmla="*/ 35 h 35"/>
                <a:gd name="T2" fmla="*/ 0 w 23"/>
                <a:gd name="T3" fmla="*/ 24 h 35"/>
                <a:gd name="T4" fmla="*/ 9 w 23"/>
                <a:gd name="T5" fmla="*/ 4 h 35"/>
                <a:gd name="T6" fmla="*/ 12 w 23"/>
                <a:gd name="T7" fmla="*/ 0 h 35"/>
                <a:gd name="T8" fmla="*/ 14 w 23"/>
                <a:gd name="T9" fmla="*/ 4 h 35"/>
                <a:gd name="T10" fmla="*/ 23 w 23"/>
                <a:gd name="T11" fmla="*/ 24 h 35"/>
                <a:gd name="T12" fmla="*/ 11 w 23"/>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23" h="35">
                  <a:moveTo>
                    <a:pt x="11" y="35"/>
                  </a:moveTo>
                  <a:cubicBezTo>
                    <a:pt x="5" y="35"/>
                    <a:pt x="0" y="30"/>
                    <a:pt x="0" y="24"/>
                  </a:cubicBezTo>
                  <a:cubicBezTo>
                    <a:pt x="0" y="18"/>
                    <a:pt x="7" y="7"/>
                    <a:pt x="9" y="4"/>
                  </a:cubicBezTo>
                  <a:cubicBezTo>
                    <a:pt x="12" y="0"/>
                    <a:pt x="12" y="0"/>
                    <a:pt x="12" y="0"/>
                  </a:cubicBezTo>
                  <a:cubicBezTo>
                    <a:pt x="14" y="4"/>
                    <a:pt x="14" y="4"/>
                    <a:pt x="14" y="4"/>
                  </a:cubicBezTo>
                  <a:cubicBezTo>
                    <a:pt x="16" y="7"/>
                    <a:pt x="23" y="18"/>
                    <a:pt x="23" y="24"/>
                  </a:cubicBezTo>
                  <a:cubicBezTo>
                    <a:pt x="23" y="30"/>
                    <a:pt x="18" y="35"/>
                    <a:pt x="11" y="35"/>
                  </a:cubicBezTo>
                </a:path>
              </a:pathLst>
            </a:custGeom>
            <a:grpFill/>
            <a:ln w="22225"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8" name="Freeform 177">
              <a:extLst>
                <a:ext uri="{FF2B5EF4-FFF2-40B4-BE49-F238E27FC236}">
                  <a16:creationId xmlns:a16="http://schemas.microsoft.com/office/drawing/2014/main" id="{9DB8C9F6-58C4-AD02-411A-38CDD29EE7D9}"/>
                </a:ext>
              </a:extLst>
            </p:cNvPr>
            <p:cNvSpPr>
              <a:spLocks noEditPoints="1"/>
            </p:cNvSpPr>
            <p:nvPr/>
          </p:nvSpPr>
          <p:spPr bwMode="auto">
            <a:xfrm>
              <a:off x="3157538" y="5532437"/>
              <a:ext cx="501650" cy="501650"/>
            </a:xfrm>
            <a:custGeom>
              <a:avLst/>
              <a:gdLst>
                <a:gd name="T0" fmla="*/ 34 w 133"/>
                <a:gd name="T1" fmla="*/ 102 h 133"/>
                <a:gd name="T2" fmla="*/ 74 w 133"/>
                <a:gd name="T3" fmla="*/ 62 h 133"/>
                <a:gd name="T4" fmla="*/ 34 w 133"/>
                <a:gd name="T5" fmla="*/ 102 h 133"/>
                <a:gd name="T6" fmla="*/ 107 w 133"/>
                <a:gd name="T7" fmla="*/ 48 h 133"/>
                <a:gd name="T8" fmla="*/ 29 w 133"/>
                <a:gd name="T9" fmla="*/ 127 h 133"/>
                <a:gd name="T10" fmla="*/ 6 w 133"/>
                <a:gd name="T11" fmla="*/ 127 h 133"/>
                <a:gd name="T12" fmla="*/ 6 w 133"/>
                <a:gd name="T13" fmla="*/ 127 h 133"/>
                <a:gd name="T14" fmla="*/ 6 w 133"/>
                <a:gd name="T15" fmla="*/ 105 h 133"/>
                <a:gd name="T16" fmla="*/ 85 w 133"/>
                <a:gd name="T17" fmla="*/ 26 h 133"/>
                <a:gd name="T18" fmla="*/ 107 w 133"/>
                <a:gd name="T19" fmla="*/ 48 h 133"/>
                <a:gd name="T20" fmla="*/ 111 w 133"/>
                <a:gd name="T21" fmla="*/ 52 h 133"/>
                <a:gd name="T22" fmla="*/ 128 w 133"/>
                <a:gd name="T23" fmla="*/ 52 h 133"/>
                <a:gd name="T24" fmla="*/ 128 w 133"/>
                <a:gd name="T25" fmla="*/ 52 h 133"/>
                <a:gd name="T26" fmla="*/ 128 w 133"/>
                <a:gd name="T27" fmla="*/ 35 h 133"/>
                <a:gd name="T28" fmla="*/ 99 w 133"/>
                <a:gd name="T29" fmla="*/ 5 h 133"/>
                <a:gd name="T30" fmla="*/ 81 w 133"/>
                <a:gd name="T31" fmla="*/ 5 h 133"/>
                <a:gd name="T32" fmla="*/ 81 w 133"/>
                <a:gd name="T33" fmla="*/ 5 h 133"/>
                <a:gd name="T34" fmla="*/ 81 w 133"/>
                <a:gd name="T35" fmla="*/ 22 h 133"/>
                <a:gd name="T36" fmla="*/ 96 w 133"/>
                <a:gd name="T37" fmla="*/ 37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3" h="133">
                  <a:moveTo>
                    <a:pt x="34" y="102"/>
                  </a:moveTo>
                  <a:cubicBezTo>
                    <a:pt x="74" y="62"/>
                    <a:pt x="74" y="62"/>
                    <a:pt x="74" y="62"/>
                  </a:cubicBezTo>
                  <a:cubicBezTo>
                    <a:pt x="34" y="102"/>
                    <a:pt x="34" y="102"/>
                    <a:pt x="34" y="102"/>
                  </a:cubicBezTo>
                  <a:close/>
                  <a:moveTo>
                    <a:pt x="107" y="48"/>
                  </a:moveTo>
                  <a:cubicBezTo>
                    <a:pt x="29" y="127"/>
                    <a:pt x="29" y="127"/>
                    <a:pt x="29" y="127"/>
                  </a:cubicBezTo>
                  <a:cubicBezTo>
                    <a:pt x="23" y="133"/>
                    <a:pt x="13" y="133"/>
                    <a:pt x="6" y="127"/>
                  </a:cubicBezTo>
                  <a:cubicBezTo>
                    <a:pt x="6" y="127"/>
                    <a:pt x="6" y="127"/>
                    <a:pt x="6" y="127"/>
                  </a:cubicBezTo>
                  <a:cubicBezTo>
                    <a:pt x="0" y="121"/>
                    <a:pt x="0" y="111"/>
                    <a:pt x="6" y="105"/>
                  </a:cubicBezTo>
                  <a:cubicBezTo>
                    <a:pt x="85" y="26"/>
                    <a:pt x="85" y="26"/>
                    <a:pt x="85" y="26"/>
                  </a:cubicBezTo>
                  <a:moveTo>
                    <a:pt x="107" y="48"/>
                  </a:moveTo>
                  <a:cubicBezTo>
                    <a:pt x="111" y="52"/>
                    <a:pt x="111" y="52"/>
                    <a:pt x="111" y="52"/>
                  </a:cubicBezTo>
                  <a:cubicBezTo>
                    <a:pt x="116" y="57"/>
                    <a:pt x="124" y="57"/>
                    <a:pt x="128" y="52"/>
                  </a:cubicBezTo>
                  <a:cubicBezTo>
                    <a:pt x="128" y="52"/>
                    <a:pt x="128" y="52"/>
                    <a:pt x="128" y="52"/>
                  </a:cubicBezTo>
                  <a:cubicBezTo>
                    <a:pt x="133" y="47"/>
                    <a:pt x="133" y="40"/>
                    <a:pt x="128" y="35"/>
                  </a:cubicBezTo>
                  <a:cubicBezTo>
                    <a:pt x="99" y="5"/>
                    <a:pt x="99" y="5"/>
                    <a:pt x="99" y="5"/>
                  </a:cubicBezTo>
                  <a:cubicBezTo>
                    <a:pt x="94" y="0"/>
                    <a:pt x="86" y="0"/>
                    <a:pt x="81" y="5"/>
                  </a:cubicBezTo>
                  <a:cubicBezTo>
                    <a:pt x="81" y="5"/>
                    <a:pt x="81" y="5"/>
                    <a:pt x="81" y="5"/>
                  </a:cubicBezTo>
                  <a:cubicBezTo>
                    <a:pt x="76" y="10"/>
                    <a:pt x="76" y="17"/>
                    <a:pt x="81" y="22"/>
                  </a:cubicBezTo>
                  <a:cubicBezTo>
                    <a:pt x="96" y="37"/>
                    <a:pt x="96" y="37"/>
                    <a:pt x="96" y="37"/>
                  </a:cubicBezTo>
                </a:path>
              </a:pathLst>
            </a:custGeom>
            <a:grpFill/>
            <a:ln w="2222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49" name="TextBox 48">
            <a:extLst>
              <a:ext uri="{FF2B5EF4-FFF2-40B4-BE49-F238E27FC236}">
                <a16:creationId xmlns:a16="http://schemas.microsoft.com/office/drawing/2014/main" id="{34C557CB-4609-374A-EB18-30E1C8FEF0AB}"/>
              </a:ext>
            </a:extLst>
          </p:cNvPr>
          <p:cNvSpPr txBox="1"/>
          <p:nvPr/>
        </p:nvSpPr>
        <p:spPr>
          <a:xfrm>
            <a:off x="259794" y="1809265"/>
            <a:ext cx="1995162" cy="3739303"/>
          </a:xfrm>
          <a:prstGeom prst="rect">
            <a:avLst/>
          </a:prstGeom>
          <a:solidFill>
            <a:schemeClr val="bg2">
              <a:lumMod val="20000"/>
              <a:lumOff val="80000"/>
            </a:schemeClr>
          </a:solidFill>
        </p:spPr>
        <p:txBody>
          <a:bodyPr wrap="square" lIns="91440" tIns="91440" bIns="91440" rtlCol="0">
            <a:noAutofit/>
          </a:bodyPr>
          <a:lstStyle/>
          <a:p>
            <a:pPr algn="ctr">
              <a:spcAft>
                <a:spcPts val="1200"/>
              </a:spcAft>
            </a:pPr>
            <a:r>
              <a:rPr lang="en-US" sz="2800" b="1">
                <a:solidFill>
                  <a:schemeClr val="accent1"/>
                </a:solidFill>
              </a:rPr>
              <a:t>~30-35% </a:t>
            </a:r>
            <a:br>
              <a:rPr lang="en-US" sz="1400" b="1"/>
            </a:br>
            <a:r>
              <a:rPr lang="en-US" sz="1400" b="1"/>
              <a:t>(~80-100 M) </a:t>
            </a:r>
            <a:r>
              <a:rPr lang="en-US" sz="1400"/>
              <a:t>of the </a:t>
            </a:r>
            <a:br>
              <a:rPr lang="en-US" sz="1400"/>
            </a:br>
            <a:r>
              <a:rPr lang="en-US" sz="1400"/>
              <a:t>US population </a:t>
            </a:r>
            <a:br>
              <a:rPr lang="en-US" sz="1400"/>
            </a:br>
            <a:r>
              <a:rPr lang="en-US" sz="1400"/>
              <a:t>have </a:t>
            </a:r>
            <a:r>
              <a:rPr lang="en-US" sz="1400" b="1"/>
              <a:t>MASLD</a:t>
            </a:r>
            <a:r>
              <a:rPr lang="en-US" sz="1400" b="1" baseline="30000"/>
              <a:t>1</a:t>
            </a:r>
            <a:r>
              <a:rPr lang="en-US" sz="1400"/>
              <a:t> </a:t>
            </a:r>
          </a:p>
          <a:p>
            <a:pPr algn="ctr"/>
            <a:r>
              <a:rPr lang="en-US" sz="1400"/>
              <a:t>Of those, </a:t>
            </a:r>
            <a:br>
              <a:rPr lang="en-US" sz="1400"/>
            </a:br>
            <a:r>
              <a:rPr lang="en-US" sz="2400" b="1">
                <a:solidFill>
                  <a:schemeClr val="accent1"/>
                </a:solidFill>
              </a:rPr>
              <a:t>up to</a:t>
            </a:r>
            <a:r>
              <a:rPr lang="en-US" sz="2400">
                <a:solidFill>
                  <a:schemeClr val="accent1"/>
                </a:solidFill>
              </a:rPr>
              <a:t> </a:t>
            </a:r>
            <a:r>
              <a:rPr lang="en-US" sz="2400" b="1">
                <a:solidFill>
                  <a:schemeClr val="accent1"/>
                </a:solidFill>
              </a:rPr>
              <a:t>5%</a:t>
            </a:r>
            <a:r>
              <a:rPr lang="en-US" sz="2400">
                <a:solidFill>
                  <a:schemeClr val="accent1"/>
                </a:solidFill>
              </a:rPr>
              <a:t> </a:t>
            </a:r>
            <a:br>
              <a:rPr lang="en-US" sz="1400"/>
            </a:br>
            <a:r>
              <a:rPr lang="en-US" sz="1400"/>
              <a:t>progress to </a:t>
            </a:r>
          </a:p>
          <a:p>
            <a:pPr algn="ctr">
              <a:spcAft>
                <a:spcPts val="1200"/>
              </a:spcAft>
            </a:pPr>
            <a:r>
              <a:rPr lang="en-US" sz="1400" b="1"/>
              <a:t>MASH</a:t>
            </a:r>
            <a:r>
              <a:rPr lang="en-US" sz="1400" baseline="30000"/>
              <a:t>1</a:t>
            </a:r>
            <a:r>
              <a:rPr lang="en-US" sz="1400"/>
              <a:t> </a:t>
            </a:r>
          </a:p>
          <a:p>
            <a:pPr algn="ctr"/>
            <a:r>
              <a:rPr lang="en-US" sz="1400"/>
              <a:t>Yet in real-world practice, </a:t>
            </a:r>
            <a:r>
              <a:rPr lang="en-US" sz="1400" b="1"/>
              <a:t>MASH is diagnosed in </a:t>
            </a:r>
            <a:br>
              <a:rPr lang="en-US" sz="1400" b="1"/>
            </a:br>
            <a:r>
              <a:rPr lang="en-US" sz="2400" b="1">
                <a:solidFill>
                  <a:schemeClr val="accent1"/>
                </a:solidFill>
              </a:rPr>
              <a:t>only 0.15%</a:t>
            </a:r>
            <a:r>
              <a:rPr lang="en-US" sz="1400" b="1">
                <a:solidFill>
                  <a:schemeClr val="accent1"/>
                </a:solidFill>
              </a:rPr>
              <a:t> </a:t>
            </a:r>
            <a:br>
              <a:rPr lang="en-US" sz="1400" b="1"/>
            </a:br>
            <a:r>
              <a:rPr lang="en-US" sz="1400"/>
              <a:t>of patients</a:t>
            </a:r>
            <a:r>
              <a:rPr lang="en-US" sz="1400" baseline="30000"/>
              <a:t>2,*</a:t>
            </a:r>
            <a:endParaRPr lang="en-US" sz="1400" noProof="0"/>
          </a:p>
        </p:txBody>
      </p:sp>
      <p:sp>
        <p:nvSpPr>
          <p:cNvPr id="50" name="Arrow: Right 49">
            <a:extLst>
              <a:ext uri="{FF2B5EF4-FFF2-40B4-BE49-F238E27FC236}">
                <a16:creationId xmlns:a16="http://schemas.microsoft.com/office/drawing/2014/main" id="{A2FABA7F-0897-1376-E947-5AEAAB851873}"/>
              </a:ext>
            </a:extLst>
          </p:cNvPr>
          <p:cNvSpPr/>
          <p:nvPr/>
        </p:nvSpPr>
        <p:spPr>
          <a:xfrm>
            <a:off x="2084515" y="3401509"/>
            <a:ext cx="608354" cy="463483"/>
          </a:xfrm>
          <a:prstGeom prst="rightArrow">
            <a:avLst/>
          </a:prstGeom>
          <a:solidFill>
            <a:srgbClr val="E6553F"/>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CA" sz="2000" noProof="0"/>
          </a:p>
        </p:txBody>
      </p:sp>
      <p:sp>
        <p:nvSpPr>
          <p:cNvPr id="52" name="Rectangle 51">
            <a:extLst>
              <a:ext uri="{FF2B5EF4-FFF2-40B4-BE49-F238E27FC236}">
                <a16:creationId xmlns:a16="http://schemas.microsoft.com/office/drawing/2014/main" id="{5A8C7917-EC21-0950-0F09-D6D25DF69FD2}"/>
              </a:ext>
            </a:extLst>
          </p:cNvPr>
          <p:cNvSpPr/>
          <p:nvPr/>
        </p:nvSpPr>
        <p:spPr>
          <a:xfrm>
            <a:off x="4838934" y="2233646"/>
            <a:ext cx="4858829" cy="3872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CA" b="1" noProof="0">
              <a:solidFill>
                <a:schemeClr val="tx1"/>
              </a:solidFill>
            </a:endParaRPr>
          </a:p>
        </p:txBody>
      </p:sp>
      <p:sp>
        <p:nvSpPr>
          <p:cNvPr id="53" name="Freeform 12">
            <a:extLst>
              <a:ext uri="{FF2B5EF4-FFF2-40B4-BE49-F238E27FC236}">
                <a16:creationId xmlns:a16="http://schemas.microsoft.com/office/drawing/2014/main" id="{90099C93-36AB-966E-A6FB-807BD57B15A7}"/>
              </a:ext>
            </a:extLst>
          </p:cNvPr>
          <p:cNvSpPr>
            <a:spLocks noEditPoints="1"/>
          </p:cNvSpPr>
          <p:nvPr/>
        </p:nvSpPr>
        <p:spPr bwMode="auto">
          <a:xfrm>
            <a:off x="2649565" y="2342799"/>
            <a:ext cx="921571" cy="946381"/>
          </a:xfrm>
          <a:custGeom>
            <a:avLst/>
            <a:gdLst>
              <a:gd name="T0" fmla="*/ 439 w 1351"/>
              <a:gd name="T1" fmla="*/ 0 h 1332"/>
              <a:gd name="T2" fmla="*/ 0 w 1351"/>
              <a:gd name="T3" fmla="*/ 413 h 1332"/>
              <a:gd name="T4" fmla="*/ 439 w 1351"/>
              <a:gd name="T5" fmla="*/ 826 h 1332"/>
              <a:gd name="T6" fmla="*/ 578 w 1351"/>
              <a:gd name="T7" fmla="*/ 805 h 1332"/>
              <a:gd name="T8" fmla="*/ 744 w 1351"/>
              <a:gd name="T9" fmla="*/ 920 h 1332"/>
              <a:gd name="T10" fmla="*/ 745 w 1351"/>
              <a:gd name="T11" fmla="*/ 710 h 1332"/>
              <a:gd name="T12" fmla="*/ 879 w 1351"/>
              <a:gd name="T13" fmla="*/ 413 h 1332"/>
              <a:gd name="T14" fmla="*/ 439 w 1351"/>
              <a:gd name="T15" fmla="*/ 0 h 1332"/>
              <a:gd name="T16" fmla="*/ 363 w 1351"/>
              <a:gd name="T17" fmla="*/ 277 h 1332"/>
              <a:gd name="T18" fmla="*/ 543 w 1351"/>
              <a:gd name="T19" fmla="*/ 304 h 1332"/>
              <a:gd name="T20" fmla="*/ 441 w 1351"/>
              <a:gd name="T21" fmla="*/ 478 h 1332"/>
              <a:gd name="T22" fmla="*/ 441 w 1351"/>
              <a:gd name="T23" fmla="*/ 594 h 1332"/>
              <a:gd name="T24" fmla="*/ 440 w 1351"/>
              <a:gd name="T25" fmla="*/ 608 h 1332"/>
              <a:gd name="T26" fmla="*/ 1055 w 1351"/>
              <a:gd name="T27" fmla="*/ 647 h 1332"/>
              <a:gd name="T28" fmla="*/ 1026 w 1351"/>
              <a:gd name="T29" fmla="*/ 910 h 1332"/>
              <a:gd name="T30" fmla="*/ 1019 w 1351"/>
              <a:gd name="T31" fmla="*/ 1026 h 1332"/>
              <a:gd name="T32" fmla="*/ 1017 w 1351"/>
              <a:gd name="T33" fmla="*/ 1040 h 1332"/>
              <a:gd name="T34" fmla="*/ 607 w 1351"/>
              <a:gd name="T35" fmla="*/ 1332 h 1332"/>
              <a:gd name="T36" fmla="*/ 606 w 1351"/>
              <a:gd name="T37" fmla="*/ 1123 h 1332"/>
              <a:gd name="T38" fmla="*/ 472 w 1351"/>
              <a:gd name="T39" fmla="*/ 825 h 1332"/>
              <a:gd name="T40" fmla="*/ 911 w 1351"/>
              <a:gd name="T41" fmla="*/ 412 h 1332"/>
              <a:gd name="T42" fmla="*/ 1351 w 1351"/>
              <a:gd name="T43" fmla="*/ 825 h 1332"/>
              <a:gd name="T44" fmla="*/ 911 w 1351"/>
              <a:gd name="T45" fmla="*/ 1239 h 1332"/>
              <a:gd name="T46" fmla="*/ 773 w 1351"/>
              <a:gd name="T47" fmla="*/ 1218 h 1332"/>
              <a:gd name="T48" fmla="*/ 607 w 1351"/>
              <a:gd name="T49" fmla="*/ 1332 h 1332"/>
              <a:gd name="T50" fmla="*/ 901 w 1351"/>
              <a:gd name="T51" fmla="*/ 1026 h 1332"/>
              <a:gd name="T52" fmla="*/ 900 w 1351"/>
              <a:gd name="T53" fmla="*/ 1040 h 1332"/>
              <a:gd name="T54" fmla="*/ 784 w 1351"/>
              <a:gd name="T55" fmla="*/ 1026 h 1332"/>
              <a:gd name="T56" fmla="*/ 782 w 1351"/>
              <a:gd name="T57" fmla="*/ 1040 h 1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51" h="1332">
                <a:moveTo>
                  <a:pt x="439" y="0"/>
                </a:moveTo>
                <a:cubicBezTo>
                  <a:pt x="196" y="0"/>
                  <a:pt x="0" y="185"/>
                  <a:pt x="0" y="413"/>
                </a:cubicBezTo>
                <a:cubicBezTo>
                  <a:pt x="0" y="641"/>
                  <a:pt x="196" y="826"/>
                  <a:pt x="439" y="826"/>
                </a:cubicBezTo>
                <a:cubicBezTo>
                  <a:pt x="488" y="826"/>
                  <a:pt x="534" y="819"/>
                  <a:pt x="578" y="805"/>
                </a:cubicBezTo>
                <a:cubicBezTo>
                  <a:pt x="627" y="854"/>
                  <a:pt x="654" y="872"/>
                  <a:pt x="744" y="920"/>
                </a:cubicBezTo>
                <a:cubicBezTo>
                  <a:pt x="745" y="710"/>
                  <a:pt x="745" y="710"/>
                  <a:pt x="745" y="710"/>
                </a:cubicBezTo>
                <a:cubicBezTo>
                  <a:pt x="827" y="635"/>
                  <a:pt x="879" y="530"/>
                  <a:pt x="879" y="413"/>
                </a:cubicBezTo>
                <a:cubicBezTo>
                  <a:pt x="879" y="185"/>
                  <a:pt x="682" y="0"/>
                  <a:pt x="439" y="0"/>
                </a:cubicBezTo>
                <a:close/>
                <a:moveTo>
                  <a:pt x="363" y="277"/>
                </a:moveTo>
                <a:cubicBezTo>
                  <a:pt x="410" y="191"/>
                  <a:pt x="543" y="186"/>
                  <a:pt x="543" y="304"/>
                </a:cubicBezTo>
                <a:cubicBezTo>
                  <a:pt x="543" y="385"/>
                  <a:pt x="441" y="380"/>
                  <a:pt x="441" y="478"/>
                </a:cubicBezTo>
                <a:moveTo>
                  <a:pt x="441" y="594"/>
                </a:moveTo>
                <a:cubicBezTo>
                  <a:pt x="440" y="599"/>
                  <a:pt x="440" y="603"/>
                  <a:pt x="440" y="608"/>
                </a:cubicBezTo>
                <a:moveTo>
                  <a:pt x="1055" y="647"/>
                </a:moveTo>
                <a:cubicBezTo>
                  <a:pt x="1026" y="910"/>
                  <a:pt x="1026" y="910"/>
                  <a:pt x="1026" y="910"/>
                </a:cubicBezTo>
                <a:moveTo>
                  <a:pt x="1019" y="1026"/>
                </a:moveTo>
                <a:cubicBezTo>
                  <a:pt x="1018" y="1030"/>
                  <a:pt x="1017" y="1035"/>
                  <a:pt x="1017" y="1040"/>
                </a:cubicBezTo>
                <a:moveTo>
                  <a:pt x="607" y="1332"/>
                </a:moveTo>
                <a:cubicBezTo>
                  <a:pt x="606" y="1123"/>
                  <a:pt x="606" y="1123"/>
                  <a:pt x="606" y="1123"/>
                </a:cubicBezTo>
                <a:cubicBezTo>
                  <a:pt x="523" y="1047"/>
                  <a:pt x="472" y="942"/>
                  <a:pt x="472" y="825"/>
                </a:cubicBezTo>
                <a:moveTo>
                  <a:pt x="911" y="412"/>
                </a:moveTo>
                <a:cubicBezTo>
                  <a:pt x="1154" y="412"/>
                  <a:pt x="1351" y="597"/>
                  <a:pt x="1351" y="825"/>
                </a:cubicBezTo>
                <a:cubicBezTo>
                  <a:pt x="1351" y="1054"/>
                  <a:pt x="1154" y="1239"/>
                  <a:pt x="911" y="1239"/>
                </a:cubicBezTo>
                <a:cubicBezTo>
                  <a:pt x="863" y="1239"/>
                  <a:pt x="816" y="1231"/>
                  <a:pt x="773" y="1218"/>
                </a:cubicBezTo>
                <a:cubicBezTo>
                  <a:pt x="723" y="1267"/>
                  <a:pt x="696" y="1284"/>
                  <a:pt x="607" y="1332"/>
                </a:cubicBezTo>
                <a:moveTo>
                  <a:pt x="901" y="1026"/>
                </a:moveTo>
                <a:cubicBezTo>
                  <a:pt x="901" y="1030"/>
                  <a:pt x="900" y="1035"/>
                  <a:pt x="900" y="1040"/>
                </a:cubicBezTo>
                <a:moveTo>
                  <a:pt x="784" y="1026"/>
                </a:moveTo>
                <a:cubicBezTo>
                  <a:pt x="783" y="1030"/>
                  <a:pt x="783" y="1035"/>
                  <a:pt x="782" y="1040"/>
                </a:cubicBezTo>
              </a:path>
            </a:pathLst>
          </a:custGeom>
          <a:solidFill>
            <a:schemeClr val="bg2">
              <a:lumMod val="20000"/>
              <a:lumOff val="80000"/>
            </a:schemeClr>
          </a:solidFill>
          <a:ln w="254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en-US" sz="3200"/>
          </a:p>
        </p:txBody>
      </p:sp>
      <p:sp>
        <p:nvSpPr>
          <p:cNvPr id="5" name="Rectangle 4">
            <a:extLst>
              <a:ext uri="{FF2B5EF4-FFF2-40B4-BE49-F238E27FC236}">
                <a16:creationId xmlns:a16="http://schemas.microsoft.com/office/drawing/2014/main" id="{EA7CB155-A37F-3284-3695-0E0EA4C0A84B}"/>
              </a:ext>
            </a:extLst>
          </p:cNvPr>
          <p:cNvSpPr/>
          <p:nvPr/>
        </p:nvSpPr>
        <p:spPr>
          <a:xfrm>
            <a:off x="2468879" y="1809265"/>
            <a:ext cx="9490968" cy="463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US" b="1">
                <a:solidFill>
                  <a:schemeClr val="bg1"/>
                </a:solidFill>
              </a:rPr>
              <a:t>Potential barriers:</a:t>
            </a:r>
            <a:endParaRPr lang="en-CA" b="1">
              <a:solidFill>
                <a:schemeClr val="bg1"/>
              </a:solidFill>
            </a:endParaRPr>
          </a:p>
        </p:txBody>
      </p:sp>
      <p:sp>
        <p:nvSpPr>
          <p:cNvPr id="3" name="Title 2">
            <a:extLst>
              <a:ext uri="{FF2B5EF4-FFF2-40B4-BE49-F238E27FC236}">
                <a16:creationId xmlns:a16="http://schemas.microsoft.com/office/drawing/2014/main" id="{A87B8020-7D97-43B9-9559-5BB0F62AD592}"/>
              </a:ext>
            </a:extLst>
          </p:cNvPr>
          <p:cNvSpPr>
            <a:spLocks noGrp="1"/>
          </p:cNvSpPr>
          <p:nvPr>
            <p:ph type="title"/>
          </p:nvPr>
        </p:nvSpPr>
        <p:spPr>
          <a:xfrm>
            <a:off x="432000" y="432000"/>
            <a:ext cx="11364618" cy="792000"/>
          </a:xfrm>
        </p:spPr>
        <p:txBody>
          <a:bodyPr/>
          <a:lstStyle/>
          <a:p>
            <a:r>
              <a:rPr lang="en-US">
                <a:latin typeface="+mn-lt"/>
              </a:rPr>
              <a:t>MASH is often undiagnosed until later stages of disease leading to delayed and less effective management </a:t>
            </a:r>
            <a:endParaRPr lang="en-GB">
              <a:latin typeface="+mn-lt"/>
            </a:endParaRPr>
          </a:p>
        </p:txBody>
      </p:sp>
      <p:sp>
        <p:nvSpPr>
          <p:cNvPr id="2" name="Text Placeholder 1">
            <a:extLst>
              <a:ext uri="{FF2B5EF4-FFF2-40B4-BE49-F238E27FC236}">
                <a16:creationId xmlns:a16="http://schemas.microsoft.com/office/drawing/2014/main" id="{9E6177C9-90B4-4B5E-AEBA-02C8C7978DE2}"/>
              </a:ext>
            </a:extLst>
          </p:cNvPr>
          <p:cNvSpPr>
            <a:spLocks noGrp="1"/>
          </p:cNvSpPr>
          <p:nvPr>
            <p:ph type="body" sz="quarter" idx="13"/>
          </p:nvPr>
        </p:nvSpPr>
        <p:spPr/>
        <p:txBody>
          <a:bodyPr vert="horz" lIns="0" tIns="0" rIns="0" bIns="0" rtlCol="0" anchor="b">
            <a:noAutofit/>
          </a:bodyPr>
          <a:lstStyle/>
          <a:p>
            <a:r>
              <a:rPr lang="en-US"/>
              <a:t>*</a:t>
            </a:r>
            <a:r>
              <a:rPr lang="en-GB"/>
              <a:t>Calculated as the number of diagnosed cases based on ICD-10 claims divided by the person-years at risk in 2020. </a:t>
            </a:r>
            <a:br>
              <a:rPr lang="en-GB"/>
            </a:br>
            <a:r>
              <a:rPr lang="en-GB"/>
              <a:t>ICD-10, International Classification of Disease, 10th revision; MASH, metabolic dysfunction-associated steatohepatitis. </a:t>
            </a:r>
            <a:br>
              <a:rPr lang="en-GB"/>
            </a:br>
            <a:r>
              <a:rPr lang="en-GB"/>
              <a:t>1. Le P et al. </a:t>
            </a:r>
            <a:r>
              <a:rPr lang="en-GB" i="1"/>
              <a:t>JAMA Netw Open. </a:t>
            </a:r>
            <a:r>
              <a:rPr lang="en-GB"/>
              <a:t>2025;8(1):e2454707. 2. </a:t>
            </a:r>
            <a:r>
              <a:rPr lang="en-CA"/>
              <a:t>Charlton M et al. </a:t>
            </a:r>
            <a:r>
              <a:rPr lang="en-CA" i="1"/>
              <a:t>J Med Econ</a:t>
            </a:r>
            <a:r>
              <a:rPr lang="en-CA"/>
              <a:t>. 2024;27:919–930.</a:t>
            </a:r>
            <a:r>
              <a:rPr lang="en-GB"/>
              <a:t> 3. Ratziu V et al. </a:t>
            </a:r>
            <a:r>
              <a:rPr lang="en-GB" i="1"/>
              <a:t>J Hepatol</a:t>
            </a:r>
            <a:r>
              <a:rPr lang="en-GB"/>
              <a:t>. 2015;62:S65–S75. 4. Ofosu A et al. </a:t>
            </a:r>
            <a:r>
              <a:rPr lang="en-GB" i="1"/>
              <a:t>Ann Gastroenterol</a:t>
            </a:r>
            <a:r>
              <a:rPr lang="en-GB"/>
              <a:t>. 2018;31:288–295. 5. </a:t>
            </a:r>
            <a:r>
              <a:rPr lang="en-US"/>
              <a:t>Cusi K et al. </a:t>
            </a:r>
            <a:r>
              <a:rPr lang="en-US" i="1"/>
              <a:t>Endocrine Practice</a:t>
            </a:r>
            <a:r>
              <a:rPr lang="en-US"/>
              <a:t>. 2022;28:528–627. 6. ADA Professional Practice Committee. </a:t>
            </a:r>
            <a:r>
              <a:rPr lang="en-US" i="1"/>
              <a:t>Diabetes Care</a:t>
            </a:r>
            <a:r>
              <a:rPr lang="en-US"/>
              <a:t>. 2024;47(Suppl.1):S52–S76. 7. </a:t>
            </a:r>
            <a:r>
              <a:rPr lang="en-CA"/>
              <a:t>Dufour JF et al. </a:t>
            </a:r>
            <a:r>
              <a:rPr lang="en-CA" i="1"/>
              <a:t>Gut</a:t>
            </a:r>
            <a:r>
              <a:rPr lang="en-CA"/>
              <a:t>. 2020;69:1877–1884</a:t>
            </a:r>
            <a:r>
              <a:rPr lang="en-US"/>
              <a:t>. 8. Walker M et al. </a:t>
            </a:r>
            <a:r>
              <a:rPr lang="en-US" i="1"/>
              <a:t>Aliment Pharmacol Ther</a:t>
            </a:r>
            <a:r>
              <a:rPr lang="en-US"/>
              <a:t>. 2016;43(5):621–630. </a:t>
            </a:r>
            <a:endParaRPr lang="en-GB"/>
          </a:p>
        </p:txBody>
      </p:sp>
    </p:spTree>
    <p:extLst>
      <p:ext uri="{BB962C8B-B14F-4D97-AF65-F5344CB8AC3E}">
        <p14:creationId xmlns:p14="http://schemas.microsoft.com/office/powerpoint/2010/main" val="22798446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545BEFE-D4BF-05FB-0ABC-2F8FCAFF4987}"/>
              </a:ext>
            </a:extLst>
          </p:cNvPr>
          <p:cNvSpPr/>
          <p:nvPr/>
        </p:nvSpPr>
        <p:spPr>
          <a:xfrm>
            <a:off x="432000" y="4203206"/>
            <a:ext cx="3694728" cy="1228948"/>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60000" tIns="36000" rIns="72000" bIns="36000" rtlCol="0" anchor="ctr"/>
          <a:lstStyle/>
          <a:p>
            <a:pPr>
              <a:lnSpc>
                <a:spcPct val="120000"/>
              </a:lnSpc>
              <a:spcBef>
                <a:spcPts val="300"/>
              </a:spcBef>
            </a:pPr>
            <a:r>
              <a:rPr lang="en-US" sz="1200" b="1">
                <a:solidFill>
                  <a:schemeClr val="tx1"/>
                </a:solidFill>
              </a:rPr>
              <a:t>Continued risk stratification using NITs </a:t>
            </a:r>
            <a:r>
              <a:rPr lang="en-US" sz="1200">
                <a:solidFill>
                  <a:schemeClr val="tx1"/>
                </a:solidFill>
              </a:rPr>
              <a:t>should be used to monitor risk and make individualized treatment decisions</a:t>
            </a:r>
            <a:r>
              <a:rPr lang="en-US" sz="1200" baseline="30000">
                <a:solidFill>
                  <a:schemeClr val="tx1"/>
                </a:solidFill>
              </a:rPr>
              <a:t>1</a:t>
            </a:r>
            <a:endParaRPr lang="en-US" sz="1200">
              <a:solidFill>
                <a:schemeClr val="tx1"/>
              </a:solidFill>
            </a:endParaRPr>
          </a:p>
        </p:txBody>
      </p:sp>
      <p:sp>
        <p:nvSpPr>
          <p:cNvPr id="12" name="Rectangle 11">
            <a:extLst>
              <a:ext uri="{FF2B5EF4-FFF2-40B4-BE49-F238E27FC236}">
                <a16:creationId xmlns:a16="http://schemas.microsoft.com/office/drawing/2014/main" id="{78896A05-D60C-F691-D970-BA7BB630B384}"/>
              </a:ext>
            </a:extLst>
          </p:cNvPr>
          <p:cNvSpPr/>
          <p:nvPr/>
        </p:nvSpPr>
        <p:spPr>
          <a:xfrm>
            <a:off x="431997" y="3017042"/>
            <a:ext cx="1110503" cy="1150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a:p>
        </p:txBody>
      </p:sp>
      <p:sp>
        <p:nvSpPr>
          <p:cNvPr id="15" name="Rectangle 14">
            <a:extLst>
              <a:ext uri="{FF2B5EF4-FFF2-40B4-BE49-F238E27FC236}">
                <a16:creationId xmlns:a16="http://schemas.microsoft.com/office/drawing/2014/main" id="{3643D035-D1A4-F943-CA4E-8A1E9E5AF899}"/>
              </a:ext>
            </a:extLst>
          </p:cNvPr>
          <p:cNvSpPr/>
          <p:nvPr/>
        </p:nvSpPr>
        <p:spPr>
          <a:xfrm>
            <a:off x="431997" y="4200688"/>
            <a:ext cx="1110503" cy="1231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a:p>
        </p:txBody>
      </p:sp>
      <p:sp>
        <p:nvSpPr>
          <p:cNvPr id="14" name="Rectangle 13">
            <a:extLst>
              <a:ext uri="{FF2B5EF4-FFF2-40B4-BE49-F238E27FC236}">
                <a16:creationId xmlns:a16="http://schemas.microsoft.com/office/drawing/2014/main" id="{2F953C63-9575-BE6F-29EB-D0A7B11648B3}"/>
              </a:ext>
            </a:extLst>
          </p:cNvPr>
          <p:cNvSpPr/>
          <p:nvPr/>
        </p:nvSpPr>
        <p:spPr>
          <a:xfrm>
            <a:off x="431998" y="1754449"/>
            <a:ext cx="3694729" cy="1228948"/>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60000" tIns="36000" rIns="72000" bIns="36000" rtlCol="0" anchor="ctr"/>
          <a:lstStyle/>
          <a:p>
            <a:pPr>
              <a:lnSpc>
                <a:spcPct val="120000"/>
              </a:lnSpc>
              <a:spcBef>
                <a:spcPts val="300"/>
              </a:spcBef>
            </a:pPr>
            <a:r>
              <a:rPr lang="en-US" sz="1200">
                <a:solidFill>
                  <a:schemeClr val="tx1"/>
                </a:solidFill>
              </a:rPr>
              <a:t>MASLD/MASH management should be </a:t>
            </a:r>
            <a:r>
              <a:rPr lang="en-US" sz="1200" b="1">
                <a:solidFill>
                  <a:schemeClr val="tx1"/>
                </a:solidFill>
              </a:rPr>
              <a:t>individualized</a:t>
            </a:r>
            <a:r>
              <a:rPr lang="en-US" sz="1200">
                <a:solidFill>
                  <a:schemeClr val="tx1"/>
                </a:solidFill>
              </a:rPr>
              <a:t> and </a:t>
            </a:r>
            <a:r>
              <a:rPr lang="en-US" sz="1200" b="1">
                <a:solidFill>
                  <a:schemeClr val="tx1"/>
                </a:solidFill>
              </a:rPr>
              <a:t>amended periodically </a:t>
            </a:r>
            <a:r>
              <a:rPr lang="en-US" sz="1200">
                <a:solidFill>
                  <a:schemeClr val="tx1"/>
                </a:solidFill>
              </a:rPr>
              <a:t>according to disease progression</a:t>
            </a:r>
            <a:r>
              <a:rPr lang="en-US" sz="1200" baseline="30000">
                <a:solidFill>
                  <a:schemeClr val="tx1"/>
                </a:solidFill>
              </a:rPr>
              <a:t>1</a:t>
            </a:r>
            <a:endParaRPr lang="en-US" sz="1200">
              <a:solidFill>
                <a:schemeClr val="tx1"/>
              </a:solidFill>
            </a:endParaRPr>
          </a:p>
        </p:txBody>
      </p:sp>
      <p:sp>
        <p:nvSpPr>
          <p:cNvPr id="5" name="Rectangle 4">
            <a:extLst>
              <a:ext uri="{FF2B5EF4-FFF2-40B4-BE49-F238E27FC236}">
                <a16:creationId xmlns:a16="http://schemas.microsoft.com/office/drawing/2014/main" id="{7374EA2C-5057-F0B5-25A1-96A0C6A93EE3}"/>
              </a:ext>
            </a:extLst>
          </p:cNvPr>
          <p:cNvSpPr/>
          <p:nvPr/>
        </p:nvSpPr>
        <p:spPr>
          <a:xfrm>
            <a:off x="431997" y="1754449"/>
            <a:ext cx="1110503" cy="12289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a:p>
        </p:txBody>
      </p:sp>
      <p:sp>
        <p:nvSpPr>
          <p:cNvPr id="3" name="Title 2">
            <a:extLst>
              <a:ext uri="{FF2B5EF4-FFF2-40B4-BE49-F238E27FC236}">
                <a16:creationId xmlns:a16="http://schemas.microsoft.com/office/drawing/2014/main" id="{A7C55A92-F6C2-9C1C-A48A-58C14CA6B26B}"/>
              </a:ext>
            </a:extLst>
          </p:cNvPr>
          <p:cNvSpPr>
            <a:spLocks noGrp="1"/>
          </p:cNvSpPr>
          <p:nvPr>
            <p:ph type="title"/>
          </p:nvPr>
        </p:nvSpPr>
        <p:spPr/>
        <p:txBody>
          <a:bodyPr/>
          <a:lstStyle/>
          <a:p>
            <a:r>
              <a:rPr lang="en-US">
                <a:latin typeface="+mn-lt"/>
              </a:rPr>
              <a:t>MASLD/MASH management should be individualized based on patient needs</a:t>
            </a:r>
          </a:p>
        </p:txBody>
      </p:sp>
      <p:sp>
        <p:nvSpPr>
          <p:cNvPr id="2" name="Text Placeholder 1">
            <a:extLst>
              <a:ext uri="{FF2B5EF4-FFF2-40B4-BE49-F238E27FC236}">
                <a16:creationId xmlns:a16="http://schemas.microsoft.com/office/drawing/2014/main" id="{2B376317-D91F-2377-CDCF-F45B1C81A9D9}"/>
              </a:ext>
            </a:extLst>
          </p:cNvPr>
          <p:cNvSpPr>
            <a:spLocks noGrp="1"/>
          </p:cNvSpPr>
          <p:nvPr>
            <p:ph type="body" sz="quarter" idx="13"/>
          </p:nvPr>
        </p:nvSpPr>
        <p:spPr>
          <a:xfrm>
            <a:off x="432000" y="5476875"/>
            <a:ext cx="9565440" cy="1111125"/>
          </a:xfrm>
        </p:spPr>
        <p:txBody>
          <a:bodyPr/>
          <a:lstStyle/>
          <a:p>
            <a:r>
              <a:rPr lang="en-US"/>
              <a:t>*Patients with F4 or cirrhosis (based on biopsy, LSM values based on VCTE or &gt;5 kPa on MRE) should undergo HCC surveillance. Varices screening is recommended if LSM &gt;20 kPa or platelet count of &lt;150,000/mm</a:t>
            </a:r>
            <a:r>
              <a:rPr lang="en-US" baseline="30000"/>
              <a:t>3</a:t>
            </a:r>
            <a:r>
              <a:rPr lang="en-US"/>
              <a:t>. †All patients require regular physical activity, should consume a healthy diet, and avoid excess alcohol intake. ‡Weight loss recommendations for cardiometabolic benefit and reversal of steatosis. Greater weight loss is often associated with more benefit, such as reversal of steatohepatitis (usually with weight loss ≥7%) or fibrosis (usually with weight loss ≥10%). §Individualize based on further work-up and efforts to confirm the diagnosis of MASH. A liver biopsy provides helpful information and should be considered in cases where there is a diagnostic doubt, such as patients with indeterminate, unreliable, or conflicting noninvasive assessments or as part of phase 2 or phase 3 clinical trials. Patients with T2D may benefit from some diabetes medications that have reported histological improvement in RCTs in patients with MASH. Vitamin E improves steatohepatitis in patients with MASH without diabetes, with less evidence in patients with T2D. ‖Pharmacotherapy in patients with MASH cirrhosis is limited and should be avoided until more data become available. ¶Statins can be used safely in patients with steatohepatitis and liver fibrosis; to be avoided in decompensated cirrhosis.</a:t>
            </a:r>
            <a:br>
              <a:rPr lang="en-US"/>
            </a:br>
            <a:r>
              <a:rPr lang="en-US"/>
              <a:t>CVD, cardiovascular disease; F, fibrosis stage; FIB-4, fibrosis-4 test; GLP-1RA, glucagon-like peptide 1 receptor agonist; HCC, hepatocellular carcinoma; LSM, liver stiffness measurement; MASH, metabolic dysfunction-associated steatohepatitis; MRE, magnetic resonance elastography; NIT, non-invasive test; PCP, primary care provider; RCT, randomized controlled trial; T2D, type 2 diabetes; VCTE, vibration-controlled transient elastography.</a:t>
            </a:r>
            <a:br>
              <a:rPr lang="en-US"/>
            </a:br>
            <a:r>
              <a:rPr lang="en-US"/>
              <a:t>1. Rinella ME et al. </a:t>
            </a:r>
            <a:r>
              <a:rPr lang="en-US" i="1"/>
              <a:t>Hepatology</a:t>
            </a:r>
            <a:r>
              <a:rPr lang="en-US"/>
              <a:t>. 2023;77(5):1797-1835. 2. Kanwal F et al. </a:t>
            </a:r>
            <a:r>
              <a:rPr lang="en-US" i="1"/>
              <a:t>Gastroenterology</a:t>
            </a:r>
            <a:r>
              <a:rPr lang="en-US"/>
              <a:t>. 2021;161(5):1657-1669.</a:t>
            </a:r>
          </a:p>
        </p:txBody>
      </p:sp>
      <p:sp>
        <p:nvSpPr>
          <p:cNvPr id="9" name="Text Placeholder 3">
            <a:extLst>
              <a:ext uri="{FF2B5EF4-FFF2-40B4-BE49-F238E27FC236}">
                <a16:creationId xmlns:a16="http://schemas.microsoft.com/office/drawing/2014/main" id="{3C44E1D0-5AF1-3DF3-D771-4A075C40B621}"/>
              </a:ext>
            </a:extLst>
          </p:cNvPr>
          <p:cNvSpPr txBox="1">
            <a:spLocks/>
          </p:cNvSpPr>
          <p:nvPr/>
        </p:nvSpPr>
        <p:spPr>
          <a:xfrm>
            <a:off x="1642976" y="3136091"/>
            <a:ext cx="2483751" cy="897889"/>
          </a:xfrm>
          <a:prstGeom prst="rect">
            <a:avLst/>
          </a:prstGeom>
        </p:spPr>
        <p:txBody>
          <a:bodyPr lIns="91440" tIns="45720" rIns="91440" bIns="45720" anchor="t"/>
          <a:lstStyle>
            <a:lvl1pPr marL="0" indent="0" algn="l" defTabSz="685782" rtl="0" eaLnBrk="1" latinLnBrk="0" hangingPunct="1">
              <a:lnSpc>
                <a:spcPct val="120000"/>
              </a:lnSpc>
              <a:spcBef>
                <a:spcPts val="0"/>
              </a:spcBef>
              <a:spcAft>
                <a:spcPts val="0"/>
              </a:spcAft>
              <a:buFontTx/>
              <a:buNone/>
              <a:defRPr sz="1055" kern="1200">
                <a:solidFill>
                  <a:schemeClr val="tx2"/>
                </a:solidFill>
                <a:latin typeface="Apis For Office" panose="020B0504010101010104" pitchFamily="34" charset="0"/>
                <a:ea typeface="+mn-ea"/>
                <a:cs typeface="+mn-cs"/>
              </a:defRPr>
            </a:lvl1pPr>
            <a:lvl2pPr marL="202507" indent="-101254" algn="l" defTabSz="685782" rtl="0" eaLnBrk="1" latinLnBrk="0" hangingPunct="1">
              <a:lnSpc>
                <a:spcPct val="120000"/>
              </a:lnSpc>
              <a:spcBef>
                <a:spcPts val="0"/>
              </a:spcBef>
              <a:spcAft>
                <a:spcPts val="0"/>
              </a:spcAft>
              <a:buFont typeface="Arial" panose="020B0604020202020204" pitchFamily="34" charset="0"/>
              <a:buChar char="•"/>
              <a:defRPr sz="1055" kern="1200">
                <a:solidFill>
                  <a:schemeClr val="tx2"/>
                </a:solidFill>
                <a:latin typeface="Apis For Office" panose="020B0504010101010104" pitchFamily="34" charset="0"/>
                <a:ea typeface="+mn-ea"/>
                <a:cs typeface="+mn-cs"/>
              </a:defRPr>
            </a:lvl2pPr>
            <a:lvl3pPr marL="202507" indent="0" algn="l" defTabSz="685782" rtl="0" eaLnBrk="1" latinLnBrk="0" hangingPunct="1">
              <a:lnSpc>
                <a:spcPct val="120000"/>
              </a:lnSpc>
              <a:spcBef>
                <a:spcPts val="0"/>
              </a:spcBef>
              <a:spcAft>
                <a:spcPts val="0"/>
              </a:spcAft>
              <a:buFont typeface="Arial" panose="020B0604020202020204" pitchFamily="34" charset="0"/>
              <a:buNone/>
              <a:defRPr sz="1055" kern="1200">
                <a:solidFill>
                  <a:schemeClr val="tx2"/>
                </a:solidFill>
                <a:latin typeface="Apis For Office" panose="020B0504010101010104" pitchFamily="34" charset="0"/>
                <a:ea typeface="+mn-ea"/>
                <a:cs typeface="+mn-cs"/>
              </a:defRPr>
            </a:lvl3pPr>
            <a:lvl4pPr marL="0" indent="0" algn="l" defTabSz="685782" rtl="0" eaLnBrk="1" latinLnBrk="0" hangingPunct="1">
              <a:lnSpc>
                <a:spcPct val="120000"/>
              </a:lnSpc>
              <a:spcBef>
                <a:spcPts val="0"/>
              </a:spcBef>
              <a:spcAft>
                <a:spcPts val="0"/>
              </a:spcAft>
              <a:buFont typeface="Arial" panose="020B0604020202020204" pitchFamily="34" charset="0"/>
              <a:buChar char="​"/>
              <a:defRPr sz="1055" b="0" kern="1200">
                <a:solidFill>
                  <a:schemeClr val="tx2"/>
                </a:solidFill>
                <a:latin typeface="Apis For Office" panose="020B0504010101010104" pitchFamily="34" charset="0"/>
                <a:ea typeface="+mn-ea"/>
                <a:cs typeface="+mn-cs"/>
              </a:defRPr>
            </a:lvl4pPr>
            <a:lvl5pPr marL="0" indent="0" algn="l" defTabSz="685782" rtl="0" eaLnBrk="1" latinLnBrk="0" hangingPunct="1">
              <a:lnSpc>
                <a:spcPct val="120000"/>
              </a:lnSpc>
              <a:spcBef>
                <a:spcPts val="0"/>
              </a:spcBef>
              <a:spcAft>
                <a:spcPts val="0"/>
              </a:spcAft>
              <a:buFont typeface="Arial" panose="020B0604020202020204" pitchFamily="34" charset="0"/>
              <a:buChar char="​"/>
              <a:tabLst/>
              <a:defRPr sz="1055" b="0" kern="1200">
                <a:solidFill>
                  <a:schemeClr val="tx2"/>
                </a:solidFill>
                <a:latin typeface="Apis For Office" panose="020B0504010101010104" pitchFamily="34" charset="0"/>
                <a:ea typeface="+mn-ea"/>
                <a:cs typeface="+mn-cs"/>
              </a:defRPr>
            </a:lvl5pPr>
            <a:lvl6pPr marL="0" indent="0" algn="l" defTabSz="685782" rtl="0" eaLnBrk="1" latinLnBrk="0" hangingPunct="1">
              <a:lnSpc>
                <a:spcPct val="120000"/>
              </a:lnSpc>
              <a:spcBef>
                <a:spcPts val="0"/>
              </a:spcBef>
              <a:spcAft>
                <a:spcPts val="0"/>
              </a:spcAft>
              <a:buFont typeface="Arial" panose="020B0604020202020204" pitchFamily="34" charset="0"/>
              <a:buChar char="​"/>
              <a:defRPr sz="844" b="0" i="1" kern="1200">
                <a:solidFill>
                  <a:schemeClr val="tx2"/>
                </a:solidFill>
                <a:latin typeface="+mn-lt"/>
                <a:ea typeface="+mn-ea"/>
                <a:cs typeface="+mn-cs"/>
              </a:defRPr>
            </a:lvl6pPr>
            <a:lvl7pPr marL="0" indent="0" algn="l" defTabSz="685782" rtl="0" eaLnBrk="1" latinLnBrk="0" hangingPunct="1">
              <a:lnSpc>
                <a:spcPct val="120000"/>
              </a:lnSpc>
              <a:spcBef>
                <a:spcPts val="0"/>
              </a:spcBef>
              <a:spcAft>
                <a:spcPts val="0"/>
              </a:spcAft>
              <a:buFont typeface="Arial" panose="020B0604020202020204" pitchFamily="34" charset="0"/>
              <a:buChar char="​"/>
              <a:defRPr sz="984" b="0" kern="1200" baseline="0">
                <a:solidFill>
                  <a:schemeClr val="tx2"/>
                </a:solidFill>
                <a:latin typeface="+mn-lt"/>
                <a:ea typeface="+mn-ea"/>
                <a:cs typeface="+mn-cs"/>
              </a:defRPr>
            </a:lvl7pPr>
            <a:lvl8pPr marL="0" indent="0" algn="l" defTabSz="685782" rtl="0" eaLnBrk="1" latinLnBrk="0" hangingPunct="1">
              <a:lnSpc>
                <a:spcPct val="120000"/>
              </a:lnSpc>
              <a:spcBef>
                <a:spcPts val="0"/>
              </a:spcBef>
              <a:spcAft>
                <a:spcPts val="0"/>
              </a:spcAft>
              <a:buFont typeface="Arial" panose="020B0604020202020204" pitchFamily="34" charset="0"/>
              <a:buNone/>
              <a:defRPr sz="1125" kern="1200">
                <a:solidFill>
                  <a:schemeClr val="tx2"/>
                </a:solidFill>
                <a:latin typeface="+mn-lt"/>
                <a:ea typeface="+mn-ea"/>
                <a:cs typeface="+mn-cs"/>
              </a:defRPr>
            </a:lvl8pPr>
            <a:lvl9pPr marL="0" indent="0" algn="l" defTabSz="685782" rtl="0" eaLnBrk="1" latinLnBrk="0" hangingPunct="1">
              <a:lnSpc>
                <a:spcPct val="120000"/>
              </a:lnSpc>
              <a:spcBef>
                <a:spcPts val="0"/>
              </a:spcBef>
              <a:spcAft>
                <a:spcPts val="900"/>
              </a:spcAft>
              <a:buFont typeface="Arial" panose="020B0604020202020204" pitchFamily="34" charset="0"/>
              <a:buChar char="​"/>
              <a:defRPr sz="3301" kern="1200" baseline="0">
                <a:solidFill>
                  <a:schemeClr val="tx2"/>
                </a:solidFill>
                <a:latin typeface="+mn-lt"/>
                <a:ea typeface="+mn-ea"/>
                <a:cs typeface="+mn-cs"/>
              </a:defRPr>
            </a:lvl9pPr>
          </a:lstStyle>
          <a:p>
            <a:pPr marL="0" marR="0" lvl="0" indent="0" algn="l" defTabSz="685782" rtl="0" eaLnBrk="1" fontAlgn="auto" latinLnBrk="0" hangingPunct="1">
              <a:lnSpc>
                <a:spcPct val="110000"/>
              </a:lnSpc>
              <a:spcBef>
                <a:spcPts val="0"/>
              </a:spcBef>
              <a:spcAft>
                <a:spcPts val="0"/>
              </a:spcAft>
              <a:buClrTx/>
              <a:buSzTx/>
              <a:buFontTx/>
              <a:buNone/>
              <a:tabLst/>
              <a:defRPr/>
            </a:pPr>
            <a:r>
              <a:rPr lang="en-US" sz="1200">
                <a:solidFill>
                  <a:schemeClr val="tx1"/>
                </a:solidFill>
                <a:latin typeface="+mn-lt"/>
              </a:rPr>
              <a:t>MASLD/MASH</a:t>
            </a:r>
            <a:r>
              <a:rPr kumimoji="0" lang="en-US" sz="1200" b="0" i="0" u="none" strike="noStrike" kern="1200" cap="none" spc="0" normalizeH="0" baseline="0" noProof="0">
                <a:ln>
                  <a:noFill/>
                </a:ln>
                <a:solidFill>
                  <a:schemeClr val="tx1"/>
                </a:solidFill>
                <a:effectLst/>
                <a:uLnTx/>
                <a:uFillTx/>
                <a:latin typeface="+mn-lt"/>
                <a:ea typeface="+mn-ea"/>
                <a:cs typeface="+mn-cs"/>
              </a:rPr>
              <a:t> monitoring focuses on the </a:t>
            </a:r>
            <a:r>
              <a:rPr kumimoji="0" lang="en-US" sz="1200" b="1" i="0" u="none" strike="noStrike" kern="1200" cap="none" spc="0" normalizeH="0" baseline="0" noProof="0">
                <a:ln>
                  <a:noFill/>
                </a:ln>
                <a:solidFill>
                  <a:schemeClr val="tx1"/>
                </a:solidFill>
                <a:effectLst/>
                <a:uLnTx/>
                <a:uFillTx/>
                <a:latin typeface="+mn-lt"/>
                <a:ea typeface="+mn-ea"/>
                <a:cs typeface="+mn-cs"/>
              </a:rPr>
              <a:t>optimization of treatment</a:t>
            </a:r>
            <a:r>
              <a:rPr kumimoji="0" lang="en-US" sz="1200" b="0" i="0" u="none" strike="noStrike" kern="1200" cap="none" spc="0" normalizeH="0" baseline="0" noProof="0">
                <a:ln>
                  <a:noFill/>
                </a:ln>
                <a:solidFill>
                  <a:schemeClr val="tx1"/>
                </a:solidFill>
                <a:effectLst/>
                <a:uLnTx/>
                <a:uFillTx/>
                <a:latin typeface="+mn-lt"/>
                <a:ea typeface="+mn-ea"/>
                <a:cs typeface="+mn-cs"/>
              </a:rPr>
              <a:t> of liver disease and concomitant metabolic conditions</a:t>
            </a:r>
            <a:r>
              <a:rPr kumimoji="0" lang="en-US" sz="1200" b="0" i="0" u="none" strike="noStrike" kern="1200" cap="none" spc="0" normalizeH="0" baseline="30000" noProof="0">
                <a:ln>
                  <a:noFill/>
                </a:ln>
                <a:solidFill>
                  <a:schemeClr val="tx1"/>
                </a:solidFill>
                <a:effectLst/>
                <a:uLnTx/>
                <a:uFillTx/>
                <a:latin typeface="+mn-lt"/>
                <a:ea typeface="+mn-ea"/>
                <a:cs typeface="+mn-cs"/>
              </a:rPr>
              <a:t>1</a:t>
            </a:r>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pic>
        <p:nvPicPr>
          <p:cNvPr id="11" name="Picture 10">
            <a:extLst>
              <a:ext uri="{FF2B5EF4-FFF2-40B4-BE49-F238E27FC236}">
                <a16:creationId xmlns:a16="http://schemas.microsoft.com/office/drawing/2014/main" id="{9F99FEAF-826E-CC82-1773-1BAFC07044AF}"/>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100000" contrast="-29000"/>
                    </a14:imgEffect>
                  </a14:imgLayer>
                </a14:imgProps>
              </a:ext>
            </a:extLst>
          </a:blip>
          <a:srcRect l="13841" t="5977" r="13748" b="21494"/>
          <a:stretch/>
        </p:blipFill>
        <p:spPr>
          <a:xfrm>
            <a:off x="521340" y="3135667"/>
            <a:ext cx="903845" cy="905320"/>
          </a:xfrm>
          <a:prstGeom prst="rect">
            <a:avLst/>
          </a:prstGeom>
          <a:noFill/>
          <a:ln>
            <a:noFill/>
          </a:ln>
        </p:spPr>
      </p:pic>
      <p:pic>
        <p:nvPicPr>
          <p:cNvPr id="13" name="Picture 12">
            <a:extLst>
              <a:ext uri="{FF2B5EF4-FFF2-40B4-BE49-F238E27FC236}">
                <a16:creationId xmlns:a16="http://schemas.microsoft.com/office/drawing/2014/main" id="{099C231E-DABE-1C2B-F5C7-864570F2CA2E}"/>
              </a:ext>
            </a:extLst>
          </p:cNvPr>
          <p:cNvPicPr>
            <a:picLocks noChangeAspect="1"/>
          </p:cNvPicPr>
          <p:nvPr/>
        </p:nvPicPr>
        <p:blipFill rotWithShape="1">
          <a:blip r:embed="rId5">
            <a:alphaModFix/>
            <a:extLst>
              <a:ext uri="{BEBA8EAE-BF5A-486C-A8C5-ECC9F3942E4B}">
                <a14:imgProps xmlns:a14="http://schemas.microsoft.com/office/drawing/2010/main">
                  <a14:imgLayer r:embed="rId6">
                    <a14:imgEffect>
                      <a14:brightnessContrast bright="100000" contrast="13000"/>
                    </a14:imgEffect>
                  </a14:imgLayer>
                </a14:imgProps>
              </a:ext>
            </a:extLst>
          </a:blip>
          <a:srcRect l="15022" t="13083" r="14971" b="22491"/>
          <a:stretch/>
        </p:blipFill>
        <p:spPr>
          <a:xfrm>
            <a:off x="537954" y="1932325"/>
            <a:ext cx="920353" cy="846976"/>
          </a:xfrm>
          <a:prstGeom prst="rect">
            <a:avLst/>
          </a:prstGeom>
          <a:noFill/>
          <a:ln>
            <a:noFill/>
          </a:ln>
        </p:spPr>
      </p:pic>
      <p:graphicFrame>
        <p:nvGraphicFramePr>
          <p:cNvPr id="4" name="Table 3">
            <a:extLst>
              <a:ext uri="{FF2B5EF4-FFF2-40B4-BE49-F238E27FC236}">
                <a16:creationId xmlns:a16="http://schemas.microsoft.com/office/drawing/2014/main" id="{4A2DFAE1-C3F7-7E11-A017-AED62E76B895}"/>
              </a:ext>
            </a:extLst>
          </p:cNvPr>
          <p:cNvGraphicFramePr>
            <a:graphicFrameLocks noGrp="1"/>
          </p:cNvGraphicFramePr>
          <p:nvPr>
            <p:extLst>
              <p:ext uri="{D42A27DB-BD31-4B8C-83A1-F6EECF244321}">
                <p14:modId xmlns:p14="http://schemas.microsoft.com/office/powerpoint/2010/main" val="1114134219"/>
              </p:ext>
            </p:extLst>
          </p:nvPr>
        </p:nvGraphicFramePr>
        <p:xfrm>
          <a:off x="4278841" y="1242746"/>
          <a:ext cx="7650889" cy="4188457"/>
        </p:xfrm>
        <a:graphic>
          <a:graphicData uri="http://schemas.openxmlformats.org/drawingml/2006/table">
            <a:tbl>
              <a:tblPr firstRow="1" bandRow="1">
                <a:tableStyleId>{5C22544A-7EE6-4342-B048-85BDC9FD1C3A}</a:tableStyleId>
              </a:tblPr>
              <a:tblGrid>
                <a:gridCol w="1259999">
                  <a:extLst>
                    <a:ext uri="{9D8B030D-6E8A-4147-A177-3AD203B41FA5}">
                      <a16:colId xmlns:a16="http://schemas.microsoft.com/office/drawing/2014/main" val="1071519607"/>
                    </a:ext>
                  </a:extLst>
                </a:gridCol>
                <a:gridCol w="2170801">
                  <a:extLst>
                    <a:ext uri="{9D8B030D-6E8A-4147-A177-3AD203B41FA5}">
                      <a16:colId xmlns:a16="http://schemas.microsoft.com/office/drawing/2014/main" val="3868712383"/>
                    </a:ext>
                  </a:extLst>
                </a:gridCol>
                <a:gridCol w="2167200">
                  <a:extLst>
                    <a:ext uri="{9D8B030D-6E8A-4147-A177-3AD203B41FA5}">
                      <a16:colId xmlns:a16="http://schemas.microsoft.com/office/drawing/2014/main" val="2934609639"/>
                    </a:ext>
                  </a:extLst>
                </a:gridCol>
                <a:gridCol w="2052889">
                  <a:extLst>
                    <a:ext uri="{9D8B030D-6E8A-4147-A177-3AD203B41FA5}">
                      <a16:colId xmlns:a16="http://schemas.microsoft.com/office/drawing/2014/main" val="1500402065"/>
                    </a:ext>
                  </a:extLst>
                </a:gridCol>
              </a:tblGrid>
              <a:tr h="668954">
                <a:tc>
                  <a:txBody>
                    <a:bodyPr/>
                    <a:lstStyle/>
                    <a:p>
                      <a:endParaRPr lang="en-US" sz="800"/>
                    </a:p>
                  </a:txBody>
                  <a:tcPr anchor="ctr">
                    <a:lnL w="12700" cmpd="sng">
                      <a:noFill/>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a:t>Low risk</a:t>
                      </a:r>
                      <a:r>
                        <a:rPr lang="en-US" sz="1200" baseline="30000"/>
                        <a:t>1,2</a:t>
                      </a:r>
                      <a:endParaRPr lang="en-US" sz="1200"/>
                    </a:p>
                    <a:p>
                      <a:r>
                        <a:rPr lang="en-US" sz="1000" b="0"/>
                        <a:t>FIB-4 &lt;1.3 or LSM &lt;8 kPa or</a:t>
                      </a:r>
                      <a:br>
                        <a:rPr lang="en-US" sz="1000" b="0"/>
                      </a:br>
                      <a:r>
                        <a:rPr lang="en-US" sz="1000" b="0"/>
                        <a:t>liver biopsy F0-F1</a:t>
                      </a:r>
                    </a:p>
                  </a:txBody>
                  <a:tcPr anchor="ctr">
                    <a:lnL w="12700" cap="flat" cmpd="sng" algn="ctr">
                      <a:noFill/>
                      <a:prstDash val="solid"/>
                      <a:round/>
                      <a:headEnd type="none" w="med" len="med"/>
                      <a:tailEnd type="none" w="med" len="med"/>
                    </a:lnL>
                    <a:lnR w="12700" cap="flat" cmpd="sng" algn="ctr">
                      <a:solidFill>
                        <a:srgbClr val="D4D7DC"/>
                      </a:solidFill>
                      <a:prstDash val="solid"/>
                      <a:round/>
                      <a:headEnd type="none" w="med" len="med"/>
                      <a:tailEnd type="none" w="med" len="med"/>
                    </a:lnR>
                    <a:lnB w="12700" cap="flat" cmpd="sng" algn="ctr">
                      <a:noFill/>
                      <a:prstDash val="solid"/>
                      <a:round/>
                      <a:headEnd type="none" w="med" len="med"/>
                      <a:tailEnd type="none" w="med" len="med"/>
                    </a:lnB>
                    <a:solidFill>
                      <a:schemeClr val="accent1"/>
                    </a:solidFill>
                  </a:tcPr>
                </a:tc>
                <a:tc>
                  <a:txBody>
                    <a:bodyPr/>
                    <a:lstStyle/>
                    <a:p>
                      <a:r>
                        <a:rPr lang="en-US" sz="1200"/>
                        <a:t>Indeterminate risk</a:t>
                      </a:r>
                      <a:r>
                        <a:rPr lang="en-US" sz="1200" baseline="30000"/>
                        <a:t>1,2</a:t>
                      </a:r>
                      <a:endParaRPr lang="en-US" sz="1200"/>
                    </a:p>
                    <a:p>
                      <a:r>
                        <a:rPr lang="en-US" sz="1000" b="0"/>
                        <a:t>FIB-4 1.3-2.67 and/or LSM </a:t>
                      </a:r>
                      <a:br>
                        <a:rPr lang="en-US" sz="1000" b="0"/>
                      </a:br>
                      <a:r>
                        <a:rPr lang="en-US" sz="1000" b="0"/>
                        <a:t>9-12 kPa and liver biopsy not available</a:t>
                      </a:r>
                    </a:p>
                  </a:txBody>
                  <a:tcPr anchor="ctr">
                    <a:lnL w="12700" cap="flat" cmpd="sng" algn="ctr">
                      <a:solidFill>
                        <a:srgbClr val="D4D7DC"/>
                      </a:solidFill>
                      <a:prstDash val="solid"/>
                      <a:round/>
                      <a:headEnd type="none" w="med" len="med"/>
                      <a:tailEnd type="none" w="med" len="med"/>
                    </a:lnL>
                    <a:lnR w="12700" cap="flat" cmpd="sng" algn="ctr">
                      <a:solidFill>
                        <a:srgbClr val="D4D7DC"/>
                      </a:solidFill>
                      <a:prstDash val="solid"/>
                      <a:round/>
                      <a:headEnd type="none" w="med" len="med"/>
                      <a:tailEnd type="none" w="med" len="med"/>
                    </a:lnR>
                    <a:lnB w="12700" cap="flat" cmpd="sng" algn="ctr">
                      <a:noFill/>
                      <a:prstDash val="solid"/>
                      <a:round/>
                      <a:headEnd type="none" w="med" len="med"/>
                      <a:tailEnd type="none" w="med" len="med"/>
                    </a:lnB>
                    <a:solidFill>
                      <a:schemeClr val="accent1"/>
                    </a:solidFill>
                  </a:tcPr>
                </a:tc>
                <a:tc>
                  <a:txBody>
                    <a:bodyPr/>
                    <a:lstStyle/>
                    <a:p>
                      <a:r>
                        <a:rPr lang="en-US" sz="1200"/>
                        <a:t>High risk</a:t>
                      </a:r>
                      <a:r>
                        <a:rPr lang="en-US" sz="1200" baseline="30000"/>
                        <a:t>1,2</a:t>
                      </a:r>
                      <a:r>
                        <a:rPr lang="en-US" sz="1200"/>
                        <a:t>*</a:t>
                      </a:r>
                    </a:p>
                    <a:p>
                      <a:r>
                        <a:rPr lang="en-US" sz="1000" b="0"/>
                        <a:t>FIB-4 &gt;2.67 or LSM &gt;12 kPa</a:t>
                      </a:r>
                      <a:br>
                        <a:rPr lang="en-US" sz="1000" b="0"/>
                      </a:br>
                      <a:r>
                        <a:rPr lang="en-US" sz="1000" b="0"/>
                        <a:t>or liver biopsy F2-F4</a:t>
                      </a:r>
                    </a:p>
                  </a:txBody>
                  <a:tcPr anchor="ctr">
                    <a:lnL w="12700" cap="flat" cmpd="sng" algn="ctr">
                      <a:solidFill>
                        <a:srgbClr val="D4D7DC"/>
                      </a:solidFill>
                      <a:prstDash val="solid"/>
                      <a:round/>
                      <a:headEnd type="none" w="med" len="med"/>
                      <a:tailEnd type="none" w="med" len="med"/>
                    </a:lnL>
                    <a:lnR w="12700" cap="flat" cmpd="sng" algn="ctr">
                      <a:solidFill>
                        <a:srgbClr val="D4D7DC"/>
                      </a:solidFill>
                      <a:prstDash val="solid"/>
                      <a:round/>
                      <a:headEnd type="none" w="med" len="med"/>
                      <a:tailEnd type="none" w="med" len="med"/>
                    </a:lnR>
                    <a:lnB w="12700" cap="flat" cmpd="sng" algn="ctr">
                      <a:noFill/>
                      <a:prstDash val="solid"/>
                      <a:round/>
                      <a:headEnd type="none" w="med" len="med"/>
                      <a:tailEnd type="none" w="med" len="med"/>
                    </a:lnB>
                    <a:solidFill>
                      <a:schemeClr val="accent1"/>
                    </a:solidFill>
                  </a:tcPr>
                </a:tc>
                <a:extLst>
                  <a:ext uri="{0D108BD9-81ED-4DB2-BD59-A6C34878D82A}">
                    <a16:rowId xmlns:a16="http://schemas.microsoft.com/office/drawing/2014/main" val="2475073451"/>
                  </a:ext>
                </a:extLst>
              </a:tr>
              <a:tr h="523529">
                <a:tc>
                  <a:txBody>
                    <a:bodyPr/>
                    <a:lstStyle/>
                    <a:p>
                      <a:r>
                        <a:rPr lang="en-US" sz="1000" b="1"/>
                        <a:t>Management considerations</a:t>
                      </a:r>
                    </a:p>
                  </a:txBody>
                  <a:tcPr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a:t>Management by PCP, dietician, endocrinologist, cardiologist, others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r>
                        <a:rPr lang="en-US" sz="1000"/>
                        <a:t>Management by hepatologist with multidisciplinary team (PCP, dietician, endocrinologist, cardiologist, others)</a:t>
                      </a:r>
                    </a:p>
                  </a:txBody>
                  <a:tcPr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sz="800"/>
                    </a:p>
                  </a:txBody>
                  <a:tcPr>
                    <a:lnL w="12700" cmpd="sng">
                      <a:noFill/>
                    </a:lnL>
                    <a:lnT w="38100" cmpd="sng">
                      <a:noFill/>
                    </a:lnT>
                  </a:tcPr>
                </a:tc>
                <a:extLst>
                  <a:ext uri="{0D108BD9-81ED-4DB2-BD59-A6C34878D82A}">
                    <a16:rowId xmlns:a16="http://schemas.microsoft.com/office/drawing/2014/main" val="750415698"/>
                  </a:ext>
                </a:extLst>
              </a:tr>
              <a:tr h="474988">
                <a:tc>
                  <a:txBody>
                    <a:bodyPr/>
                    <a:lstStyle/>
                    <a:p>
                      <a:r>
                        <a:rPr lang="en-US" sz="1000" b="1"/>
                        <a:t>Lifestyle intervention</a:t>
                      </a:r>
                      <a:r>
                        <a:rPr lang="en-US" sz="1000" b="1" baseline="30000"/>
                        <a:t>†</a:t>
                      </a:r>
                      <a:endParaRPr lang="en-US" sz="1000" b="1"/>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a:t>Yes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a:t>Yes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a:t>Yes</a:t>
                      </a:r>
                    </a:p>
                  </a:txBody>
                  <a:tcPr anchor="ct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86241806"/>
                  </a:ext>
                </a:extLst>
              </a:tr>
              <a:tr h="959804">
                <a:tc>
                  <a:txBody>
                    <a:bodyPr/>
                    <a:lstStyle/>
                    <a:p>
                      <a:r>
                        <a:rPr lang="en-US" sz="1000" b="1"/>
                        <a:t>Weight loss recommended if overweight or obese</a:t>
                      </a:r>
                      <a:r>
                        <a:rPr lang="en-US" sz="1000" b="1" baseline="30000"/>
                        <a:t>‡</a:t>
                      </a:r>
                      <a:endParaRPr lang="en-US" sz="1000" b="1"/>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a:t>Yes</a:t>
                      </a:r>
                    </a:p>
                    <a:p>
                      <a:endParaRPr lang="en-US" sz="1000"/>
                    </a:p>
                    <a:p>
                      <a:r>
                        <a:rPr lang="en-US" sz="1000"/>
                        <a:t>May benefit from structured weight loss programs, anti-obesity medications, bariatric surgery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a:t>Yes</a:t>
                      </a:r>
                    </a:p>
                    <a:p>
                      <a:endParaRPr lang="en-US" sz="1000"/>
                    </a:p>
                    <a:p>
                      <a:r>
                        <a:rPr lang="en-US" sz="1000"/>
                        <a:t>Greater need for structured weight loss programs, anti-obesity medications, bariatric surgery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a:t>Yes</a:t>
                      </a:r>
                    </a:p>
                    <a:p>
                      <a:endParaRPr lang="en-US" sz="1000"/>
                    </a:p>
                    <a:p>
                      <a:r>
                        <a:rPr lang="en-US" sz="1000"/>
                        <a:t>Strong need for structured weight loss programs, anti-obesity medications, bariatric surgery</a:t>
                      </a:r>
                    </a:p>
                  </a:txBody>
                  <a:tcPr anchor="ct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8955326"/>
                  </a:ext>
                </a:extLst>
              </a:tr>
              <a:tr h="474988">
                <a:tc>
                  <a:txBody>
                    <a:bodyPr/>
                    <a:lstStyle/>
                    <a:p>
                      <a:r>
                        <a:rPr lang="en-US" sz="1000" b="1"/>
                        <a:t>Pharmacotherapy for MASH</a:t>
                      </a:r>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a:t>Not recommended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a:t>Yes</a:t>
                      </a:r>
                      <a:r>
                        <a:rPr lang="en-US" sz="1000" baseline="30000"/>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a:t>Yes</a:t>
                      </a:r>
                      <a:r>
                        <a:rPr lang="en-US" sz="1000" baseline="30000"/>
                        <a:t>§,‖</a:t>
                      </a:r>
                    </a:p>
                  </a:txBody>
                  <a:tcPr anchor="ct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270807"/>
                  </a:ext>
                </a:extLst>
              </a:tr>
              <a:tr h="474988">
                <a:tc>
                  <a:txBody>
                    <a:bodyPr/>
                    <a:lstStyle/>
                    <a:p>
                      <a:r>
                        <a:rPr lang="en-US" sz="1000" b="1"/>
                        <a:t>CVD risk reduction</a:t>
                      </a:r>
                      <a:r>
                        <a:rPr lang="en-US" sz="1000" b="1" baseline="30000"/>
                        <a:t>¶</a:t>
                      </a:r>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a:t>Yes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a:t>Yes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a:t>Yes</a:t>
                      </a:r>
                    </a:p>
                  </a:txBody>
                  <a:tcPr anchor="ct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0722597"/>
                  </a:ext>
                </a:extLst>
              </a:tr>
              <a:tr h="523529">
                <a:tc>
                  <a:txBody>
                    <a:bodyPr/>
                    <a:lstStyle/>
                    <a:p>
                      <a:r>
                        <a:rPr lang="en-US" sz="1000" b="1"/>
                        <a:t>Type 2 diabetes care</a:t>
                      </a:r>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r>
                        <a:rPr lang="en-US" sz="1000"/>
                        <a:t>Standard of care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r>
                        <a:rPr lang="en-US" sz="1000"/>
                        <a:t>Prefer medications with</a:t>
                      </a:r>
                      <a:br>
                        <a:rPr lang="en-US" sz="1000"/>
                      </a:br>
                      <a:r>
                        <a:rPr lang="en-US" sz="1000"/>
                        <a:t>efficacy in MASH (pioglitazone, GLP-1RA)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000"/>
                        <a:t>Prefer medications with</a:t>
                      </a:r>
                      <a:br>
                        <a:rPr lang="en-US" sz="1000"/>
                      </a:br>
                      <a:r>
                        <a:rPr lang="en-US" sz="1000"/>
                        <a:t>efficacy in MASH (pioglitazone, GLP-1RA)</a:t>
                      </a:r>
                    </a:p>
                  </a:txBody>
                  <a:tcPr anchor="ct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89702"/>
                  </a:ext>
                </a:extLst>
              </a:tr>
            </a:tbl>
          </a:graphicData>
        </a:graphic>
      </p:graphicFrame>
      <p:pic>
        <p:nvPicPr>
          <p:cNvPr id="6" name="Picture 5" descr="A blue line drawing of a clipboard and a test tube&#10;&#10;AI-generated content may be incorrect.">
            <a:extLst>
              <a:ext uri="{FF2B5EF4-FFF2-40B4-BE49-F238E27FC236}">
                <a16:creationId xmlns:a16="http://schemas.microsoft.com/office/drawing/2014/main" id="{9ED8D15C-941E-743C-B072-E6F3BE1F74B5}"/>
              </a:ext>
            </a:extLst>
          </p:cNvPr>
          <p:cNvPicPr>
            <a:picLocks noChangeAspect="1"/>
          </p:cNvPicPr>
          <p:nvPr/>
        </p:nvPicPr>
        <p:blipFill>
          <a:blip r:embed="rId7">
            <a:extLst>
              <a:ext uri="{BEBA8EAE-BF5A-486C-A8C5-ECC9F3942E4B}">
                <a14:imgProps xmlns:a14="http://schemas.microsoft.com/office/drawing/2010/main">
                  <a14:imgLayer r:embed="rId8">
                    <a14:imgEffect>
                      <a14:saturation sat="0"/>
                    </a14:imgEffect>
                    <a14:imgEffect>
                      <a14:brightnessContrast bright="100000" contrast="-30000"/>
                    </a14:imgEffect>
                  </a14:imgLayer>
                </a14:imgProps>
              </a:ext>
              <a:ext uri="{28A0092B-C50C-407E-A947-70E740481C1C}">
                <a14:useLocalDpi xmlns:a14="http://schemas.microsoft.com/office/drawing/2010/main" val="0"/>
              </a:ext>
            </a:extLst>
          </a:blip>
          <a:stretch>
            <a:fillRect/>
          </a:stretch>
        </p:blipFill>
        <p:spPr>
          <a:xfrm>
            <a:off x="584114" y="4374135"/>
            <a:ext cx="801882" cy="869409"/>
          </a:xfrm>
          <a:prstGeom prst="rect">
            <a:avLst/>
          </a:prstGeom>
        </p:spPr>
      </p:pic>
    </p:spTree>
    <p:extLst>
      <p:ext uri="{BB962C8B-B14F-4D97-AF65-F5344CB8AC3E}">
        <p14:creationId xmlns:p14="http://schemas.microsoft.com/office/powerpoint/2010/main" val="878539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Group 35">
            <a:extLst>
              <a:ext uri="{FF2B5EF4-FFF2-40B4-BE49-F238E27FC236}">
                <a16:creationId xmlns:a16="http://schemas.microsoft.com/office/drawing/2014/main" id="{3EE8767C-EA2D-B36C-09E9-F2F65962BFFA}"/>
              </a:ext>
            </a:extLst>
          </p:cNvPr>
          <p:cNvGrpSpPr/>
          <p:nvPr/>
        </p:nvGrpSpPr>
        <p:grpSpPr>
          <a:xfrm>
            <a:off x="1010439" y="3821100"/>
            <a:ext cx="4049571" cy="1108691"/>
            <a:chOff x="1055806" y="4765558"/>
            <a:chExt cx="4049571" cy="1108691"/>
          </a:xfrm>
        </p:grpSpPr>
        <p:sp>
          <p:nvSpPr>
            <p:cNvPr id="20" name="Freeform: Shape 19">
              <a:extLst>
                <a:ext uri="{FF2B5EF4-FFF2-40B4-BE49-F238E27FC236}">
                  <a16:creationId xmlns:a16="http://schemas.microsoft.com/office/drawing/2014/main" id="{3D0FB7A7-2986-B7E1-3893-BD5302BF1D3B}"/>
                </a:ext>
              </a:extLst>
            </p:cNvPr>
            <p:cNvSpPr/>
            <p:nvPr/>
          </p:nvSpPr>
          <p:spPr>
            <a:xfrm flipV="1">
              <a:off x="3376589" y="4765558"/>
              <a:ext cx="1728788" cy="1108689"/>
            </a:xfrm>
            <a:custGeom>
              <a:avLst/>
              <a:gdLst>
                <a:gd name="connsiteX0" fmla="*/ 0 w 1726406"/>
                <a:gd name="connsiteY0" fmla="*/ 0 h 695325"/>
                <a:gd name="connsiteX1" fmla="*/ 0 w 1726406"/>
                <a:gd name="connsiteY1" fmla="*/ 304800 h 695325"/>
                <a:gd name="connsiteX2" fmla="*/ 1726406 w 1726406"/>
                <a:gd name="connsiteY2" fmla="*/ 695325 h 695325"/>
                <a:gd name="connsiteX3" fmla="*/ 0 w 1726406"/>
                <a:gd name="connsiteY3" fmla="*/ 0 h 695325"/>
                <a:gd name="connsiteX0" fmla="*/ 2382 w 1728788"/>
                <a:gd name="connsiteY0" fmla="*/ 0 h 695325"/>
                <a:gd name="connsiteX1" fmla="*/ 0 w 1728788"/>
                <a:gd name="connsiteY1" fmla="*/ 311943 h 695325"/>
                <a:gd name="connsiteX2" fmla="*/ 1728788 w 1728788"/>
                <a:gd name="connsiteY2" fmla="*/ 695325 h 695325"/>
                <a:gd name="connsiteX3" fmla="*/ 2382 w 1728788"/>
                <a:gd name="connsiteY3" fmla="*/ 0 h 695325"/>
              </a:gdLst>
              <a:ahLst/>
              <a:cxnLst>
                <a:cxn ang="0">
                  <a:pos x="connsiteX0" y="connsiteY0"/>
                </a:cxn>
                <a:cxn ang="0">
                  <a:pos x="connsiteX1" y="connsiteY1"/>
                </a:cxn>
                <a:cxn ang="0">
                  <a:pos x="connsiteX2" y="connsiteY2"/>
                </a:cxn>
                <a:cxn ang="0">
                  <a:pos x="connsiteX3" y="connsiteY3"/>
                </a:cxn>
              </a:cxnLst>
              <a:rect l="l" t="t" r="r" b="b"/>
              <a:pathLst>
                <a:path w="1728788" h="695325">
                  <a:moveTo>
                    <a:pt x="2382" y="0"/>
                  </a:moveTo>
                  <a:lnTo>
                    <a:pt x="0" y="311943"/>
                  </a:lnTo>
                  <a:lnTo>
                    <a:pt x="1728788" y="695325"/>
                  </a:lnTo>
                  <a:lnTo>
                    <a:pt x="2382" y="0"/>
                  </a:lnTo>
                  <a:close/>
                </a:path>
              </a:pathLst>
            </a:cu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CA" sz="2000" noProof="0"/>
            </a:p>
          </p:txBody>
        </p:sp>
        <p:sp>
          <p:nvSpPr>
            <p:cNvPr id="8" name="Rectangle 7">
              <a:extLst>
                <a:ext uri="{FF2B5EF4-FFF2-40B4-BE49-F238E27FC236}">
                  <a16:creationId xmlns:a16="http://schemas.microsoft.com/office/drawing/2014/main" id="{1D43808B-5F02-A529-3223-742FCB19CA6C}"/>
                </a:ext>
              </a:extLst>
            </p:cNvPr>
            <p:cNvSpPr/>
            <p:nvPr/>
          </p:nvSpPr>
          <p:spPr>
            <a:xfrm>
              <a:off x="1055806" y="5375619"/>
              <a:ext cx="2320783" cy="49863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US" sz="1400" noProof="0">
                  <a:solidFill>
                    <a:schemeClr val="tx1"/>
                  </a:solidFill>
                </a:rPr>
                <a:t>Weight management </a:t>
              </a:r>
              <a:r>
                <a:rPr lang="en-US" sz="1400">
                  <a:solidFill>
                    <a:schemeClr val="tx1"/>
                  </a:solidFill>
                </a:rPr>
                <a:t>m</a:t>
              </a:r>
              <a:r>
                <a:rPr lang="en-US" sz="1400" noProof="0">
                  <a:solidFill>
                    <a:schemeClr val="tx1"/>
                  </a:solidFill>
                </a:rPr>
                <a:t>edical/interventional</a:t>
              </a:r>
              <a:endParaRPr lang="en-CA" sz="1400" noProof="0">
                <a:solidFill>
                  <a:schemeClr val="tx1"/>
                </a:solidFill>
              </a:endParaRPr>
            </a:p>
          </p:txBody>
        </p:sp>
      </p:grpSp>
      <p:grpSp>
        <p:nvGrpSpPr>
          <p:cNvPr id="35" name="Group 34">
            <a:extLst>
              <a:ext uri="{FF2B5EF4-FFF2-40B4-BE49-F238E27FC236}">
                <a16:creationId xmlns:a16="http://schemas.microsoft.com/office/drawing/2014/main" id="{9D1F4C70-0FF6-8780-743F-EB7D4CF47C45}"/>
              </a:ext>
            </a:extLst>
          </p:cNvPr>
          <p:cNvGrpSpPr/>
          <p:nvPr/>
        </p:nvGrpSpPr>
        <p:grpSpPr>
          <a:xfrm>
            <a:off x="6282019" y="1266571"/>
            <a:ext cx="5238737" cy="1108688"/>
            <a:chOff x="4411600" y="1215410"/>
            <a:chExt cx="5470848" cy="1108688"/>
          </a:xfrm>
        </p:grpSpPr>
        <p:sp>
          <p:nvSpPr>
            <p:cNvPr id="19" name="Freeform: Shape 18">
              <a:extLst>
                <a:ext uri="{FF2B5EF4-FFF2-40B4-BE49-F238E27FC236}">
                  <a16:creationId xmlns:a16="http://schemas.microsoft.com/office/drawing/2014/main" id="{7633D9B1-70FF-FDE6-E5E7-A0C0FF4AE0CA}"/>
                </a:ext>
              </a:extLst>
            </p:cNvPr>
            <p:cNvSpPr/>
            <p:nvPr/>
          </p:nvSpPr>
          <p:spPr>
            <a:xfrm flipH="1">
              <a:off x="4411600" y="1215410"/>
              <a:ext cx="3157981" cy="1108688"/>
            </a:xfrm>
            <a:custGeom>
              <a:avLst/>
              <a:gdLst>
                <a:gd name="connsiteX0" fmla="*/ 0 w 1726406"/>
                <a:gd name="connsiteY0" fmla="*/ 0 h 695325"/>
                <a:gd name="connsiteX1" fmla="*/ 0 w 1726406"/>
                <a:gd name="connsiteY1" fmla="*/ 304800 h 695325"/>
                <a:gd name="connsiteX2" fmla="*/ 1726406 w 1726406"/>
                <a:gd name="connsiteY2" fmla="*/ 695325 h 695325"/>
                <a:gd name="connsiteX3" fmla="*/ 0 w 1726406"/>
                <a:gd name="connsiteY3" fmla="*/ 0 h 695325"/>
                <a:gd name="connsiteX0" fmla="*/ 2382 w 1728788"/>
                <a:gd name="connsiteY0" fmla="*/ 0 h 695325"/>
                <a:gd name="connsiteX1" fmla="*/ 0 w 1728788"/>
                <a:gd name="connsiteY1" fmla="*/ 311943 h 695325"/>
                <a:gd name="connsiteX2" fmla="*/ 1728788 w 1728788"/>
                <a:gd name="connsiteY2" fmla="*/ 695325 h 695325"/>
                <a:gd name="connsiteX3" fmla="*/ 2382 w 1728788"/>
                <a:gd name="connsiteY3" fmla="*/ 0 h 695325"/>
              </a:gdLst>
              <a:ahLst/>
              <a:cxnLst>
                <a:cxn ang="0">
                  <a:pos x="connsiteX0" y="connsiteY0"/>
                </a:cxn>
                <a:cxn ang="0">
                  <a:pos x="connsiteX1" y="connsiteY1"/>
                </a:cxn>
                <a:cxn ang="0">
                  <a:pos x="connsiteX2" y="connsiteY2"/>
                </a:cxn>
                <a:cxn ang="0">
                  <a:pos x="connsiteX3" y="connsiteY3"/>
                </a:cxn>
              </a:cxnLst>
              <a:rect l="l" t="t" r="r" b="b"/>
              <a:pathLst>
                <a:path w="1728788" h="695325">
                  <a:moveTo>
                    <a:pt x="2382" y="0"/>
                  </a:moveTo>
                  <a:lnTo>
                    <a:pt x="0" y="311943"/>
                  </a:lnTo>
                  <a:lnTo>
                    <a:pt x="1728788" y="695325"/>
                  </a:lnTo>
                  <a:lnTo>
                    <a:pt x="2382" y="0"/>
                  </a:lnTo>
                  <a:close/>
                </a:path>
              </a:pathLst>
            </a:cu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CA" sz="2000" noProof="0"/>
            </a:p>
          </p:txBody>
        </p:sp>
        <p:sp>
          <p:nvSpPr>
            <p:cNvPr id="9" name="Rectangle 8">
              <a:extLst>
                <a:ext uri="{FF2B5EF4-FFF2-40B4-BE49-F238E27FC236}">
                  <a16:creationId xmlns:a16="http://schemas.microsoft.com/office/drawing/2014/main" id="{ED2371C9-E656-5897-5E33-0991DF761106}"/>
                </a:ext>
              </a:extLst>
            </p:cNvPr>
            <p:cNvSpPr/>
            <p:nvPr/>
          </p:nvSpPr>
          <p:spPr>
            <a:xfrm>
              <a:off x="7569581" y="1215410"/>
              <a:ext cx="2312867" cy="49863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US" sz="1400" noProof="0">
                  <a:solidFill>
                    <a:schemeClr val="tx1"/>
                  </a:solidFill>
                </a:rPr>
                <a:t>Health psychology</a:t>
              </a:r>
              <a:endParaRPr lang="en-CA" sz="1400" noProof="0">
                <a:solidFill>
                  <a:schemeClr val="tx1"/>
                </a:solidFill>
              </a:endParaRPr>
            </a:p>
          </p:txBody>
        </p:sp>
      </p:grpSp>
      <p:sp>
        <p:nvSpPr>
          <p:cNvPr id="10" name="Title 9">
            <a:extLst>
              <a:ext uri="{FF2B5EF4-FFF2-40B4-BE49-F238E27FC236}">
                <a16:creationId xmlns:a16="http://schemas.microsoft.com/office/drawing/2014/main" id="{BC4CDD0C-D9C0-91C5-84EE-72DB025D38B9}"/>
              </a:ext>
            </a:extLst>
          </p:cNvPr>
          <p:cNvSpPr>
            <a:spLocks noGrp="1"/>
          </p:cNvSpPr>
          <p:nvPr>
            <p:ph type="title"/>
          </p:nvPr>
        </p:nvSpPr>
        <p:spPr>
          <a:xfrm>
            <a:off x="432000" y="432000"/>
            <a:ext cx="11131586" cy="792000"/>
          </a:xfrm>
        </p:spPr>
        <p:txBody>
          <a:bodyPr/>
          <a:lstStyle/>
          <a:p>
            <a:r>
              <a:rPr lang="en-CA">
                <a:latin typeface="+mn-lt"/>
              </a:rPr>
              <a:t>Guidelines promote a holistic approach to MASLD/MASH management</a:t>
            </a:r>
            <a:br>
              <a:rPr lang="en-CA">
                <a:latin typeface="+mn-lt"/>
              </a:rPr>
            </a:br>
            <a:r>
              <a:rPr lang="en-CA" sz="1600">
                <a:latin typeface="+mn-lt"/>
              </a:rPr>
              <a:t>AASLD guidance for multidisciplinary management of MASLD/MASH</a:t>
            </a:r>
            <a:endParaRPr lang="en-GB" sz="1600">
              <a:latin typeface="+mn-lt"/>
            </a:endParaRPr>
          </a:p>
        </p:txBody>
      </p:sp>
      <p:sp>
        <p:nvSpPr>
          <p:cNvPr id="11" name="Text Placeholder 2">
            <a:extLst>
              <a:ext uri="{FF2B5EF4-FFF2-40B4-BE49-F238E27FC236}">
                <a16:creationId xmlns:a16="http://schemas.microsoft.com/office/drawing/2014/main" id="{42820560-0965-0A6E-A491-F964763B88AC}"/>
              </a:ext>
            </a:extLst>
          </p:cNvPr>
          <p:cNvSpPr>
            <a:spLocks noGrp="1"/>
          </p:cNvSpPr>
          <p:nvPr>
            <p:ph type="body" sz="quarter" idx="13"/>
          </p:nvPr>
        </p:nvSpPr>
        <p:spPr/>
        <p:txBody>
          <a:bodyPr vert="horz" lIns="0" tIns="0" rIns="0" bIns="0" rtlCol="0" anchor="b">
            <a:noAutofit/>
          </a:bodyPr>
          <a:lstStyle/>
          <a:p>
            <a:r>
              <a:rPr lang="en-CA"/>
              <a:t>AASLD, </a:t>
            </a:r>
            <a:r>
              <a:rPr lang="en-US"/>
              <a:t>American Association for the Study of Liver Diseases; </a:t>
            </a:r>
            <a:r>
              <a:rPr lang="en-CA"/>
              <a:t>FIB-4, fibrosis-4 score; </a:t>
            </a:r>
            <a:br>
              <a:rPr lang="en-CA"/>
            </a:br>
            <a:r>
              <a:rPr lang="en-CA"/>
              <a:t>HCP, healthcare provider;</a:t>
            </a:r>
            <a:r>
              <a:rPr lang="en-US"/>
              <a:t> MASH, metabolic dysfunction-associated steatohepatitis;</a:t>
            </a:r>
            <a:br>
              <a:rPr lang="en-US"/>
            </a:br>
            <a:r>
              <a:rPr lang="en-CA"/>
              <a:t>MASLD, </a:t>
            </a:r>
            <a:r>
              <a:rPr lang="en-US"/>
              <a:t>metabolic dysfunction-associated steatotic liver disease</a:t>
            </a:r>
            <a:r>
              <a:rPr lang="en-CA"/>
              <a:t>. </a:t>
            </a:r>
            <a:br>
              <a:rPr lang="en-CA"/>
            </a:br>
            <a:r>
              <a:rPr lang="en-CA"/>
              <a:t>Rinella ME et al. </a:t>
            </a:r>
            <a:r>
              <a:rPr lang="en-CA" i="1"/>
              <a:t>Hepatology</a:t>
            </a:r>
            <a:r>
              <a:rPr lang="en-CA"/>
              <a:t>. 2023</a:t>
            </a:r>
            <a:r>
              <a:rPr lang="fi-FI"/>
              <a:t>;77(5):1797–1835</a:t>
            </a:r>
            <a:r>
              <a:rPr lang="en-CA"/>
              <a:t>.</a:t>
            </a:r>
            <a:endParaRPr lang="en-GB"/>
          </a:p>
        </p:txBody>
      </p:sp>
      <p:graphicFrame>
        <p:nvGraphicFramePr>
          <p:cNvPr id="33" name="Chart 32">
            <a:extLst>
              <a:ext uri="{FF2B5EF4-FFF2-40B4-BE49-F238E27FC236}">
                <a16:creationId xmlns:a16="http://schemas.microsoft.com/office/drawing/2014/main" id="{794EF3E3-9A9D-1345-F1ED-58142938201E}"/>
              </a:ext>
            </a:extLst>
          </p:cNvPr>
          <p:cNvGraphicFramePr/>
          <p:nvPr>
            <p:extLst>
              <p:ext uri="{D42A27DB-BD31-4B8C-83A1-F6EECF244321}">
                <p14:modId xmlns:p14="http://schemas.microsoft.com/office/powerpoint/2010/main" val="4252494812"/>
              </p:ext>
            </p:extLst>
          </p:nvPr>
        </p:nvGraphicFramePr>
        <p:xfrm>
          <a:off x="3035225" y="1662685"/>
          <a:ext cx="6218833" cy="4145889"/>
        </p:xfrm>
        <a:graphic>
          <a:graphicData uri="http://schemas.openxmlformats.org/drawingml/2006/chart">
            <c:chart xmlns:c="http://schemas.openxmlformats.org/drawingml/2006/chart" xmlns:r="http://schemas.openxmlformats.org/officeDocument/2006/relationships" r:id="rId3"/>
          </a:graphicData>
        </a:graphic>
      </p:graphicFrame>
      <p:grpSp>
        <p:nvGrpSpPr>
          <p:cNvPr id="37" name="Group 36">
            <a:extLst>
              <a:ext uri="{FF2B5EF4-FFF2-40B4-BE49-F238E27FC236}">
                <a16:creationId xmlns:a16="http://schemas.microsoft.com/office/drawing/2014/main" id="{4AF5692F-6ACF-061B-3507-FBB60D810C25}"/>
              </a:ext>
            </a:extLst>
          </p:cNvPr>
          <p:cNvGrpSpPr/>
          <p:nvPr/>
        </p:nvGrpSpPr>
        <p:grpSpPr>
          <a:xfrm>
            <a:off x="6963202" y="4622848"/>
            <a:ext cx="4049571" cy="1108689"/>
            <a:chOff x="7104142" y="4791722"/>
            <a:chExt cx="4049571" cy="1108689"/>
          </a:xfrm>
        </p:grpSpPr>
        <p:sp>
          <p:nvSpPr>
            <p:cNvPr id="7" name="Rectangle 6">
              <a:extLst>
                <a:ext uri="{FF2B5EF4-FFF2-40B4-BE49-F238E27FC236}">
                  <a16:creationId xmlns:a16="http://schemas.microsoft.com/office/drawing/2014/main" id="{EE1BADBD-A165-C6BB-C0A8-9EDF2003590D}"/>
                </a:ext>
              </a:extLst>
            </p:cNvPr>
            <p:cNvSpPr/>
            <p:nvPr/>
          </p:nvSpPr>
          <p:spPr>
            <a:xfrm>
              <a:off x="8832930" y="5401781"/>
              <a:ext cx="2320783" cy="49863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US" sz="1400" noProof="0">
                  <a:solidFill>
                    <a:schemeClr val="tx1"/>
                  </a:solidFill>
                </a:rPr>
                <a:t>Cardiology/</a:t>
              </a:r>
              <a:r>
                <a:rPr lang="en-US" sz="1400">
                  <a:solidFill>
                    <a:schemeClr val="tx1"/>
                  </a:solidFill>
                </a:rPr>
                <a:t>a</a:t>
              </a:r>
              <a:r>
                <a:rPr lang="en-US" sz="1400" noProof="0">
                  <a:solidFill>
                    <a:schemeClr val="tx1"/>
                  </a:solidFill>
                </a:rPr>
                <a:t>dvanced </a:t>
              </a:r>
              <a:r>
                <a:rPr lang="en-US" sz="1400">
                  <a:solidFill>
                    <a:schemeClr val="tx1"/>
                  </a:solidFill>
                </a:rPr>
                <a:t>l</a:t>
              </a:r>
              <a:r>
                <a:rPr lang="en-US" sz="1400" noProof="0">
                  <a:solidFill>
                    <a:schemeClr val="tx1"/>
                  </a:solidFill>
                </a:rPr>
                <a:t>ipid </a:t>
              </a:r>
              <a:r>
                <a:rPr lang="en-US" sz="1400">
                  <a:solidFill>
                    <a:schemeClr val="tx1"/>
                  </a:solidFill>
                </a:rPr>
                <a:t>m</a:t>
              </a:r>
              <a:r>
                <a:rPr lang="en-US" sz="1400" noProof="0">
                  <a:solidFill>
                    <a:schemeClr val="tx1"/>
                  </a:solidFill>
                </a:rPr>
                <a:t>anagement</a:t>
              </a:r>
              <a:endParaRPr lang="en-CA" sz="1400" noProof="0">
                <a:solidFill>
                  <a:schemeClr val="tx1"/>
                </a:solidFill>
              </a:endParaRPr>
            </a:p>
          </p:txBody>
        </p:sp>
        <p:sp>
          <p:nvSpPr>
            <p:cNvPr id="21" name="Freeform: Shape 20">
              <a:extLst>
                <a:ext uri="{FF2B5EF4-FFF2-40B4-BE49-F238E27FC236}">
                  <a16:creationId xmlns:a16="http://schemas.microsoft.com/office/drawing/2014/main" id="{E84359FA-1198-D62F-4838-E7B7F7707142}"/>
                </a:ext>
              </a:extLst>
            </p:cNvPr>
            <p:cNvSpPr/>
            <p:nvPr/>
          </p:nvSpPr>
          <p:spPr>
            <a:xfrm flipH="1" flipV="1">
              <a:off x="7104142" y="4791722"/>
              <a:ext cx="1728788" cy="1108688"/>
            </a:xfrm>
            <a:custGeom>
              <a:avLst/>
              <a:gdLst>
                <a:gd name="connsiteX0" fmla="*/ 0 w 1726406"/>
                <a:gd name="connsiteY0" fmla="*/ 0 h 695325"/>
                <a:gd name="connsiteX1" fmla="*/ 0 w 1726406"/>
                <a:gd name="connsiteY1" fmla="*/ 304800 h 695325"/>
                <a:gd name="connsiteX2" fmla="*/ 1726406 w 1726406"/>
                <a:gd name="connsiteY2" fmla="*/ 695325 h 695325"/>
                <a:gd name="connsiteX3" fmla="*/ 0 w 1726406"/>
                <a:gd name="connsiteY3" fmla="*/ 0 h 695325"/>
                <a:gd name="connsiteX0" fmla="*/ 2382 w 1728788"/>
                <a:gd name="connsiteY0" fmla="*/ 0 h 695325"/>
                <a:gd name="connsiteX1" fmla="*/ 0 w 1728788"/>
                <a:gd name="connsiteY1" fmla="*/ 311943 h 695325"/>
                <a:gd name="connsiteX2" fmla="*/ 1728788 w 1728788"/>
                <a:gd name="connsiteY2" fmla="*/ 695325 h 695325"/>
                <a:gd name="connsiteX3" fmla="*/ 2382 w 1728788"/>
                <a:gd name="connsiteY3" fmla="*/ 0 h 695325"/>
              </a:gdLst>
              <a:ahLst/>
              <a:cxnLst>
                <a:cxn ang="0">
                  <a:pos x="connsiteX0" y="connsiteY0"/>
                </a:cxn>
                <a:cxn ang="0">
                  <a:pos x="connsiteX1" y="connsiteY1"/>
                </a:cxn>
                <a:cxn ang="0">
                  <a:pos x="connsiteX2" y="connsiteY2"/>
                </a:cxn>
                <a:cxn ang="0">
                  <a:pos x="connsiteX3" y="connsiteY3"/>
                </a:cxn>
              </a:cxnLst>
              <a:rect l="l" t="t" r="r" b="b"/>
              <a:pathLst>
                <a:path w="1728788" h="695325">
                  <a:moveTo>
                    <a:pt x="2382" y="0"/>
                  </a:moveTo>
                  <a:lnTo>
                    <a:pt x="0" y="311943"/>
                  </a:lnTo>
                  <a:lnTo>
                    <a:pt x="1728788" y="695325"/>
                  </a:lnTo>
                  <a:lnTo>
                    <a:pt x="2382" y="0"/>
                  </a:lnTo>
                  <a:close/>
                </a:path>
              </a:pathLst>
            </a:cu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CA" sz="2000" noProof="0"/>
            </a:p>
          </p:txBody>
        </p:sp>
      </p:grpSp>
      <p:sp>
        <p:nvSpPr>
          <p:cNvPr id="13" name="Oval 12">
            <a:extLst>
              <a:ext uri="{FF2B5EF4-FFF2-40B4-BE49-F238E27FC236}">
                <a16:creationId xmlns:a16="http://schemas.microsoft.com/office/drawing/2014/main" id="{B678C094-7BA2-A89D-85D4-897EF56248CF}"/>
              </a:ext>
            </a:extLst>
          </p:cNvPr>
          <p:cNvSpPr/>
          <p:nvPr/>
        </p:nvSpPr>
        <p:spPr>
          <a:xfrm>
            <a:off x="5419444" y="2951254"/>
            <a:ext cx="1459122" cy="1459122"/>
          </a:xfrm>
          <a:prstGeom prst="ellipse">
            <a:avLst/>
          </a:prstGeom>
          <a:solidFill>
            <a:schemeClr val="bg1"/>
          </a:solid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80000" tIns="36000" rIns="0" bIns="36000" rtlCol="0" anchor="ctr"/>
          <a:lstStyle/>
          <a:p>
            <a:pPr algn="ctr"/>
            <a:r>
              <a:rPr lang="en-US" sz="1600" b="1" noProof="0">
                <a:solidFill>
                  <a:schemeClr val="tx1"/>
                </a:solidFill>
              </a:rPr>
              <a:t>Patient with MASLD/ MASH</a:t>
            </a:r>
            <a:endParaRPr lang="en-CA" sz="1600" b="1" noProof="0">
              <a:solidFill>
                <a:schemeClr val="tx1"/>
              </a:solidFill>
            </a:endParaRPr>
          </a:p>
        </p:txBody>
      </p:sp>
      <p:grpSp>
        <p:nvGrpSpPr>
          <p:cNvPr id="38" name="Group 37">
            <a:extLst>
              <a:ext uri="{FF2B5EF4-FFF2-40B4-BE49-F238E27FC236}">
                <a16:creationId xmlns:a16="http://schemas.microsoft.com/office/drawing/2014/main" id="{339D7F09-D8AE-EA98-D02D-497A20C58FED}"/>
              </a:ext>
            </a:extLst>
          </p:cNvPr>
          <p:cNvGrpSpPr/>
          <p:nvPr/>
        </p:nvGrpSpPr>
        <p:grpSpPr>
          <a:xfrm>
            <a:off x="4031352" y="4508132"/>
            <a:ext cx="4518882" cy="1568877"/>
            <a:chOff x="4415949" y="4608921"/>
            <a:chExt cx="4518882" cy="1568877"/>
          </a:xfrm>
        </p:grpSpPr>
        <p:sp>
          <p:nvSpPr>
            <p:cNvPr id="3" name="Rectangle 2">
              <a:extLst>
                <a:ext uri="{FF2B5EF4-FFF2-40B4-BE49-F238E27FC236}">
                  <a16:creationId xmlns:a16="http://schemas.microsoft.com/office/drawing/2014/main" id="{F5B01DC6-4DFA-0F37-C652-A2B722B7A99A}"/>
                </a:ext>
              </a:extLst>
            </p:cNvPr>
            <p:cNvSpPr/>
            <p:nvPr/>
          </p:nvSpPr>
          <p:spPr>
            <a:xfrm>
              <a:off x="4415949" y="5069802"/>
              <a:ext cx="4518882" cy="1107996"/>
            </a:xfrm>
            <a:prstGeom prst="rect">
              <a:avLst/>
            </a:prstGeom>
            <a:solidFill>
              <a:srgbClr val="FFF7E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0000" tIns="91440" rIns="180000" bIns="91440" rtlCol="0" anchor="ctr">
              <a:spAutoFit/>
            </a:bodyPr>
            <a:lstStyle/>
            <a:p>
              <a:r>
                <a:rPr lang="en-GB" sz="1200" b="1">
                  <a:solidFill>
                    <a:schemeClr val="tx1"/>
                  </a:solidFill>
                  <a:ea typeface="Apis For Office Light" panose="020B0404010101010104" pitchFamily="34" charset="0"/>
                  <a:cs typeface="Apis For Office Light" panose="020B0404010101010104" pitchFamily="34" charset="0"/>
                </a:rPr>
                <a:t>Initial risk stratification with FIB-4 +/- secondary testing </a:t>
              </a:r>
            </a:p>
            <a:p>
              <a:pPr marL="171450" indent="-171450">
                <a:buFont typeface="Arial" panose="020B0604020202020204" pitchFamily="34" charset="0"/>
                <a:buChar char="•"/>
              </a:pPr>
              <a:r>
                <a:rPr lang="en-GB" sz="1200" noProof="0">
                  <a:solidFill>
                    <a:schemeClr val="tx1"/>
                  </a:solidFill>
                  <a:ea typeface="Apis For Office Light" panose="020B0404010101010104" pitchFamily="34" charset="0"/>
                  <a:cs typeface="Apis For Office Light" panose="020B0404010101010104" pitchFamily="34" charset="0"/>
                </a:rPr>
                <a:t>Management of metabolic comorbidities with preferential use of medications with potential MASLD benefit</a:t>
              </a:r>
            </a:p>
            <a:p>
              <a:pPr marL="171450" indent="-171450">
                <a:buFont typeface="Arial" panose="020B0604020202020204" pitchFamily="34" charset="0"/>
                <a:buChar char="•"/>
              </a:pPr>
              <a:r>
                <a:rPr lang="en-GB" sz="1200">
                  <a:solidFill>
                    <a:schemeClr val="tx1"/>
                  </a:solidFill>
                  <a:ea typeface="Apis For Office Light" panose="020B0404010101010104" pitchFamily="34" charset="0"/>
                  <a:cs typeface="Apis For Office Light" panose="020B0404010101010104" pitchFamily="34" charset="0"/>
                </a:rPr>
                <a:t>Assessment of other endocrine drivers if indicated </a:t>
              </a:r>
            </a:p>
            <a:p>
              <a:pPr marL="171450" indent="-171450">
                <a:buFont typeface="Arial" panose="020B0604020202020204" pitchFamily="34" charset="0"/>
                <a:buChar char="•"/>
              </a:pPr>
              <a:r>
                <a:rPr lang="en-GB" sz="1200" noProof="0">
                  <a:solidFill>
                    <a:schemeClr val="tx1"/>
                  </a:solidFill>
                  <a:ea typeface="Apis For Office Light" panose="020B0404010101010104" pitchFamily="34" charset="0"/>
                  <a:cs typeface="Apis For Office Light" panose="020B0404010101010104" pitchFamily="34" charset="0"/>
                </a:rPr>
                <a:t>Lifestyle interventions</a:t>
              </a:r>
              <a:endParaRPr lang="en-GB" sz="1000" noProof="0">
                <a:solidFill>
                  <a:schemeClr val="tx1"/>
                </a:solidFill>
                <a:ea typeface="Apis For Office Light" panose="020B0404010101010104" pitchFamily="34" charset="0"/>
                <a:cs typeface="Apis For Office Light" panose="020B0404010101010104" pitchFamily="34" charset="0"/>
              </a:endParaRPr>
            </a:p>
          </p:txBody>
        </p:sp>
        <p:sp>
          <p:nvSpPr>
            <p:cNvPr id="28" name="Rectangle 27">
              <a:extLst>
                <a:ext uri="{FF2B5EF4-FFF2-40B4-BE49-F238E27FC236}">
                  <a16:creationId xmlns:a16="http://schemas.microsoft.com/office/drawing/2014/main" id="{D5CFAF18-3FF0-A805-2C03-C077C849A12A}"/>
                </a:ext>
              </a:extLst>
            </p:cNvPr>
            <p:cNvSpPr/>
            <p:nvPr/>
          </p:nvSpPr>
          <p:spPr>
            <a:xfrm>
              <a:off x="4415949" y="4608921"/>
              <a:ext cx="4518882" cy="475200"/>
            </a:xfrm>
            <a:prstGeom prst="rect">
              <a:avLst/>
            </a:prstGeom>
            <a:solidFill>
              <a:srgbClr val="EAAB00"/>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US" sz="1400" b="1">
                  <a:solidFill>
                    <a:schemeClr val="bg1"/>
                  </a:solidFill>
                  <a:ea typeface="Apis For Office Light" panose="020B0404010101010104" pitchFamily="34" charset="0"/>
                  <a:cs typeface="Apis For Office Light" panose="020B0404010101010104" pitchFamily="34" charset="0"/>
                </a:rPr>
                <a:t>Primary care provider/endocrinology</a:t>
              </a:r>
              <a:endParaRPr lang="en-CA" sz="1400" b="1">
                <a:solidFill>
                  <a:schemeClr val="bg1"/>
                </a:solidFill>
                <a:ea typeface="Apis For Office Light" panose="020B0404010101010104" pitchFamily="34" charset="0"/>
                <a:cs typeface="Apis For Office Light" panose="020B0404010101010104" pitchFamily="34" charset="0"/>
              </a:endParaRPr>
            </a:p>
          </p:txBody>
        </p:sp>
      </p:grpSp>
      <p:grpSp>
        <p:nvGrpSpPr>
          <p:cNvPr id="25" name="Group 24">
            <a:extLst>
              <a:ext uri="{FF2B5EF4-FFF2-40B4-BE49-F238E27FC236}">
                <a16:creationId xmlns:a16="http://schemas.microsoft.com/office/drawing/2014/main" id="{A025D471-E092-7493-00CF-C0BE4267D47E}"/>
              </a:ext>
            </a:extLst>
          </p:cNvPr>
          <p:cNvGrpSpPr/>
          <p:nvPr/>
        </p:nvGrpSpPr>
        <p:grpSpPr>
          <a:xfrm>
            <a:off x="589146" y="2240832"/>
            <a:ext cx="4264634" cy="1799746"/>
            <a:chOff x="734569" y="2030416"/>
            <a:chExt cx="4264634" cy="1799746"/>
          </a:xfrm>
        </p:grpSpPr>
        <p:sp>
          <p:nvSpPr>
            <p:cNvPr id="17" name="Rectangle 16">
              <a:extLst>
                <a:ext uri="{FF2B5EF4-FFF2-40B4-BE49-F238E27FC236}">
                  <a16:creationId xmlns:a16="http://schemas.microsoft.com/office/drawing/2014/main" id="{8C3AC0F8-B1DB-D851-1FE8-57FEDA5D7BEF}"/>
                </a:ext>
              </a:extLst>
            </p:cNvPr>
            <p:cNvSpPr/>
            <p:nvPr/>
          </p:nvSpPr>
          <p:spPr>
            <a:xfrm flipH="1">
              <a:off x="734569" y="2505274"/>
              <a:ext cx="4264634" cy="1324888"/>
            </a:xfrm>
            <a:prstGeom prst="rect">
              <a:avLst/>
            </a:prstGeom>
            <a:solidFill>
              <a:srgbClr val="CCDEF6"/>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36000" rIns="180000" bIns="36000" rtlCol="0" anchor="ctr"/>
            <a:lstStyle/>
            <a:p>
              <a:pPr marL="171450" indent="-171450">
                <a:buFont typeface="Arial" panose="020B0604020202020204" pitchFamily="34" charset="0"/>
                <a:buChar char="•"/>
              </a:pPr>
              <a:r>
                <a:rPr lang="en-US" sz="1400">
                  <a:solidFill>
                    <a:schemeClr val="tx1"/>
                  </a:solidFill>
                  <a:ea typeface="Apis For Office Light" panose="020B0404010101010104" pitchFamily="34" charset="0"/>
                  <a:cs typeface="Apis For Office Light" panose="020B0404010101010104" pitchFamily="34" charset="0"/>
                </a:rPr>
                <a:t>Nutritional and dietary assessment and goals</a:t>
              </a:r>
            </a:p>
            <a:p>
              <a:pPr marL="171450" indent="-171450">
                <a:buFont typeface="Arial" panose="020B0604020202020204" pitchFamily="34" charset="0"/>
                <a:buChar char="•"/>
              </a:pPr>
              <a:r>
                <a:rPr lang="en-US" sz="1400">
                  <a:solidFill>
                    <a:schemeClr val="tx1"/>
                  </a:solidFill>
                  <a:ea typeface="Apis For Office Light" panose="020B0404010101010104" pitchFamily="34" charset="0"/>
                  <a:cs typeface="Apis For Office Light" panose="020B0404010101010104" pitchFamily="34" charset="0"/>
                </a:rPr>
                <a:t>Identification of barriers</a:t>
              </a:r>
            </a:p>
            <a:p>
              <a:pPr marL="171450" indent="-171450">
                <a:buFont typeface="Arial" panose="020B0604020202020204" pitchFamily="34" charset="0"/>
                <a:buChar char="•"/>
              </a:pPr>
              <a:r>
                <a:rPr lang="en-US" sz="1400">
                  <a:solidFill>
                    <a:schemeClr val="tx1"/>
                  </a:solidFill>
                  <a:ea typeface="Apis For Office Light" panose="020B0404010101010104" pitchFamily="34" charset="0"/>
                  <a:cs typeface="Apis For Office Light" panose="020B0404010101010104" pitchFamily="34" charset="0"/>
                </a:rPr>
                <a:t>Behavioral intervention and management plan</a:t>
              </a:r>
              <a:endParaRPr lang="en-GB" sz="1400">
                <a:solidFill>
                  <a:schemeClr val="tx1"/>
                </a:solidFill>
                <a:ea typeface="Apis For Office Light" panose="020B0404010101010104" pitchFamily="34" charset="0"/>
                <a:cs typeface="Apis For Office Light" panose="020B0404010101010104" pitchFamily="34" charset="0"/>
              </a:endParaRPr>
            </a:p>
          </p:txBody>
        </p:sp>
        <p:sp>
          <p:nvSpPr>
            <p:cNvPr id="29" name="Rectangle 28">
              <a:extLst>
                <a:ext uri="{FF2B5EF4-FFF2-40B4-BE49-F238E27FC236}">
                  <a16:creationId xmlns:a16="http://schemas.microsoft.com/office/drawing/2014/main" id="{5203BEB1-B145-97FA-31D4-D9542712F7A2}"/>
                </a:ext>
              </a:extLst>
            </p:cNvPr>
            <p:cNvSpPr/>
            <p:nvPr/>
          </p:nvSpPr>
          <p:spPr>
            <a:xfrm>
              <a:off x="734569" y="2030416"/>
              <a:ext cx="4264634" cy="474858"/>
            </a:xfrm>
            <a:prstGeom prst="rect">
              <a:avLst/>
            </a:prstGeom>
            <a:solidFill>
              <a:srgbClr val="005AD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en-US" sz="1400" b="1">
                  <a:solidFill>
                    <a:schemeClr val="bg1"/>
                  </a:solidFill>
                  <a:ea typeface="Apis For Office Light" panose="020B0404010101010104" pitchFamily="34" charset="0"/>
                  <a:cs typeface="Apis For Office Light" panose="020B0404010101010104" pitchFamily="34" charset="0"/>
                </a:rPr>
                <a:t>Nutrition/lifestyle intervention </a:t>
              </a:r>
              <a:br>
                <a:rPr lang="en-US" sz="1400" b="1">
                  <a:solidFill>
                    <a:schemeClr val="bg1"/>
                  </a:solidFill>
                  <a:ea typeface="Apis For Office Light" panose="020B0404010101010104" pitchFamily="34" charset="0"/>
                  <a:cs typeface="Apis For Office Light" panose="020B0404010101010104" pitchFamily="34" charset="0"/>
                </a:rPr>
              </a:br>
              <a:r>
                <a:rPr lang="en-US" sz="1400" b="1">
                  <a:solidFill>
                    <a:schemeClr val="bg1"/>
                  </a:solidFill>
                  <a:ea typeface="Apis For Office Light" panose="020B0404010101010104" pitchFamily="34" charset="0"/>
                  <a:cs typeface="Apis For Office Light" panose="020B0404010101010104" pitchFamily="34" charset="0"/>
                </a:rPr>
                <a:t>(Various allied HCPs)</a:t>
              </a:r>
              <a:endParaRPr lang="en-CA" sz="1400" b="1">
                <a:solidFill>
                  <a:schemeClr val="bg1"/>
                </a:solidFill>
                <a:ea typeface="Apis For Office Light" panose="020B0404010101010104" pitchFamily="34" charset="0"/>
                <a:cs typeface="Apis For Office Light" panose="020B0404010101010104" pitchFamily="34" charset="0"/>
              </a:endParaRPr>
            </a:p>
          </p:txBody>
        </p:sp>
      </p:grpSp>
      <p:grpSp>
        <p:nvGrpSpPr>
          <p:cNvPr id="26" name="Group 25">
            <a:extLst>
              <a:ext uri="{FF2B5EF4-FFF2-40B4-BE49-F238E27FC236}">
                <a16:creationId xmlns:a16="http://schemas.microsoft.com/office/drawing/2014/main" id="{A97B29DA-55AD-A5F8-5D1B-0F207B4C6A4E}"/>
              </a:ext>
            </a:extLst>
          </p:cNvPr>
          <p:cNvGrpSpPr/>
          <p:nvPr/>
        </p:nvGrpSpPr>
        <p:grpSpPr>
          <a:xfrm>
            <a:off x="7265584" y="2240832"/>
            <a:ext cx="4264634" cy="1799746"/>
            <a:chOff x="734569" y="2030416"/>
            <a:chExt cx="4264634" cy="1799746"/>
          </a:xfrm>
        </p:grpSpPr>
        <p:sp>
          <p:nvSpPr>
            <p:cNvPr id="27" name="Rectangle 26">
              <a:extLst>
                <a:ext uri="{FF2B5EF4-FFF2-40B4-BE49-F238E27FC236}">
                  <a16:creationId xmlns:a16="http://schemas.microsoft.com/office/drawing/2014/main" id="{68E9181A-7E51-C5B0-4786-5A06960AB468}"/>
                </a:ext>
              </a:extLst>
            </p:cNvPr>
            <p:cNvSpPr/>
            <p:nvPr/>
          </p:nvSpPr>
          <p:spPr>
            <a:xfrm flipH="1">
              <a:off x="734569" y="2505274"/>
              <a:ext cx="4264634" cy="13248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36000" rIns="180000" bIns="36000" rtlCol="0" anchor="ctr"/>
            <a:lstStyle/>
            <a:p>
              <a:r>
                <a:rPr lang="en-GB" sz="1400" b="1">
                  <a:solidFill>
                    <a:schemeClr val="tx1"/>
                  </a:solidFill>
                  <a:ea typeface="Apis For Office Light" panose="020B0404010101010104" pitchFamily="34" charset="0"/>
                  <a:cs typeface="Apis For Office Light" panose="020B0404010101010104" pitchFamily="34" charset="0"/>
                </a:rPr>
                <a:t>Comprehensive liver risk stratification</a:t>
              </a:r>
            </a:p>
            <a:p>
              <a:pPr marL="171450" indent="-171450">
                <a:buFont typeface="Arial" panose="020B0604020202020204" pitchFamily="34" charset="0"/>
                <a:buChar char="•"/>
              </a:pPr>
              <a:r>
                <a:rPr lang="en-GB" sz="1400">
                  <a:solidFill>
                    <a:schemeClr val="tx1"/>
                  </a:solidFill>
                  <a:ea typeface="Apis For Office Light" panose="020B0404010101010104" pitchFamily="34" charset="0"/>
                  <a:cs typeface="Apis For Office Light" panose="020B0404010101010104" pitchFamily="34" charset="0"/>
                </a:rPr>
                <a:t>Liver-directed therapies</a:t>
              </a:r>
            </a:p>
            <a:p>
              <a:pPr marL="171450" indent="-171450">
                <a:buFont typeface="Arial" panose="020B0604020202020204" pitchFamily="34" charset="0"/>
                <a:buChar char="•"/>
              </a:pPr>
              <a:r>
                <a:rPr lang="en-GB" sz="1400">
                  <a:solidFill>
                    <a:schemeClr val="tx1"/>
                  </a:solidFill>
                  <a:ea typeface="Apis For Office Light" panose="020B0404010101010104" pitchFamily="34" charset="0"/>
                  <a:cs typeface="Apis For Office Light" panose="020B0404010101010104" pitchFamily="34" charset="0"/>
                </a:rPr>
                <a:t>Identification of additional comorbidities</a:t>
              </a:r>
            </a:p>
            <a:p>
              <a:pPr marL="171450" indent="-171450">
                <a:buFont typeface="Arial" panose="020B0604020202020204" pitchFamily="34" charset="0"/>
                <a:buChar char="•"/>
              </a:pPr>
              <a:r>
                <a:rPr lang="en-GB" sz="1400">
                  <a:solidFill>
                    <a:schemeClr val="tx1"/>
                  </a:solidFill>
                  <a:ea typeface="Apis For Office Light" panose="020B0404010101010104" pitchFamily="34" charset="0"/>
                  <a:cs typeface="Apis For Office Light" panose="020B0404010101010104" pitchFamily="34" charset="0"/>
                </a:rPr>
                <a:t>Management of advanced fibrosis </a:t>
              </a:r>
            </a:p>
            <a:p>
              <a:pPr marL="171450" indent="-171450">
                <a:buFont typeface="Arial" panose="020B0604020202020204" pitchFamily="34" charset="0"/>
                <a:buChar char="•"/>
              </a:pPr>
              <a:r>
                <a:rPr lang="en-GB" sz="1400">
                  <a:solidFill>
                    <a:schemeClr val="tx1"/>
                  </a:solidFill>
                  <a:ea typeface="Apis For Office Light" panose="020B0404010101010104" pitchFamily="34" charset="0"/>
                  <a:cs typeface="Apis For Office Light" panose="020B0404010101010104" pitchFamily="34" charset="0"/>
                </a:rPr>
                <a:t>Clinical trial opportunities are available</a:t>
              </a:r>
            </a:p>
          </p:txBody>
        </p:sp>
        <p:sp>
          <p:nvSpPr>
            <p:cNvPr id="34" name="Rectangle 33">
              <a:extLst>
                <a:ext uri="{FF2B5EF4-FFF2-40B4-BE49-F238E27FC236}">
                  <a16:creationId xmlns:a16="http://schemas.microsoft.com/office/drawing/2014/main" id="{377B1C3C-F965-26EC-DAF4-38A2D15F768F}"/>
                </a:ext>
              </a:extLst>
            </p:cNvPr>
            <p:cNvSpPr/>
            <p:nvPr/>
          </p:nvSpPr>
          <p:spPr>
            <a:xfrm>
              <a:off x="734569" y="2030416"/>
              <a:ext cx="4264634" cy="47485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en-US" sz="1400" b="1">
                  <a:solidFill>
                    <a:schemeClr val="bg1"/>
                  </a:solidFill>
                  <a:ea typeface="Apis For Office Light" panose="020B0404010101010104" pitchFamily="34" charset="0"/>
                  <a:cs typeface="Apis For Office Light" panose="020B0404010101010104" pitchFamily="34" charset="0"/>
                </a:rPr>
                <a:t>Gastroenterology/hepatology</a:t>
              </a:r>
              <a:endParaRPr lang="en-CA" sz="1400" b="1">
                <a:solidFill>
                  <a:schemeClr val="bg1"/>
                </a:solidFill>
                <a:ea typeface="Apis For Office Light" panose="020B0404010101010104" pitchFamily="34" charset="0"/>
                <a:cs typeface="Apis For Office Light" panose="020B0404010101010104" pitchFamily="34" charset="0"/>
              </a:endParaRPr>
            </a:p>
          </p:txBody>
        </p:sp>
      </p:grpSp>
      <p:sp>
        <p:nvSpPr>
          <p:cNvPr id="14" name="Freeform: Shape 13">
            <a:extLst>
              <a:ext uri="{FF2B5EF4-FFF2-40B4-BE49-F238E27FC236}">
                <a16:creationId xmlns:a16="http://schemas.microsoft.com/office/drawing/2014/main" id="{AC91A3B5-B538-3261-A570-FF08DE699F09}"/>
              </a:ext>
            </a:extLst>
          </p:cNvPr>
          <p:cNvSpPr>
            <a:spLocks/>
          </p:cNvSpPr>
          <p:nvPr/>
        </p:nvSpPr>
        <p:spPr bwMode="auto">
          <a:xfrm>
            <a:off x="5007369" y="2240833"/>
            <a:ext cx="794352" cy="2209760"/>
          </a:xfrm>
          <a:custGeom>
            <a:avLst/>
            <a:gdLst>
              <a:gd name="connsiteX0" fmla="*/ 461664 w 923336"/>
              <a:gd name="connsiteY0" fmla="*/ 0 h 2568576"/>
              <a:gd name="connsiteX1" fmla="*/ 581596 w 923336"/>
              <a:gd name="connsiteY1" fmla="*/ 96405 h 2568576"/>
              <a:gd name="connsiteX2" fmla="*/ 575284 w 923336"/>
              <a:gd name="connsiteY2" fmla="*/ 170296 h 2568576"/>
              <a:gd name="connsiteX3" fmla="*/ 580448 w 923336"/>
              <a:gd name="connsiteY3" fmla="*/ 182418 h 2568576"/>
              <a:gd name="connsiteX4" fmla="*/ 590203 w 923336"/>
              <a:gd name="connsiteY4" fmla="*/ 207818 h 2568576"/>
              <a:gd name="connsiteX5" fmla="*/ 570693 w 923336"/>
              <a:gd name="connsiteY5" fmla="*/ 261505 h 2568576"/>
              <a:gd name="connsiteX6" fmla="*/ 557495 w 923336"/>
              <a:gd name="connsiteY6" fmla="*/ 276514 h 2568576"/>
              <a:gd name="connsiteX7" fmla="*/ 539706 w 923336"/>
              <a:gd name="connsiteY7" fmla="*/ 316346 h 2568576"/>
              <a:gd name="connsiteX8" fmla="*/ 527515 w 923336"/>
              <a:gd name="connsiteY8" fmla="*/ 328259 h 2568576"/>
              <a:gd name="connsiteX9" fmla="*/ 527960 w 923336"/>
              <a:gd name="connsiteY9" fmla="*/ 330791 h 2568576"/>
              <a:gd name="connsiteX10" fmla="*/ 700980 w 923336"/>
              <a:gd name="connsiteY10" fmla="*/ 445658 h 2568576"/>
              <a:gd name="connsiteX11" fmla="*/ 822804 w 923336"/>
              <a:gd name="connsiteY11" fmla="*/ 597913 h 2568576"/>
              <a:gd name="connsiteX12" fmla="*/ 831464 w 923336"/>
              <a:gd name="connsiteY12" fmla="*/ 690765 h 2568576"/>
              <a:gd name="connsiteX13" fmla="*/ 859755 w 923336"/>
              <a:gd name="connsiteY13" fmla="*/ 873586 h 2568576"/>
              <a:gd name="connsiteX14" fmla="*/ 920378 w 923336"/>
              <a:gd name="connsiteY14" fmla="*/ 1366108 h 2568576"/>
              <a:gd name="connsiteX15" fmla="*/ 886313 w 923336"/>
              <a:gd name="connsiteY15" fmla="*/ 1476839 h 2568576"/>
              <a:gd name="connsiteX16" fmla="*/ 859755 w 923336"/>
              <a:gd name="connsiteY16" fmla="*/ 1456077 h 2568576"/>
              <a:gd name="connsiteX17" fmla="*/ 861487 w 923336"/>
              <a:gd name="connsiteY17" fmla="*/ 1377066 h 2568576"/>
              <a:gd name="connsiteX18" fmla="*/ 835506 w 923336"/>
              <a:gd name="connsiteY18" fmla="*/ 1283637 h 2568576"/>
              <a:gd name="connsiteX19" fmla="*/ 717724 w 923336"/>
              <a:gd name="connsiteY19" fmla="*/ 875893 h 2568576"/>
              <a:gd name="connsiteX20" fmla="*/ 698671 w 923336"/>
              <a:gd name="connsiteY20" fmla="*/ 804380 h 2568576"/>
              <a:gd name="connsiteX21" fmla="*/ 730426 w 923336"/>
              <a:gd name="connsiteY21" fmla="*/ 990661 h 2568576"/>
              <a:gd name="connsiteX22" fmla="*/ 740818 w 923336"/>
              <a:gd name="connsiteY22" fmla="*/ 1163102 h 2568576"/>
              <a:gd name="connsiteX23" fmla="*/ 703867 w 923336"/>
              <a:gd name="connsiteY23" fmla="*/ 1710412 h 2568576"/>
              <a:gd name="connsiteX24" fmla="*/ 682505 w 923336"/>
              <a:gd name="connsiteY24" fmla="*/ 1881122 h 2568576"/>
              <a:gd name="connsiteX25" fmla="*/ 632274 w 923336"/>
              <a:gd name="connsiteY25" fmla="*/ 2313088 h 2568576"/>
              <a:gd name="connsiteX26" fmla="*/ 648440 w 923336"/>
              <a:gd name="connsiteY26" fmla="*/ 2539163 h 2568576"/>
              <a:gd name="connsiteX27" fmla="*/ 635738 w 923336"/>
              <a:gd name="connsiteY27" fmla="*/ 2568576 h 2568576"/>
              <a:gd name="connsiteX28" fmla="*/ 542206 w 923336"/>
              <a:gd name="connsiteY28" fmla="*/ 2568576 h 2568576"/>
              <a:gd name="connsiteX29" fmla="*/ 516224 w 923336"/>
              <a:gd name="connsiteY29" fmla="*/ 2540317 h 2568576"/>
              <a:gd name="connsiteX30" fmla="*/ 528926 w 923336"/>
              <a:gd name="connsiteY30" fmla="*/ 2379988 h 2568576"/>
              <a:gd name="connsiteX31" fmla="*/ 511028 w 923336"/>
              <a:gd name="connsiteY31" fmla="*/ 1951482 h 2568576"/>
              <a:gd name="connsiteX32" fmla="*/ 487356 w 923336"/>
              <a:gd name="connsiteY32" fmla="*/ 1730597 h 2568576"/>
              <a:gd name="connsiteX33" fmla="*/ 475809 w 923336"/>
              <a:gd name="connsiteY33" fmla="*/ 1397251 h 2568576"/>
              <a:gd name="connsiteX34" fmla="*/ 461952 w 923336"/>
              <a:gd name="connsiteY34" fmla="*/ 1374759 h 2568576"/>
              <a:gd name="connsiteX35" fmla="*/ 447518 w 923336"/>
              <a:gd name="connsiteY35" fmla="*/ 1397251 h 2568576"/>
              <a:gd name="connsiteX36" fmla="*/ 435971 w 923336"/>
              <a:gd name="connsiteY36" fmla="*/ 1730597 h 2568576"/>
              <a:gd name="connsiteX37" fmla="*/ 412299 w 923336"/>
              <a:gd name="connsiteY37" fmla="*/ 1951482 h 2568576"/>
              <a:gd name="connsiteX38" fmla="*/ 394401 w 923336"/>
              <a:gd name="connsiteY38" fmla="*/ 2379988 h 2568576"/>
              <a:gd name="connsiteX39" fmla="*/ 407103 w 923336"/>
              <a:gd name="connsiteY39" fmla="*/ 2540317 h 2568576"/>
              <a:gd name="connsiteX40" fmla="*/ 381699 w 923336"/>
              <a:gd name="connsiteY40" fmla="*/ 2568576 h 2568576"/>
              <a:gd name="connsiteX41" fmla="*/ 287589 w 923336"/>
              <a:gd name="connsiteY41" fmla="*/ 2568576 h 2568576"/>
              <a:gd name="connsiteX42" fmla="*/ 275464 w 923336"/>
              <a:gd name="connsiteY42" fmla="*/ 2539163 h 2568576"/>
              <a:gd name="connsiteX43" fmla="*/ 291053 w 923336"/>
              <a:gd name="connsiteY43" fmla="*/ 2313088 h 2568576"/>
              <a:gd name="connsiteX44" fmla="*/ 240822 w 923336"/>
              <a:gd name="connsiteY44" fmla="*/ 1881122 h 2568576"/>
              <a:gd name="connsiteX45" fmla="*/ 219460 w 923336"/>
              <a:gd name="connsiteY45" fmla="*/ 1710412 h 2568576"/>
              <a:gd name="connsiteX46" fmla="*/ 183086 w 923336"/>
              <a:gd name="connsiteY46" fmla="*/ 1163102 h 2568576"/>
              <a:gd name="connsiteX47" fmla="*/ 192901 w 923336"/>
              <a:gd name="connsiteY47" fmla="*/ 990661 h 2568576"/>
              <a:gd name="connsiteX48" fmla="*/ 224656 w 923336"/>
              <a:gd name="connsiteY48" fmla="*/ 804380 h 2568576"/>
              <a:gd name="connsiteX49" fmla="*/ 205603 w 923336"/>
              <a:gd name="connsiteY49" fmla="*/ 875893 h 2568576"/>
              <a:gd name="connsiteX50" fmla="*/ 87821 w 923336"/>
              <a:gd name="connsiteY50" fmla="*/ 1283637 h 2568576"/>
              <a:gd name="connsiteX51" fmla="*/ 62418 w 923336"/>
              <a:gd name="connsiteY51" fmla="*/ 1377066 h 2568576"/>
              <a:gd name="connsiteX52" fmla="*/ 63572 w 923336"/>
              <a:gd name="connsiteY52" fmla="*/ 1456077 h 2568576"/>
              <a:gd name="connsiteX53" fmla="*/ 37591 w 923336"/>
              <a:gd name="connsiteY53" fmla="*/ 1476839 h 2568576"/>
              <a:gd name="connsiteX54" fmla="*/ 2949 w 923336"/>
              <a:gd name="connsiteY54" fmla="*/ 1366108 h 2568576"/>
              <a:gd name="connsiteX55" fmla="*/ 64150 w 923336"/>
              <a:gd name="connsiteY55" fmla="*/ 873586 h 2568576"/>
              <a:gd name="connsiteX56" fmla="*/ 91863 w 923336"/>
              <a:gd name="connsiteY56" fmla="*/ 690765 h 2568576"/>
              <a:gd name="connsiteX57" fmla="*/ 100523 w 923336"/>
              <a:gd name="connsiteY57" fmla="*/ 597913 h 2568576"/>
              <a:gd name="connsiteX58" fmla="*/ 222347 w 923336"/>
              <a:gd name="connsiteY58" fmla="*/ 445658 h 2568576"/>
              <a:gd name="connsiteX59" fmla="*/ 395920 w 923336"/>
              <a:gd name="connsiteY59" fmla="*/ 330791 h 2568576"/>
              <a:gd name="connsiteX60" fmla="*/ 396258 w 923336"/>
              <a:gd name="connsiteY60" fmla="*/ 328873 h 2568576"/>
              <a:gd name="connsiteX61" fmla="*/ 383622 w 923336"/>
              <a:gd name="connsiteY61" fmla="*/ 316346 h 2568576"/>
              <a:gd name="connsiteX62" fmla="*/ 365259 w 923336"/>
              <a:gd name="connsiteY62" fmla="*/ 276514 h 2568576"/>
              <a:gd name="connsiteX63" fmla="*/ 352061 w 923336"/>
              <a:gd name="connsiteY63" fmla="*/ 261505 h 2568576"/>
              <a:gd name="connsiteX64" fmla="*/ 332550 w 923336"/>
              <a:gd name="connsiteY64" fmla="*/ 207818 h 2568576"/>
              <a:gd name="connsiteX65" fmla="*/ 342879 w 923336"/>
              <a:gd name="connsiteY65" fmla="*/ 182418 h 2568576"/>
              <a:gd name="connsiteX66" fmla="*/ 347470 w 923336"/>
              <a:gd name="connsiteY66" fmla="*/ 170296 h 2568576"/>
              <a:gd name="connsiteX67" fmla="*/ 362964 w 923336"/>
              <a:gd name="connsiteY67" fmla="*/ 58305 h 2568576"/>
              <a:gd name="connsiteX68" fmla="*/ 461664 w 923336"/>
              <a:gd name="connsiteY68" fmla="*/ 0 h 2568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923336" h="2568576">
                <a:moveTo>
                  <a:pt x="461664" y="0"/>
                </a:moveTo>
                <a:cubicBezTo>
                  <a:pt x="524212" y="0"/>
                  <a:pt x="575857" y="28286"/>
                  <a:pt x="581596" y="96405"/>
                </a:cubicBezTo>
                <a:cubicBezTo>
                  <a:pt x="583317" y="123536"/>
                  <a:pt x="577579" y="157018"/>
                  <a:pt x="575284" y="170296"/>
                </a:cubicBezTo>
                <a:cubicBezTo>
                  <a:pt x="574136" y="177800"/>
                  <a:pt x="574136" y="182418"/>
                  <a:pt x="580448" y="182418"/>
                </a:cubicBezTo>
                <a:cubicBezTo>
                  <a:pt x="589056" y="182996"/>
                  <a:pt x="594220" y="191655"/>
                  <a:pt x="590203" y="207818"/>
                </a:cubicBezTo>
                <a:cubicBezTo>
                  <a:pt x="584465" y="230332"/>
                  <a:pt x="574710" y="241877"/>
                  <a:pt x="570693" y="261505"/>
                </a:cubicBezTo>
                <a:cubicBezTo>
                  <a:pt x="568971" y="270741"/>
                  <a:pt x="565528" y="278246"/>
                  <a:pt x="557495" y="276514"/>
                </a:cubicBezTo>
                <a:cubicBezTo>
                  <a:pt x="554625" y="291523"/>
                  <a:pt x="551756" y="303068"/>
                  <a:pt x="539706" y="316346"/>
                </a:cubicBezTo>
                <a:lnTo>
                  <a:pt x="527515" y="328259"/>
                </a:lnTo>
                <a:lnTo>
                  <a:pt x="527960" y="330791"/>
                </a:lnTo>
                <a:cubicBezTo>
                  <a:pt x="551191" y="403079"/>
                  <a:pt x="635811" y="429005"/>
                  <a:pt x="700980" y="445658"/>
                </a:cubicBezTo>
                <a:cubicBezTo>
                  <a:pt x="777192" y="465266"/>
                  <a:pt x="813566" y="525245"/>
                  <a:pt x="822804" y="597913"/>
                </a:cubicBezTo>
                <a:cubicBezTo>
                  <a:pt x="826845" y="628479"/>
                  <a:pt x="829155" y="660199"/>
                  <a:pt x="831464" y="690765"/>
                </a:cubicBezTo>
                <a:cubicBezTo>
                  <a:pt x="838392" y="779004"/>
                  <a:pt x="836660" y="818798"/>
                  <a:pt x="859755" y="873586"/>
                </a:cubicBezTo>
                <a:cubicBezTo>
                  <a:pt x="930770" y="1040259"/>
                  <a:pt x="882272" y="1156758"/>
                  <a:pt x="920378" y="1366108"/>
                </a:cubicBezTo>
                <a:cubicBezTo>
                  <a:pt x="927883" y="1406479"/>
                  <a:pt x="922687" y="1419167"/>
                  <a:pt x="886313" y="1476839"/>
                </a:cubicBezTo>
                <a:cubicBezTo>
                  <a:pt x="868415" y="1504522"/>
                  <a:pt x="851094" y="1489527"/>
                  <a:pt x="859755" y="1456077"/>
                </a:cubicBezTo>
                <a:cubicBezTo>
                  <a:pt x="868993" y="1421474"/>
                  <a:pt x="867838" y="1396098"/>
                  <a:pt x="861487" y="1377066"/>
                </a:cubicBezTo>
                <a:cubicBezTo>
                  <a:pt x="849940" y="1344769"/>
                  <a:pt x="837238" y="1338425"/>
                  <a:pt x="835506" y="1283637"/>
                </a:cubicBezTo>
                <a:cubicBezTo>
                  <a:pt x="830887" y="1116387"/>
                  <a:pt x="749479" y="1030455"/>
                  <a:pt x="717724" y="875893"/>
                </a:cubicBezTo>
                <a:cubicBezTo>
                  <a:pt x="711373" y="845904"/>
                  <a:pt x="704444" y="836676"/>
                  <a:pt x="698671" y="804380"/>
                </a:cubicBezTo>
                <a:cubicBezTo>
                  <a:pt x="692320" y="882237"/>
                  <a:pt x="717146" y="904729"/>
                  <a:pt x="730426" y="990661"/>
                </a:cubicBezTo>
                <a:cubicBezTo>
                  <a:pt x="743705" y="1078323"/>
                  <a:pt x="729271" y="1111773"/>
                  <a:pt x="740818" y="1163102"/>
                </a:cubicBezTo>
                <a:cubicBezTo>
                  <a:pt x="788162" y="1375912"/>
                  <a:pt x="773728" y="1497601"/>
                  <a:pt x="703867" y="1710412"/>
                </a:cubicBezTo>
                <a:cubicBezTo>
                  <a:pt x="685969" y="1765201"/>
                  <a:pt x="668071" y="1813645"/>
                  <a:pt x="682505" y="1881122"/>
                </a:cubicBezTo>
                <a:cubicBezTo>
                  <a:pt x="723497" y="2075478"/>
                  <a:pt x="699248" y="2119885"/>
                  <a:pt x="632274" y="2313088"/>
                </a:cubicBezTo>
                <a:cubicBezTo>
                  <a:pt x="602829" y="2397866"/>
                  <a:pt x="608025" y="2449771"/>
                  <a:pt x="648440" y="2539163"/>
                </a:cubicBezTo>
                <a:cubicBezTo>
                  <a:pt x="654791" y="2553005"/>
                  <a:pt x="654791" y="2567999"/>
                  <a:pt x="635738" y="2568576"/>
                </a:cubicBezTo>
                <a:cubicBezTo>
                  <a:pt x="542206" y="2568576"/>
                  <a:pt x="542206" y="2568576"/>
                  <a:pt x="542206" y="2568576"/>
                </a:cubicBezTo>
                <a:cubicBezTo>
                  <a:pt x="522575" y="2567999"/>
                  <a:pt x="516224" y="2558195"/>
                  <a:pt x="516224" y="2540317"/>
                </a:cubicBezTo>
                <a:cubicBezTo>
                  <a:pt x="516802" y="2483798"/>
                  <a:pt x="516224" y="2435930"/>
                  <a:pt x="528926" y="2379988"/>
                </a:cubicBezTo>
                <a:cubicBezTo>
                  <a:pt x="565300" y="2223696"/>
                  <a:pt x="485624" y="2176404"/>
                  <a:pt x="511028" y="1951482"/>
                </a:cubicBezTo>
                <a:cubicBezTo>
                  <a:pt x="517956" y="1892080"/>
                  <a:pt x="491398" y="1866704"/>
                  <a:pt x="487356" y="1730597"/>
                </a:cubicBezTo>
                <a:cubicBezTo>
                  <a:pt x="483892" y="1585840"/>
                  <a:pt x="459643" y="1535665"/>
                  <a:pt x="475809" y="1397251"/>
                </a:cubicBezTo>
                <a:cubicBezTo>
                  <a:pt x="476964" y="1381103"/>
                  <a:pt x="470613" y="1374759"/>
                  <a:pt x="461952" y="1374759"/>
                </a:cubicBezTo>
                <a:cubicBezTo>
                  <a:pt x="452715" y="1374759"/>
                  <a:pt x="446364" y="1381103"/>
                  <a:pt x="447518" y="1397251"/>
                </a:cubicBezTo>
                <a:cubicBezTo>
                  <a:pt x="464262" y="1535665"/>
                  <a:pt x="440013" y="1585840"/>
                  <a:pt x="435971" y="1730597"/>
                </a:cubicBezTo>
                <a:cubicBezTo>
                  <a:pt x="432507" y="1866704"/>
                  <a:pt x="405371" y="1892080"/>
                  <a:pt x="412299" y="1951482"/>
                </a:cubicBezTo>
                <a:cubicBezTo>
                  <a:pt x="438281" y="2176404"/>
                  <a:pt x="358027" y="2223696"/>
                  <a:pt x="394401" y="2379988"/>
                </a:cubicBezTo>
                <a:cubicBezTo>
                  <a:pt x="407103" y="2435930"/>
                  <a:pt x="406526" y="2483798"/>
                  <a:pt x="407103" y="2540317"/>
                </a:cubicBezTo>
                <a:cubicBezTo>
                  <a:pt x="407103" y="2558195"/>
                  <a:pt x="400752" y="2567999"/>
                  <a:pt x="381699" y="2568576"/>
                </a:cubicBezTo>
                <a:cubicBezTo>
                  <a:pt x="287589" y="2568576"/>
                  <a:pt x="287589" y="2568576"/>
                  <a:pt x="287589" y="2568576"/>
                </a:cubicBezTo>
                <a:cubicBezTo>
                  <a:pt x="268536" y="2567999"/>
                  <a:pt x="269113" y="2553005"/>
                  <a:pt x="275464" y="2539163"/>
                </a:cubicBezTo>
                <a:cubicBezTo>
                  <a:pt x="315302" y="2449771"/>
                  <a:pt x="320498" y="2397866"/>
                  <a:pt x="291053" y="2313088"/>
                </a:cubicBezTo>
                <a:cubicBezTo>
                  <a:pt x="224079" y="2119885"/>
                  <a:pt x="200407" y="2075478"/>
                  <a:pt x="240822" y="1881122"/>
                </a:cubicBezTo>
                <a:cubicBezTo>
                  <a:pt x="255256" y="1813645"/>
                  <a:pt x="237358" y="1765201"/>
                  <a:pt x="219460" y="1710412"/>
                </a:cubicBezTo>
                <a:cubicBezTo>
                  <a:pt x="150177" y="1497601"/>
                  <a:pt x="135742" y="1375912"/>
                  <a:pt x="183086" y="1163102"/>
                </a:cubicBezTo>
                <a:cubicBezTo>
                  <a:pt x="194056" y="1111773"/>
                  <a:pt x="179622" y="1078323"/>
                  <a:pt x="192901" y="990661"/>
                </a:cubicBezTo>
                <a:cubicBezTo>
                  <a:pt x="206181" y="904729"/>
                  <a:pt x="231585" y="882237"/>
                  <a:pt x="224656" y="804380"/>
                </a:cubicBezTo>
                <a:cubicBezTo>
                  <a:pt x="218883" y="836676"/>
                  <a:pt x="211954" y="845904"/>
                  <a:pt x="205603" y="875893"/>
                </a:cubicBezTo>
                <a:cubicBezTo>
                  <a:pt x="173848" y="1030455"/>
                  <a:pt x="93018" y="1116387"/>
                  <a:pt x="87821" y="1283637"/>
                </a:cubicBezTo>
                <a:cubicBezTo>
                  <a:pt x="86089" y="1338425"/>
                  <a:pt x="73387" y="1344769"/>
                  <a:pt x="62418" y="1377066"/>
                </a:cubicBezTo>
                <a:cubicBezTo>
                  <a:pt x="55489" y="1396098"/>
                  <a:pt x="54334" y="1421474"/>
                  <a:pt x="63572" y="1456077"/>
                </a:cubicBezTo>
                <a:cubicBezTo>
                  <a:pt x="72810" y="1489527"/>
                  <a:pt x="54912" y="1504522"/>
                  <a:pt x="37591" y="1476839"/>
                </a:cubicBezTo>
                <a:cubicBezTo>
                  <a:pt x="640" y="1419167"/>
                  <a:pt x="-4556" y="1406479"/>
                  <a:pt x="2949" y="1366108"/>
                </a:cubicBezTo>
                <a:cubicBezTo>
                  <a:pt x="41633" y="1156758"/>
                  <a:pt x="-7443" y="1040259"/>
                  <a:pt x="64150" y="873586"/>
                </a:cubicBezTo>
                <a:cubicBezTo>
                  <a:pt x="87244" y="818798"/>
                  <a:pt x="84935" y="779004"/>
                  <a:pt x="91863" y="690765"/>
                </a:cubicBezTo>
                <a:cubicBezTo>
                  <a:pt x="94172" y="660199"/>
                  <a:pt x="96482" y="628479"/>
                  <a:pt x="100523" y="597913"/>
                </a:cubicBezTo>
                <a:cubicBezTo>
                  <a:pt x="110339" y="525245"/>
                  <a:pt x="146135" y="465266"/>
                  <a:pt x="222347" y="445658"/>
                </a:cubicBezTo>
                <a:cubicBezTo>
                  <a:pt x="287516" y="429005"/>
                  <a:pt x="372578" y="403079"/>
                  <a:pt x="395920" y="330791"/>
                </a:cubicBezTo>
                <a:lnTo>
                  <a:pt x="396258" y="328873"/>
                </a:lnTo>
                <a:lnTo>
                  <a:pt x="383622" y="316346"/>
                </a:lnTo>
                <a:cubicBezTo>
                  <a:pt x="370997" y="303068"/>
                  <a:pt x="368128" y="291523"/>
                  <a:pt x="365259" y="276514"/>
                </a:cubicBezTo>
                <a:cubicBezTo>
                  <a:pt x="357225" y="278246"/>
                  <a:pt x="353782" y="270741"/>
                  <a:pt x="352061" y="261505"/>
                </a:cubicBezTo>
                <a:cubicBezTo>
                  <a:pt x="348044" y="241877"/>
                  <a:pt x="338289" y="230332"/>
                  <a:pt x="332550" y="207818"/>
                </a:cubicBezTo>
                <a:cubicBezTo>
                  <a:pt x="329107" y="191655"/>
                  <a:pt x="333698" y="182996"/>
                  <a:pt x="342879" y="182418"/>
                </a:cubicBezTo>
                <a:cubicBezTo>
                  <a:pt x="348618" y="182418"/>
                  <a:pt x="348618" y="177800"/>
                  <a:pt x="347470" y="170296"/>
                </a:cubicBezTo>
                <a:cubicBezTo>
                  <a:pt x="344027" y="147782"/>
                  <a:pt x="329107" y="63500"/>
                  <a:pt x="362964" y="58305"/>
                </a:cubicBezTo>
                <a:cubicBezTo>
                  <a:pt x="361242" y="12700"/>
                  <a:pt x="427233" y="0"/>
                  <a:pt x="461664" y="0"/>
                </a:cubicBezTo>
                <a:close/>
              </a:path>
            </a:pathLst>
          </a:custGeom>
          <a:solidFill>
            <a:schemeClr val="tx1"/>
          </a:solidFill>
          <a:ln>
            <a:noFill/>
          </a:ln>
        </p:spPr>
        <p:txBody>
          <a:bodyPr vert="horz" wrap="square" lIns="91440" tIns="45720" rIns="91440" bIns="45720" numCol="1" anchor="t" anchorCtr="0" compatLnSpc="1">
            <a:prstTxWarp prst="textNoShape">
              <a:avLst/>
            </a:prstTxWarp>
            <a:noAutofit/>
          </a:bodyPr>
          <a:lstStyle/>
          <a:p>
            <a:endParaRPr lang="en-US"/>
          </a:p>
        </p:txBody>
      </p:sp>
    </p:spTree>
    <p:extLst>
      <p:ext uri="{BB962C8B-B14F-4D97-AF65-F5344CB8AC3E}">
        <p14:creationId xmlns:p14="http://schemas.microsoft.com/office/powerpoint/2010/main" val="42042995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A9FB9B-7E80-1E25-A0E3-569A89796508}"/>
              </a:ext>
            </a:extLst>
          </p:cNvPr>
          <p:cNvSpPr/>
          <p:nvPr/>
        </p:nvSpPr>
        <p:spPr>
          <a:xfrm>
            <a:off x="432000" y="1593510"/>
            <a:ext cx="11419574" cy="1323373"/>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0" tIns="36000" rIns="18288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1965"/>
                </a:solidFill>
                <a:effectLst/>
                <a:uLnTx/>
                <a:uFillTx/>
                <a:latin typeface="Arial" panose="020B0604020202020204"/>
                <a:ea typeface="+mn-ea"/>
                <a:cs typeface="+mn-cs"/>
              </a:rPr>
              <a:t>Diet and exercise are vital components of treatment in patients with MASH</a:t>
            </a:r>
            <a:r>
              <a:rPr kumimoji="0" lang="en-US" sz="2000" b="1" i="0" u="none" strike="noStrike" kern="1200" cap="none" spc="0" normalizeH="0" baseline="30000" noProof="0">
                <a:ln>
                  <a:noFill/>
                </a:ln>
                <a:solidFill>
                  <a:srgbClr val="001965"/>
                </a:solidFill>
                <a:effectLst/>
                <a:uLnTx/>
                <a:uFillTx/>
                <a:latin typeface="Arial" panose="020B0604020202020204"/>
                <a:ea typeface="+mn-ea"/>
                <a:cs typeface="+mn-cs"/>
              </a:rPr>
              <a:t>1,2</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1965"/>
                </a:solidFill>
                <a:effectLst/>
                <a:uLnTx/>
                <a:uFillTx/>
                <a:latin typeface="Arial" panose="020B0604020202020204"/>
                <a:ea typeface="+mn-ea"/>
                <a:cs typeface="+mn-cs"/>
              </a:rPr>
              <a:t>Limited carbohydrates and saturated fat</a:t>
            </a:r>
            <a:r>
              <a:rPr kumimoji="0" lang="en-US" sz="1600" b="0" i="0" u="none" strike="noStrike" kern="1200" cap="none" spc="0" normalizeH="0" baseline="30000" noProof="0">
                <a:ln>
                  <a:noFill/>
                </a:ln>
                <a:solidFill>
                  <a:srgbClr val="001965"/>
                </a:solidFill>
                <a:effectLst/>
                <a:uLnTx/>
                <a:uFillTx/>
                <a:latin typeface="Arial" panose="020B0604020202020204"/>
                <a:ea typeface="+mn-ea"/>
                <a:cs typeface="+mn-cs"/>
              </a:rPr>
              <a:t>2</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1965"/>
                </a:solidFill>
                <a:effectLst/>
                <a:uLnTx/>
                <a:uFillTx/>
                <a:latin typeface="Arial" panose="020B0604020202020204"/>
                <a:ea typeface="+mn-ea"/>
                <a:cs typeface="+mn-cs"/>
              </a:rPr>
              <a:t>Diets should be enriched with high fiber</a:t>
            </a:r>
            <a:r>
              <a:rPr kumimoji="0" lang="en-US" sz="1600" b="0" i="0" u="none" strike="noStrike" kern="1200" cap="none" spc="0" normalizeH="0" baseline="30000" noProof="0">
                <a:ln>
                  <a:noFill/>
                </a:ln>
                <a:solidFill>
                  <a:srgbClr val="001965"/>
                </a:solidFill>
                <a:effectLst/>
                <a:uLnTx/>
                <a:uFillTx/>
                <a:latin typeface="Arial" panose="020B0604020202020204"/>
                <a:ea typeface="+mn-ea"/>
                <a:cs typeface="+mn-cs"/>
              </a:rPr>
              <a:t>2</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1965"/>
                </a:solidFill>
                <a:effectLst/>
                <a:uLnTx/>
                <a:uFillTx/>
                <a:latin typeface="Arial" panose="020B0604020202020204"/>
                <a:ea typeface="+mn-ea"/>
                <a:cs typeface="+mn-cs"/>
              </a:rPr>
              <a:t>Increase activity level to the extent possible</a:t>
            </a:r>
            <a:r>
              <a:rPr kumimoji="0" lang="en-US" sz="1600" b="0" i="0" u="none" strike="noStrike" kern="1200" cap="none" spc="0" normalizeH="0" baseline="30000" noProof="0">
                <a:ln>
                  <a:noFill/>
                </a:ln>
                <a:solidFill>
                  <a:srgbClr val="001965"/>
                </a:solidFill>
                <a:effectLst/>
                <a:uLnTx/>
                <a:uFillTx/>
                <a:latin typeface="Arial" panose="020B0604020202020204"/>
                <a:ea typeface="+mn-ea"/>
                <a:cs typeface="+mn-cs"/>
              </a:rPr>
              <a:t>2 </a:t>
            </a:r>
          </a:p>
        </p:txBody>
      </p:sp>
      <p:sp>
        <p:nvSpPr>
          <p:cNvPr id="14" name="Rectangle 13">
            <a:extLst>
              <a:ext uri="{FF2B5EF4-FFF2-40B4-BE49-F238E27FC236}">
                <a16:creationId xmlns:a16="http://schemas.microsoft.com/office/drawing/2014/main" id="{4DE3B7AB-2E8D-B59E-66CE-018EA8F91DE0}"/>
              </a:ext>
            </a:extLst>
          </p:cNvPr>
          <p:cNvSpPr/>
          <p:nvPr/>
        </p:nvSpPr>
        <p:spPr>
          <a:xfrm>
            <a:off x="432000" y="3028268"/>
            <a:ext cx="11419574" cy="1323373"/>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0" tIns="36000" rIns="18288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1965"/>
                </a:solidFill>
                <a:effectLst/>
                <a:uLnTx/>
                <a:uFillTx/>
                <a:latin typeface="Arial" panose="020B0604020202020204"/>
                <a:ea typeface="+mn-ea"/>
                <a:cs typeface="+mn-cs"/>
              </a:rPr>
              <a:t>Bariatric surgery in patients with BMI ≥35 kg/m</a:t>
            </a:r>
            <a:r>
              <a:rPr kumimoji="0" lang="en-US" sz="2000" b="1" i="0" u="none" strike="noStrike" kern="1200" cap="none" spc="0" normalizeH="0" baseline="30000" noProof="0">
                <a:ln>
                  <a:noFill/>
                </a:ln>
                <a:solidFill>
                  <a:srgbClr val="001965"/>
                </a:solidFill>
                <a:effectLst/>
                <a:uLnTx/>
                <a:uFillTx/>
                <a:latin typeface="Arial" panose="020B0604020202020204"/>
                <a:ea typeface="+mn-ea"/>
                <a:cs typeface="+mn-cs"/>
              </a:rPr>
              <a:t>2</a:t>
            </a:r>
            <a:r>
              <a:rPr kumimoji="0" lang="en-US" sz="2000" b="1" i="0" u="none" strike="noStrike" kern="1200" cap="none" spc="0" normalizeH="0" baseline="0" noProof="0">
                <a:ln>
                  <a:noFill/>
                </a:ln>
                <a:solidFill>
                  <a:srgbClr val="001965"/>
                </a:solidFill>
                <a:effectLst/>
                <a:uLnTx/>
                <a:uFillTx/>
                <a:latin typeface="Arial" panose="020B0604020202020204"/>
                <a:ea typeface="+mn-ea"/>
                <a:cs typeface="+mn-cs"/>
              </a:rPr>
              <a:t> and MASH has demonstrated strong evidence in reducing liver steatosis, liver inflammation, and fibrosis</a:t>
            </a:r>
            <a:r>
              <a:rPr kumimoji="0" lang="en-US" sz="2000" b="1" i="0" u="none" strike="noStrike" kern="1200" cap="none" spc="0" normalizeH="0" baseline="30000" noProof="0">
                <a:ln>
                  <a:noFill/>
                </a:ln>
                <a:solidFill>
                  <a:srgbClr val="001965"/>
                </a:solidFill>
                <a:effectLst/>
                <a:uLnTx/>
                <a:uFillTx/>
                <a:latin typeface="Arial" panose="020B0604020202020204"/>
                <a:ea typeface="+mn-ea"/>
                <a:cs typeface="+mn-cs"/>
              </a:rPr>
              <a:t>3</a:t>
            </a:r>
          </a:p>
        </p:txBody>
      </p:sp>
      <p:sp>
        <p:nvSpPr>
          <p:cNvPr id="15" name="Rectangle 14">
            <a:extLst>
              <a:ext uri="{FF2B5EF4-FFF2-40B4-BE49-F238E27FC236}">
                <a16:creationId xmlns:a16="http://schemas.microsoft.com/office/drawing/2014/main" id="{E81F55A6-4F2D-63CD-9318-95061409F592}"/>
              </a:ext>
            </a:extLst>
          </p:cNvPr>
          <p:cNvSpPr/>
          <p:nvPr/>
        </p:nvSpPr>
        <p:spPr>
          <a:xfrm>
            <a:off x="432000" y="4463026"/>
            <a:ext cx="11419574" cy="1323373"/>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0" tIns="36000" rIns="18288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1965"/>
                </a:solidFill>
                <a:effectLst/>
                <a:uLnTx/>
                <a:uFillTx/>
                <a:latin typeface="Arial" panose="020B0604020202020204"/>
                <a:ea typeface="+mn-ea"/>
                <a:cs typeface="+mn-cs"/>
              </a:rPr>
              <a:t>There are currently two FDA-approved pharmacotherapy options for MASH, resmetirom and semaglutide</a:t>
            </a:r>
            <a:r>
              <a:rPr kumimoji="0" lang="en-US" sz="2000" b="1" i="0" u="none" strike="noStrike" kern="1200" cap="none" spc="0" normalizeH="0" baseline="30000" noProof="0">
                <a:ln>
                  <a:noFill/>
                </a:ln>
                <a:solidFill>
                  <a:srgbClr val="001965"/>
                </a:solidFill>
                <a:effectLst/>
                <a:uLnTx/>
                <a:uFillTx/>
                <a:latin typeface="Arial" panose="020B0604020202020204"/>
                <a:ea typeface="+mn-ea"/>
                <a:cs typeface="+mn-cs"/>
              </a:rPr>
              <a:t>4,5,*</a:t>
            </a:r>
          </a:p>
        </p:txBody>
      </p:sp>
      <p:sp>
        <p:nvSpPr>
          <p:cNvPr id="10" name="Rectangle 9">
            <a:extLst>
              <a:ext uri="{FF2B5EF4-FFF2-40B4-BE49-F238E27FC236}">
                <a16:creationId xmlns:a16="http://schemas.microsoft.com/office/drawing/2014/main" id="{30F4EB09-0F20-35CB-2E71-D87F0F231C21}"/>
              </a:ext>
            </a:extLst>
          </p:cNvPr>
          <p:cNvSpPr/>
          <p:nvPr/>
        </p:nvSpPr>
        <p:spPr>
          <a:xfrm>
            <a:off x="431997" y="3026567"/>
            <a:ext cx="1688634" cy="1324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a:p>
        </p:txBody>
      </p:sp>
      <p:sp>
        <p:nvSpPr>
          <p:cNvPr id="12" name="Rectangle 11">
            <a:extLst>
              <a:ext uri="{FF2B5EF4-FFF2-40B4-BE49-F238E27FC236}">
                <a16:creationId xmlns:a16="http://schemas.microsoft.com/office/drawing/2014/main" id="{88E700DF-4BA6-7CCC-64A1-03C115170D5E}"/>
              </a:ext>
            </a:extLst>
          </p:cNvPr>
          <p:cNvSpPr/>
          <p:nvPr/>
        </p:nvSpPr>
        <p:spPr>
          <a:xfrm>
            <a:off x="431997" y="4461599"/>
            <a:ext cx="1688634" cy="1324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a:p>
        </p:txBody>
      </p:sp>
      <p:sp>
        <p:nvSpPr>
          <p:cNvPr id="16" name="Rectangle 15">
            <a:extLst>
              <a:ext uri="{FF2B5EF4-FFF2-40B4-BE49-F238E27FC236}">
                <a16:creationId xmlns:a16="http://schemas.microsoft.com/office/drawing/2014/main" id="{8F48BAD0-C909-A35D-6671-CF71AF09DD05}"/>
              </a:ext>
            </a:extLst>
          </p:cNvPr>
          <p:cNvSpPr/>
          <p:nvPr/>
        </p:nvSpPr>
        <p:spPr>
          <a:xfrm>
            <a:off x="431997" y="1599801"/>
            <a:ext cx="1688634" cy="1324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a:p>
        </p:txBody>
      </p:sp>
      <p:sp>
        <p:nvSpPr>
          <p:cNvPr id="9" name="Title 8">
            <a:extLst>
              <a:ext uri="{FF2B5EF4-FFF2-40B4-BE49-F238E27FC236}">
                <a16:creationId xmlns:a16="http://schemas.microsoft.com/office/drawing/2014/main" id="{152042D3-92CE-F118-49C5-E7979C03A64A}"/>
              </a:ext>
            </a:extLst>
          </p:cNvPr>
          <p:cNvSpPr>
            <a:spLocks noGrp="1"/>
          </p:cNvSpPr>
          <p:nvPr>
            <p:ph type="title"/>
          </p:nvPr>
        </p:nvSpPr>
        <p:spPr/>
        <p:txBody>
          <a:bodyPr>
            <a:noAutofit/>
          </a:bodyPr>
          <a:lstStyle/>
          <a:p>
            <a:r>
              <a:rPr lang="en-US"/>
              <a:t>Treatment options for patients with MASLD/MASH are evolving</a:t>
            </a:r>
          </a:p>
        </p:txBody>
      </p:sp>
      <p:sp>
        <p:nvSpPr>
          <p:cNvPr id="6" name="Text Placeholder 5">
            <a:extLst>
              <a:ext uri="{FF2B5EF4-FFF2-40B4-BE49-F238E27FC236}">
                <a16:creationId xmlns:a16="http://schemas.microsoft.com/office/drawing/2014/main" id="{2F2940F3-F960-6F52-199E-6C61CC53EC54}"/>
              </a:ext>
            </a:extLst>
          </p:cNvPr>
          <p:cNvSpPr>
            <a:spLocks noGrp="1"/>
          </p:cNvSpPr>
          <p:nvPr>
            <p:ph type="body" sz="quarter" idx="13"/>
          </p:nvPr>
        </p:nvSpPr>
        <p:spPr/>
        <p:txBody>
          <a:bodyPr/>
          <a:lstStyle/>
          <a:p>
            <a:r>
              <a:rPr lang="en-US"/>
              <a:t>*Current as of November 2025.</a:t>
            </a:r>
            <a:br>
              <a:rPr lang="en-US"/>
            </a:br>
            <a:r>
              <a:rPr lang="en-US"/>
              <a:t>FDA, United States Federal Drug Administration; GLP-1RA, glucagon-like peptide-1 receptor agonist; MASH, metabolic dysfunction-associated steatohepatitis; MASLD, metabolic dysfunction-associated liver disease; PO, per os (oral); THR-β, thyroid hormone receptor beta agonist.</a:t>
            </a:r>
            <a:br>
              <a:rPr lang="en-US"/>
            </a:br>
            <a:r>
              <a:rPr lang="en-US"/>
              <a:t>1. Banini BA, Sanya AJ. </a:t>
            </a:r>
            <a:r>
              <a:rPr lang="en-US" i="1"/>
              <a:t>Clin Med Insights Ther. </a:t>
            </a:r>
            <a:r>
              <a:rPr lang="en-US"/>
              <a:t>2016;8:75–84. 2. </a:t>
            </a:r>
            <a:r>
              <a:rPr lang="fi-FI"/>
              <a:t>Rinella ME et al. </a:t>
            </a:r>
            <a:r>
              <a:rPr lang="fi-FI" i="1"/>
              <a:t>Hepatology</a:t>
            </a:r>
            <a:r>
              <a:rPr lang="fi-FI"/>
              <a:t>. 2023;77(5):1797–1835. </a:t>
            </a:r>
            <a:r>
              <a:rPr lang="en-US"/>
              <a:t>3. Mechanick JI, </a:t>
            </a:r>
            <a:r>
              <a:rPr lang="en-US" i="1"/>
              <a:t>et al.</a:t>
            </a:r>
            <a:r>
              <a:rPr lang="en-US"/>
              <a:t> </a:t>
            </a:r>
            <a:r>
              <a:rPr lang="en-US" i="1"/>
              <a:t>Endocrine Pract.</a:t>
            </a:r>
            <a:r>
              <a:rPr lang="en-US"/>
              <a:t> 2019;25:1–75. 4. Rezdiffra (resmetirom). Package insert. Madrigal Pharmaceuticals, Inc.; March 2024. 5. Wegovy (semaglutide). Package insert. Novo Nordisk Inc.; August 2025. </a:t>
            </a:r>
          </a:p>
        </p:txBody>
      </p:sp>
      <p:pic>
        <p:nvPicPr>
          <p:cNvPr id="4" name="Graphic 3">
            <a:extLst>
              <a:ext uri="{FF2B5EF4-FFF2-40B4-BE49-F238E27FC236}">
                <a16:creationId xmlns:a16="http://schemas.microsoft.com/office/drawing/2014/main" id="{AF88E0C9-439A-707A-EDED-003257F2C7D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91231" y="4710341"/>
            <a:ext cx="808267" cy="808267"/>
          </a:xfrm>
          <a:prstGeom prst="rect">
            <a:avLst/>
          </a:prstGeom>
        </p:spPr>
      </p:pic>
      <p:pic>
        <p:nvPicPr>
          <p:cNvPr id="2" name="Graphic 1">
            <a:extLst>
              <a:ext uri="{FF2B5EF4-FFF2-40B4-BE49-F238E27FC236}">
                <a16:creationId xmlns:a16="http://schemas.microsoft.com/office/drawing/2014/main" id="{040CDA60-B4D1-5C39-FCA5-E2FB8F007E4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7925" y="1814158"/>
            <a:ext cx="916779" cy="916779"/>
          </a:xfrm>
          <a:prstGeom prst="rect">
            <a:avLst/>
          </a:prstGeom>
        </p:spPr>
      </p:pic>
      <p:pic>
        <p:nvPicPr>
          <p:cNvPr id="5" name="Graphic 4" descr="Stomach outline">
            <a:extLst>
              <a:ext uri="{FF2B5EF4-FFF2-40B4-BE49-F238E27FC236}">
                <a16:creationId xmlns:a16="http://schemas.microsoft.com/office/drawing/2014/main" id="{53886C24-AC1B-7978-3E3C-A403973B171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96016" y="3206358"/>
            <a:ext cx="960597" cy="960597"/>
          </a:xfrm>
          <a:prstGeom prst="rect">
            <a:avLst/>
          </a:prstGeom>
        </p:spPr>
      </p:pic>
      <p:pic>
        <p:nvPicPr>
          <p:cNvPr id="11" name="Graphic 10" descr="Knife with solid fill">
            <a:extLst>
              <a:ext uri="{FF2B5EF4-FFF2-40B4-BE49-F238E27FC236}">
                <a16:creationId xmlns:a16="http://schemas.microsoft.com/office/drawing/2014/main" id="{32267AB4-BB7D-D0BC-6B00-360BF4BB1FE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73541" y="3717666"/>
            <a:ext cx="376994" cy="376994"/>
          </a:xfrm>
          <a:prstGeom prst="rect">
            <a:avLst/>
          </a:prstGeom>
        </p:spPr>
      </p:pic>
    </p:spTree>
    <p:extLst>
      <p:ext uri="{BB962C8B-B14F-4D97-AF65-F5344CB8AC3E}">
        <p14:creationId xmlns:p14="http://schemas.microsoft.com/office/powerpoint/2010/main" val="16136415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F987D-57AE-4E48-6477-3729B19FCE27}"/>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D84CEDEC-4138-506A-9615-F0FABF246363}"/>
              </a:ext>
            </a:extLst>
          </p:cNvPr>
          <p:cNvSpPr>
            <a:spLocks noGrp="1"/>
          </p:cNvSpPr>
          <p:nvPr>
            <p:ph type="title"/>
          </p:nvPr>
        </p:nvSpPr>
        <p:spPr>
          <a:xfrm>
            <a:off x="432000" y="432000"/>
            <a:ext cx="10896000" cy="640313"/>
          </a:xfrm>
        </p:spPr>
        <p:txBody>
          <a:bodyPr>
            <a:noAutofit/>
          </a:bodyPr>
          <a:lstStyle/>
          <a:p>
            <a:r>
              <a:rPr lang="en-US"/>
              <a:t>FDA-approved pharmacotherapies for MASH</a:t>
            </a:r>
          </a:p>
        </p:txBody>
      </p:sp>
      <p:sp>
        <p:nvSpPr>
          <p:cNvPr id="6" name="Text Placeholder 5">
            <a:extLst>
              <a:ext uri="{FF2B5EF4-FFF2-40B4-BE49-F238E27FC236}">
                <a16:creationId xmlns:a16="http://schemas.microsoft.com/office/drawing/2014/main" id="{2DCF5C3E-C565-1363-C546-1A61F720B41E}"/>
              </a:ext>
            </a:extLst>
          </p:cNvPr>
          <p:cNvSpPr>
            <a:spLocks noGrp="1"/>
          </p:cNvSpPr>
          <p:nvPr>
            <p:ph type="body" sz="quarter" idx="13"/>
          </p:nvPr>
        </p:nvSpPr>
        <p:spPr/>
        <p:txBody>
          <a:bodyPr/>
          <a:lstStyle/>
          <a:p>
            <a:r>
              <a:rPr lang="en-US"/>
              <a:t>For full product information, see package insert. </a:t>
            </a:r>
            <a:br>
              <a:rPr lang="en-US"/>
            </a:br>
            <a:r>
              <a:rPr lang="en-US"/>
              <a:t>FDA, United States Federal Drug Administration; GLP-1RA, glucagon-like peptide-1 receptor agonist; MASH, metabolic dysfunction-associated steatohepatitis; MASLD, metabolic dysfunction-associated liver disease; PO, per os (oral); THR-β, thyroid hormone receptor beta agonist.</a:t>
            </a:r>
            <a:br>
              <a:rPr lang="en-US"/>
            </a:br>
            <a:r>
              <a:rPr lang="en-US"/>
              <a:t>1. Rezdiffra (resmetirom). Package insert. Madrigal Pharmaceuticals, Inc.; March 2024. 2. Wegovy (semaglutide). Package insert. Novo Nordisk Inc.; August 2025.</a:t>
            </a:r>
          </a:p>
        </p:txBody>
      </p:sp>
      <p:graphicFrame>
        <p:nvGraphicFramePr>
          <p:cNvPr id="17" name="Content Placeholder 4">
            <a:extLst>
              <a:ext uri="{FF2B5EF4-FFF2-40B4-BE49-F238E27FC236}">
                <a16:creationId xmlns:a16="http://schemas.microsoft.com/office/drawing/2014/main" id="{F7678D0F-C8B5-4EC7-F80F-73BB26B1E9A6}"/>
              </a:ext>
            </a:extLst>
          </p:cNvPr>
          <p:cNvGraphicFramePr>
            <a:graphicFrameLocks/>
          </p:cNvGraphicFramePr>
          <p:nvPr>
            <p:extLst>
              <p:ext uri="{D42A27DB-BD31-4B8C-83A1-F6EECF244321}">
                <p14:modId xmlns:p14="http://schemas.microsoft.com/office/powerpoint/2010/main" val="3227132290"/>
              </p:ext>
            </p:extLst>
          </p:nvPr>
        </p:nvGraphicFramePr>
        <p:xfrm>
          <a:off x="426879" y="1359731"/>
          <a:ext cx="11388525" cy="4415439"/>
        </p:xfrm>
        <a:graphic>
          <a:graphicData uri="http://schemas.openxmlformats.org/drawingml/2006/table">
            <a:tbl>
              <a:tblPr firstRow="1" bandRow="1">
                <a:tableStyleId>{5C22544A-7EE6-4342-B048-85BDC9FD1C3A}</a:tableStyleId>
              </a:tblPr>
              <a:tblGrid>
                <a:gridCol w="1220946">
                  <a:extLst>
                    <a:ext uri="{9D8B030D-6E8A-4147-A177-3AD203B41FA5}">
                      <a16:colId xmlns:a16="http://schemas.microsoft.com/office/drawing/2014/main" val="834138157"/>
                    </a:ext>
                  </a:extLst>
                </a:gridCol>
                <a:gridCol w="1028700">
                  <a:extLst>
                    <a:ext uri="{9D8B030D-6E8A-4147-A177-3AD203B41FA5}">
                      <a16:colId xmlns:a16="http://schemas.microsoft.com/office/drawing/2014/main" val="1563080469"/>
                    </a:ext>
                  </a:extLst>
                </a:gridCol>
                <a:gridCol w="2110670">
                  <a:extLst>
                    <a:ext uri="{9D8B030D-6E8A-4147-A177-3AD203B41FA5}">
                      <a16:colId xmlns:a16="http://schemas.microsoft.com/office/drawing/2014/main" val="3832547396"/>
                    </a:ext>
                  </a:extLst>
                </a:gridCol>
                <a:gridCol w="3175705">
                  <a:extLst>
                    <a:ext uri="{9D8B030D-6E8A-4147-A177-3AD203B41FA5}">
                      <a16:colId xmlns:a16="http://schemas.microsoft.com/office/drawing/2014/main" val="1524782381"/>
                    </a:ext>
                  </a:extLst>
                </a:gridCol>
                <a:gridCol w="1847850">
                  <a:extLst>
                    <a:ext uri="{9D8B030D-6E8A-4147-A177-3AD203B41FA5}">
                      <a16:colId xmlns:a16="http://schemas.microsoft.com/office/drawing/2014/main" val="2419369053"/>
                    </a:ext>
                  </a:extLst>
                </a:gridCol>
                <a:gridCol w="2004654">
                  <a:extLst>
                    <a:ext uri="{9D8B030D-6E8A-4147-A177-3AD203B41FA5}">
                      <a16:colId xmlns:a16="http://schemas.microsoft.com/office/drawing/2014/main" val="1542904378"/>
                    </a:ext>
                  </a:extLst>
                </a:gridCol>
              </a:tblGrid>
              <a:tr h="360000">
                <a:tc>
                  <a:txBody>
                    <a:bodyPr/>
                    <a:lstStyle/>
                    <a:p>
                      <a:r>
                        <a:rPr lang="en-US" sz="1600">
                          <a:solidFill>
                            <a:schemeClr val="bg1"/>
                          </a:solidFill>
                        </a:rPr>
                        <a:t>Name</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E6553F"/>
                    </a:solidFill>
                  </a:tcPr>
                </a:tc>
                <a:tc>
                  <a:txBody>
                    <a:bodyPr/>
                    <a:lstStyle/>
                    <a:p>
                      <a:r>
                        <a:rPr lang="en-US" sz="1600">
                          <a:solidFill>
                            <a:schemeClr val="bg1"/>
                          </a:solidFill>
                        </a:rPr>
                        <a:t>Class</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E6553F"/>
                    </a:solidFill>
                  </a:tcPr>
                </a:tc>
                <a:tc>
                  <a:txBody>
                    <a:bodyPr/>
                    <a:lstStyle/>
                    <a:p>
                      <a:r>
                        <a:rPr lang="en-US" sz="1600">
                          <a:solidFill>
                            <a:schemeClr val="bg1"/>
                          </a:solidFill>
                        </a:rPr>
                        <a:t>Effect</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E6553F"/>
                    </a:solidFill>
                  </a:tcPr>
                </a:tc>
                <a:tc>
                  <a:txBody>
                    <a:bodyPr/>
                    <a:lstStyle/>
                    <a:p>
                      <a:r>
                        <a:rPr lang="en-US" sz="1600">
                          <a:solidFill>
                            <a:schemeClr val="bg1"/>
                          </a:solidFill>
                        </a:rPr>
                        <a:t>Dosing</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E6553F"/>
                    </a:solidFill>
                  </a:tcPr>
                </a:tc>
                <a:tc gridSpan="2">
                  <a:txBody>
                    <a:bodyPr/>
                    <a:lstStyle/>
                    <a:p>
                      <a:r>
                        <a:rPr lang="en-US" sz="1600">
                          <a:solidFill>
                            <a:schemeClr val="bg1"/>
                          </a:solidFill>
                        </a:rPr>
                        <a:t>Side effects  (incidence ≥5%)</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E6553F"/>
                    </a:solidFill>
                  </a:tcPr>
                </a:tc>
                <a:tc hMerge="1">
                  <a:txBody>
                    <a:bodyPr/>
                    <a:lstStyle/>
                    <a:p>
                      <a:endParaRPr lang="en-US"/>
                    </a:p>
                  </a:txBody>
                  <a:tcPr/>
                </a:tc>
                <a:extLst>
                  <a:ext uri="{0D108BD9-81ED-4DB2-BD59-A6C34878D82A}">
                    <a16:rowId xmlns:a16="http://schemas.microsoft.com/office/drawing/2014/main" val="1210929144"/>
                  </a:ext>
                </a:extLst>
              </a:tr>
              <a:tr h="1830399">
                <a:tc>
                  <a:txBody>
                    <a:bodyPr/>
                    <a:lstStyle/>
                    <a:p>
                      <a:r>
                        <a:rPr lang="en-US" sz="1400">
                          <a:solidFill>
                            <a:schemeClr val="tx1"/>
                          </a:solidFill>
                        </a:rPr>
                        <a:t>Resmetirom, PO</a:t>
                      </a:r>
                      <a:r>
                        <a:rPr lang="en-US" sz="1400" baseline="30000">
                          <a:solidFill>
                            <a:schemeClr val="tx1"/>
                          </a:solidFill>
                        </a:rPr>
                        <a:t>1</a:t>
                      </a:r>
                      <a:endParaRPr lang="en-US" sz="1400">
                        <a:solidFill>
                          <a:schemeClr val="tx1"/>
                        </a:solidFill>
                      </a:endParaRPr>
                    </a:p>
                  </a:txBody>
                  <a:tcPr>
                    <a:lnL w="12700" cmpd="sng">
                      <a:noFill/>
                    </a:lnL>
                    <a:lnR w="12700" cmpd="sng">
                      <a:noFill/>
                    </a:lnR>
                    <a:lnT w="38100" cmpd="sng">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00">
                          <a:solidFill>
                            <a:schemeClr val="tx1"/>
                          </a:solidFill>
                        </a:rPr>
                        <a:t>THR-</a:t>
                      </a:r>
                      <a:r>
                        <a:rPr lang="el-GR" sz="1400">
                          <a:solidFill>
                            <a:schemeClr val="tx1"/>
                          </a:solidFill>
                        </a:rPr>
                        <a:t>β</a:t>
                      </a:r>
                      <a:endParaRPr lang="en-US" sz="1400">
                        <a:solidFill>
                          <a:schemeClr val="tx1"/>
                        </a:solidFill>
                      </a:endParaRPr>
                    </a:p>
                  </a:txBody>
                  <a:tcPr>
                    <a:lnL w="12700" cmpd="sng">
                      <a:noFill/>
                    </a:lnL>
                    <a:lnR w="12700" cmpd="sng">
                      <a:noFill/>
                    </a:lnR>
                    <a:lnT w="38100" cmpd="sng">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00">
                          <a:solidFill>
                            <a:schemeClr val="tx1"/>
                          </a:solidFill>
                        </a:rPr>
                        <a:t>Liver-directed therapy that has not been proven to address the metabolic drivers of MASH; requires pairing with diabetes/obesity medication </a:t>
                      </a:r>
                    </a:p>
                  </a:txBody>
                  <a:tcPr>
                    <a:lnL w="12700" cmpd="sng">
                      <a:noFill/>
                    </a:lnL>
                    <a:lnR w="12700" cmpd="sng">
                      <a:noFill/>
                    </a:lnR>
                    <a:lnT w="38100" cmpd="sng">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r>
                        <a:rPr lang="en-US" sz="1400">
                          <a:solidFill>
                            <a:schemeClr val="tx1"/>
                          </a:solidFill>
                        </a:rPr>
                        <a:t>60 mg, 80 mg, 100 mg once daily</a:t>
                      </a:r>
                    </a:p>
                    <a:p>
                      <a:pPr marL="285750" indent="-285750">
                        <a:buFont typeface="Arial" panose="020B0604020202020204" pitchFamily="34" charset="0"/>
                        <a:buChar char="•"/>
                      </a:pPr>
                      <a:r>
                        <a:rPr lang="en-US" sz="1400">
                          <a:solidFill>
                            <a:schemeClr val="tx1"/>
                          </a:solidFill>
                        </a:rPr>
                        <a:t>Dosing recommendations are based on actual body weight</a:t>
                      </a:r>
                    </a:p>
                    <a:p>
                      <a:pPr marL="742939" lvl="1" indent="-285750">
                        <a:buFont typeface="Arial" panose="020B0604020202020204" pitchFamily="34" charset="0"/>
                        <a:buChar char="•"/>
                      </a:pPr>
                      <a:r>
                        <a:rPr lang="en-US" sz="1400">
                          <a:solidFill>
                            <a:schemeClr val="tx1"/>
                          </a:solidFill>
                        </a:rPr>
                        <a:t>&lt;100 kg: 80 mg once daily</a:t>
                      </a:r>
                    </a:p>
                    <a:p>
                      <a:pPr marL="742939" lvl="1" indent="-285750">
                        <a:buFont typeface="Arial" panose="020B0604020202020204" pitchFamily="34" charset="0"/>
                        <a:buChar char="•"/>
                      </a:pPr>
                      <a:r>
                        <a:rPr lang="en-US" sz="1400">
                          <a:solidFill>
                            <a:schemeClr val="tx1"/>
                          </a:solidFill>
                        </a:rPr>
                        <a:t>≥100 kg: 100 mg once daily</a:t>
                      </a:r>
                    </a:p>
                  </a:txBody>
                  <a:tcPr>
                    <a:lnL w="12700" cmpd="sng">
                      <a:noFill/>
                    </a:lnL>
                    <a:lnR w="12700" cmpd="sng">
                      <a:noFill/>
                    </a:lnR>
                    <a:lnT w="38100" cmpd="sng">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171450" lvl="0" indent="-171450">
                        <a:buFont typeface="Arial" panose="020B0604020202020204" pitchFamily="34" charset="0"/>
                        <a:buChar char="•"/>
                      </a:pPr>
                      <a:r>
                        <a:rPr lang="en-US" sz="1400">
                          <a:solidFill>
                            <a:schemeClr val="tx1"/>
                          </a:solidFill>
                        </a:rPr>
                        <a:t>Diarrhea</a:t>
                      </a:r>
                    </a:p>
                    <a:p>
                      <a:pPr marL="171450" lvl="0" indent="-171450">
                        <a:buFont typeface="Arial" panose="020B0604020202020204" pitchFamily="34" charset="0"/>
                        <a:buChar char="•"/>
                      </a:pPr>
                      <a:r>
                        <a:rPr lang="en-US" sz="1400">
                          <a:solidFill>
                            <a:schemeClr val="tx1"/>
                          </a:solidFill>
                        </a:rPr>
                        <a:t>Nausea</a:t>
                      </a:r>
                    </a:p>
                    <a:p>
                      <a:pPr marL="171450" lvl="0" indent="-171450">
                        <a:buFont typeface="Arial" panose="020B0604020202020204" pitchFamily="34" charset="0"/>
                        <a:buChar char="•"/>
                      </a:pPr>
                      <a:r>
                        <a:rPr lang="en-US" sz="1400">
                          <a:solidFill>
                            <a:schemeClr val="tx1"/>
                          </a:solidFill>
                        </a:rPr>
                        <a:t>Pruritus</a:t>
                      </a:r>
                    </a:p>
                    <a:p>
                      <a:pPr marL="171450" lvl="0" indent="-171450">
                        <a:buFont typeface="Arial" panose="020B0604020202020204" pitchFamily="34" charset="0"/>
                        <a:buChar char="•"/>
                      </a:pPr>
                      <a:r>
                        <a:rPr lang="en-US" sz="1400">
                          <a:solidFill>
                            <a:schemeClr val="tx1"/>
                          </a:solidFill>
                        </a:rPr>
                        <a:t>Vomiting</a:t>
                      </a:r>
                    </a:p>
                    <a:p>
                      <a:pPr marL="171450" lvl="0" indent="-171450">
                        <a:buFont typeface="Arial" panose="020B0604020202020204" pitchFamily="34" charset="0"/>
                        <a:buChar char="•"/>
                      </a:pPr>
                      <a:r>
                        <a:rPr lang="en-US" sz="1400">
                          <a:solidFill>
                            <a:schemeClr val="tx1"/>
                          </a:solidFill>
                        </a:rPr>
                        <a:t>Constipation</a:t>
                      </a:r>
                    </a:p>
                    <a:p>
                      <a:pPr marL="171450" lvl="0" indent="-171450">
                        <a:buFont typeface="Arial" panose="020B0604020202020204" pitchFamily="34" charset="0"/>
                        <a:buChar char="•"/>
                      </a:pPr>
                      <a:r>
                        <a:rPr lang="en-US" sz="1400">
                          <a:solidFill>
                            <a:schemeClr val="tx1"/>
                          </a:solidFill>
                        </a:rPr>
                        <a:t>Abdominal pain</a:t>
                      </a:r>
                    </a:p>
                    <a:p>
                      <a:pPr marL="171450" lvl="0" indent="-171450">
                        <a:buFont typeface="Arial" panose="020B0604020202020204" pitchFamily="34" charset="0"/>
                        <a:buChar char="•"/>
                      </a:pPr>
                      <a:r>
                        <a:rPr lang="en-US" sz="1400">
                          <a:solidFill>
                            <a:schemeClr val="tx1"/>
                          </a:solidFill>
                        </a:rPr>
                        <a:t>Dizziness</a:t>
                      </a:r>
                    </a:p>
                    <a:p>
                      <a:pPr marL="0" lvl="0" indent="0">
                        <a:buFont typeface="Arial" panose="020B0604020202020204" pitchFamily="34" charset="0"/>
                        <a:buNone/>
                      </a:pPr>
                      <a:endParaRPr lang="en-US" sz="1400">
                        <a:solidFill>
                          <a:schemeClr val="tx1"/>
                        </a:solidFill>
                      </a:endParaRPr>
                    </a:p>
                  </a:txBody>
                  <a:tcPr>
                    <a:lnL w="12700" cmpd="sng">
                      <a:noFill/>
                    </a:lnL>
                    <a:lnR w="12700" cmpd="sng">
                      <a:noFill/>
                    </a:lnR>
                    <a:lnT w="38100" cmpd="sng">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2702276563"/>
                  </a:ext>
                </a:extLst>
              </a:tr>
              <a:tr h="1780154">
                <a:tc>
                  <a:txBody>
                    <a:bodyPr/>
                    <a:lstStyle/>
                    <a:p>
                      <a:r>
                        <a:rPr lang="en-US" sz="1400">
                          <a:solidFill>
                            <a:schemeClr val="tx1"/>
                          </a:solidFill>
                        </a:rPr>
                        <a:t>Semaglutide, SC</a:t>
                      </a:r>
                      <a:r>
                        <a:rPr lang="en-US" sz="1400" baseline="30000">
                          <a:solidFill>
                            <a:schemeClr val="tx1"/>
                          </a:solidFill>
                        </a:rPr>
                        <a:t>2</a:t>
                      </a:r>
                      <a:endParaRPr lang="en-US" sz="1400">
                        <a:solidFill>
                          <a:schemeClr val="tx1"/>
                        </a:solidFill>
                      </a:endParaRPr>
                    </a:p>
                  </a:txBody>
                  <a:tcPr>
                    <a:lnL w="12700" cmpd="sng">
                      <a:noFill/>
                    </a:lnL>
                    <a:lnR w="12700" cmpd="sng">
                      <a:noFill/>
                    </a:ln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00">
                          <a:solidFill>
                            <a:schemeClr val="tx1"/>
                          </a:solidFill>
                        </a:rPr>
                        <a:t>GLP-1RA</a:t>
                      </a:r>
                    </a:p>
                  </a:txBody>
                  <a:tcPr>
                    <a:lnL w="12700" cmpd="sng">
                      <a:noFill/>
                    </a:lnL>
                    <a:lnR w="12700" cmpd="sng">
                      <a:noFill/>
                    </a:ln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00">
                          <a:solidFill>
                            <a:schemeClr val="tx1"/>
                          </a:solidFill>
                        </a:rPr>
                        <a:t>Cardiometabolic-directed therapy with meaningful liver benefits aside from positive CV and weight outcome</a:t>
                      </a:r>
                    </a:p>
                  </a:txBody>
                  <a:tcPr>
                    <a:lnL w="12700" cmpd="sng">
                      <a:noFill/>
                    </a:lnL>
                    <a:lnR w="12700" cmpd="sng">
                      <a:noFill/>
                    </a:ln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r>
                        <a:rPr lang="en-US" sz="1400">
                          <a:solidFill>
                            <a:schemeClr val="tx1"/>
                          </a:solidFill>
                        </a:rPr>
                        <a:t>2.4 mg once weekly</a:t>
                      </a:r>
                    </a:p>
                    <a:p>
                      <a:pPr marL="742939" lvl="1" indent="-285750">
                        <a:buFont typeface="Arial" panose="020B0604020202020204" pitchFamily="34" charset="0"/>
                        <a:buChar char="•"/>
                      </a:pPr>
                      <a:r>
                        <a:rPr lang="en-US" sz="1400">
                          <a:solidFill>
                            <a:schemeClr val="tx1"/>
                          </a:solidFill>
                        </a:rPr>
                        <a:t>Dosage can be decreased to 1.7 mg once weekly based on tolerability</a:t>
                      </a:r>
                    </a:p>
                    <a:p>
                      <a:pPr marL="742939" lvl="1" indent="-285750">
                        <a:buFont typeface="Arial" panose="020B0604020202020204" pitchFamily="34" charset="0"/>
                        <a:buChar char="•"/>
                      </a:pPr>
                      <a:endParaRPr lang="en-US" sz="1400">
                        <a:solidFill>
                          <a:schemeClr val="tx1"/>
                        </a:solidFill>
                      </a:endParaRPr>
                    </a:p>
                  </a:txBody>
                  <a:tcPr>
                    <a:lnL w="12700" cmpd="sng">
                      <a:noFill/>
                    </a:lnL>
                    <a:lnR w="12700" cmpd="sng">
                      <a:noFill/>
                    </a:ln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lvl="0" indent="-171450">
                        <a:buFont typeface="Arial" panose="020B0604020202020204" pitchFamily="34" charset="0"/>
                        <a:buChar char="•"/>
                      </a:pPr>
                      <a:r>
                        <a:rPr lang="en-US" sz="1400">
                          <a:solidFill>
                            <a:schemeClr val="tx1"/>
                          </a:solidFill>
                        </a:rPr>
                        <a:t>Diarrhea</a:t>
                      </a:r>
                    </a:p>
                    <a:p>
                      <a:pPr marL="171450" lvl="0" indent="-171450">
                        <a:buFont typeface="Arial" panose="020B0604020202020204" pitchFamily="34" charset="0"/>
                        <a:buChar char="•"/>
                      </a:pPr>
                      <a:r>
                        <a:rPr lang="en-US" sz="1400">
                          <a:solidFill>
                            <a:schemeClr val="tx1"/>
                          </a:solidFill>
                        </a:rPr>
                        <a:t>Nausea</a:t>
                      </a:r>
                    </a:p>
                    <a:p>
                      <a:pPr marL="171450" lvl="0" indent="-171450">
                        <a:buFont typeface="Arial" panose="020B0604020202020204" pitchFamily="34" charset="0"/>
                        <a:buChar char="•"/>
                      </a:pPr>
                      <a:r>
                        <a:rPr lang="en-US" sz="1400">
                          <a:solidFill>
                            <a:schemeClr val="tx1"/>
                          </a:solidFill>
                        </a:rPr>
                        <a:t>Pruritus</a:t>
                      </a:r>
                    </a:p>
                    <a:p>
                      <a:pPr marL="171450" lvl="0" indent="-171450">
                        <a:buFont typeface="Arial" panose="020B0604020202020204" pitchFamily="34" charset="0"/>
                        <a:buChar char="•"/>
                      </a:pPr>
                      <a:r>
                        <a:rPr lang="en-US" sz="1400">
                          <a:solidFill>
                            <a:schemeClr val="tx1"/>
                          </a:solidFill>
                        </a:rPr>
                        <a:t>Vomiting</a:t>
                      </a:r>
                    </a:p>
                    <a:p>
                      <a:pPr marL="171450" lvl="0" indent="-171450">
                        <a:buFont typeface="Arial" panose="020B0604020202020204" pitchFamily="34" charset="0"/>
                        <a:buChar char="•"/>
                      </a:pPr>
                      <a:r>
                        <a:rPr lang="en-US" sz="1400">
                          <a:solidFill>
                            <a:schemeClr val="tx1"/>
                          </a:solidFill>
                        </a:rPr>
                        <a:t>Constipation</a:t>
                      </a:r>
                    </a:p>
                    <a:p>
                      <a:pPr marL="171450" lvl="0" indent="-171450">
                        <a:buFont typeface="Arial" panose="020B0604020202020204" pitchFamily="34" charset="0"/>
                        <a:buChar char="•"/>
                      </a:pPr>
                      <a:r>
                        <a:rPr lang="en-US" sz="1400">
                          <a:solidFill>
                            <a:schemeClr val="tx1"/>
                          </a:solidFill>
                        </a:rPr>
                        <a:t>Abdominal pain and/or distension</a:t>
                      </a:r>
                    </a:p>
                    <a:p>
                      <a:pPr marL="171450" lvl="0" indent="-171450">
                        <a:buFont typeface="Arial" panose="020B0604020202020204" pitchFamily="34" charset="0"/>
                        <a:buChar char="•"/>
                      </a:pPr>
                      <a:r>
                        <a:rPr lang="en-US" sz="1400">
                          <a:solidFill>
                            <a:schemeClr val="tx1"/>
                          </a:solidFill>
                        </a:rPr>
                        <a:t>Dizziness</a:t>
                      </a:r>
                    </a:p>
                    <a:p>
                      <a:pPr marL="171450" lvl="0" indent="-171450">
                        <a:buFont typeface="Arial" panose="020B0604020202020204" pitchFamily="34" charset="0"/>
                        <a:buChar char="•"/>
                      </a:pPr>
                      <a:r>
                        <a:rPr lang="en-US" sz="1400">
                          <a:solidFill>
                            <a:schemeClr val="tx1"/>
                          </a:solidFill>
                        </a:rPr>
                        <a:t>Headache</a:t>
                      </a:r>
                    </a:p>
                    <a:p>
                      <a:pPr marL="171450" lvl="0" indent="-171450">
                        <a:buFont typeface="Arial" panose="020B0604020202020204" pitchFamily="34" charset="0"/>
                        <a:buChar char="•"/>
                      </a:pPr>
                      <a:endParaRPr lang="en-US" sz="1400">
                        <a:solidFill>
                          <a:schemeClr val="tx1"/>
                        </a:solidFill>
                      </a:endParaRPr>
                    </a:p>
                  </a:txBody>
                  <a:tcPr>
                    <a:lnL w="12700" cmpd="sng">
                      <a:noFill/>
                    </a:lnL>
                    <a:lnR w="12700" cmpd="sng">
                      <a:noFill/>
                    </a:ln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lvl="0" indent="-171450">
                        <a:buFont typeface="Arial" panose="020B0604020202020204" pitchFamily="34" charset="0"/>
                        <a:buChar char="•"/>
                      </a:pPr>
                      <a:r>
                        <a:rPr lang="en-US" sz="1400">
                          <a:solidFill>
                            <a:schemeClr val="tx1"/>
                          </a:solidFill>
                        </a:rPr>
                        <a:t>Fatigue</a:t>
                      </a:r>
                    </a:p>
                    <a:p>
                      <a:pPr marL="171450" lvl="0" indent="-171450">
                        <a:buFont typeface="Arial" panose="020B0604020202020204" pitchFamily="34" charset="0"/>
                        <a:buChar char="•"/>
                      </a:pPr>
                      <a:r>
                        <a:rPr lang="en-US" sz="1400">
                          <a:solidFill>
                            <a:schemeClr val="tx1"/>
                          </a:solidFill>
                        </a:rPr>
                        <a:t>Dyspepsia</a:t>
                      </a:r>
                    </a:p>
                    <a:p>
                      <a:pPr marL="171450" lvl="0" indent="-171450">
                        <a:buFont typeface="Arial" panose="020B0604020202020204" pitchFamily="34" charset="0"/>
                        <a:buChar char="•"/>
                      </a:pPr>
                      <a:r>
                        <a:rPr lang="en-US" sz="1400">
                          <a:solidFill>
                            <a:schemeClr val="tx1"/>
                          </a:solidFill>
                        </a:rPr>
                        <a:t>Eructation</a:t>
                      </a:r>
                    </a:p>
                    <a:p>
                      <a:pPr marL="171450" lvl="0" indent="-171450">
                        <a:buFont typeface="Arial" panose="020B0604020202020204" pitchFamily="34" charset="0"/>
                        <a:buChar char="•"/>
                      </a:pPr>
                      <a:r>
                        <a:rPr lang="en-US" sz="1400">
                          <a:solidFill>
                            <a:schemeClr val="tx1"/>
                          </a:solidFill>
                        </a:rPr>
                        <a:t>Hypoglycemia in patients with T2D</a:t>
                      </a:r>
                    </a:p>
                    <a:p>
                      <a:pPr marL="171450" lvl="0" indent="-171450">
                        <a:buFont typeface="Arial" panose="020B0604020202020204" pitchFamily="34" charset="0"/>
                        <a:buChar char="•"/>
                      </a:pPr>
                      <a:r>
                        <a:rPr lang="en-US" sz="1400">
                          <a:solidFill>
                            <a:schemeClr val="tx1"/>
                          </a:solidFill>
                        </a:rPr>
                        <a:t>Flatulence</a:t>
                      </a:r>
                    </a:p>
                    <a:p>
                      <a:pPr marL="171450" lvl="0" indent="-171450">
                        <a:buFont typeface="Arial" panose="020B0604020202020204" pitchFamily="34" charset="0"/>
                        <a:buChar char="•"/>
                      </a:pPr>
                      <a:r>
                        <a:rPr lang="en-US" sz="1400">
                          <a:solidFill>
                            <a:schemeClr val="tx1"/>
                          </a:solidFill>
                        </a:rPr>
                        <a:t>Gastroenteritis</a:t>
                      </a:r>
                    </a:p>
                    <a:p>
                      <a:pPr marL="171450" lvl="0" indent="-171450">
                        <a:buFont typeface="Arial" panose="020B0604020202020204" pitchFamily="34" charset="0"/>
                        <a:buChar char="•"/>
                      </a:pPr>
                      <a:r>
                        <a:rPr lang="en-US" sz="1400">
                          <a:solidFill>
                            <a:schemeClr val="tx1"/>
                          </a:solidFill>
                        </a:rPr>
                        <a:t>Gastroesophageal reflux disease</a:t>
                      </a:r>
                    </a:p>
                    <a:p>
                      <a:pPr marL="171450" lvl="0" indent="-171450">
                        <a:buFont typeface="Arial" panose="020B0604020202020204" pitchFamily="34" charset="0"/>
                        <a:buChar char="•"/>
                      </a:pPr>
                      <a:r>
                        <a:rPr lang="en-US" sz="1400">
                          <a:solidFill>
                            <a:schemeClr val="tx1"/>
                          </a:solidFill>
                        </a:rPr>
                        <a:t>Nasopharyngitis</a:t>
                      </a:r>
                    </a:p>
                  </a:txBody>
                  <a:tcPr>
                    <a:lnL w="12700" cmpd="sng">
                      <a:noFill/>
                    </a:lnL>
                    <a:lnR w="12700" cmpd="sng">
                      <a:noFill/>
                    </a:ln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3569741"/>
                  </a:ext>
                </a:extLst>
              </a:tr>
            </a:tbl>
          </a:graphicData>
        </a:graphic>
      </p:graphicFrame>
    </p:spTree>
    <p:extLst>
      <p:ext uri="{BB962C8B-B14F-4D97-AF65-F5344CB8AC3E}">
        <p14:creationId xmlns:p14="http://schemas.microsoft.com/office/powerpoint/2010/main" val="19477482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SUBGRID]" val="[SubGrid]"/>
</p:tagLst>
</file>

<file path=ppt/tags/tag10.xml><?xml version="1.0" encoding="utf-8"?>
<p:tagLst xmlns:a="http://schemas.openxmlformats.org/drawingml/2006/main" xmlns:r="http://schemas.openxmlformats.org/officeDocument/2006/relationships" xmlns:p="http://schemas.openxmlformats.org/presentationml/2006/main">
  <p:tag name="[SUBGRID]" val="[SubGrid]"/>
</p:tagLst>
</file>

<file path=ppt/tags/tag100.xml><?xml version="1.0" encoding="utf-8"?>
<p:tagLst xmlns:a="http://schemas.openxmlformats.org/drawingml/2006/main" xmlns:r="http://schemas.openxmlformats.org/officeDocument/2006/relationships" xmlns:p="http://schemas.openxmlformats.org/presentationml/2006/main">
  <p:tag name="[SUBGRID]" val="[SubGrid]"/>
</p:tagLst>
</file>

<file path=ppt/tags/tag101.xml><?xml version="1.0" encoding="utf-8"?>
<p:tagLst xmlns:a="http://schemas.openxmlformats.org/drawingml/2006/main" xmlns:r="http://schemas.openxmlformats.org/officeDocument/2006/relationships" xmlns:p="http://schemas.openxmlformats.org/presentationml/2006/main">
  <p:tag name="[SUBGRID]" val="[SubGrid]"/>
</p:tagLst>
</file>

<file path=ppt/tags/tag102.xml><?xml version="1.0" encoding="utf-8"?>
<p:tagLst xmlns:a="http://schemas.openxmlformats.org/drawingml/2006/main" xmlns:r="http://schemas.openxmlformats.org/officeDocument/2006/relationships" xmlns:p="http://schemas.openxmlformats.org/presentationml/2006/main">
  <p:tag name="[SUBGRID]" val="[SubGrid]"/>
</p:tagLst>
</file>

<file path=ppt/tags/tag103.xml><?xml version="1.0" encoding="utf-8"?>
<p:tagLst xmlns:a="http://schemas.openxmlformats.org/drawingml/2006/main" xmlns:r="http://schemas.openxmlformats.org/officeDocument/2006/relationships" xmlns:p="http://schemas.openxmlformats.org/presentationml/2006/main">
  <p:tag name="[SUBGRID]" val="[SubGrid]"/>
</p:tagLst>
</file>

<file path=ppt/tags/tag104.xml><?xml version="1.0" encoding="utf-8"?>
<p:tagLst xmlns:a="http://schemas.openxmlformats.org/drawingml/2006/main" xmlns:r="http://schemas.openxmlformats.org/officeDocument/2006/relationships" xmlns:p="http://schemas.openxmlformats.org/presentationml/2006/main">
  <p:tag name="[SUBGRID]" val="[SubGrid]"/>
</p:tagLst>
</file>

<file path=ppt/tags/tag105.xml><?xml version="1.0" encoding="utf-8"?>
<p:tagLst xmlns:a="http://schemas.openxmlformats.org/drawingml/2006/main" xmlns:r="http://schemas.openxmlformats.org/officeDocument/2006/relationships" xmlns:p="http://schemas.openxmlformats.org/presentationml/2006/main">
  <p:tag name="[SUBGRID]" val="[SubGrid]"/>
</p:tagLst>
</file>

<file path=ppt/tags/tag106.xml><?xml version="1.0" encoding="utf-8"?>
<p:tagLst xmlns:a="http://schemas.openxmlformats.org/drawingml/2006/main" xmlns:r="http://schemas.openxmlformats.org/officeDocument/2006/relationships" xmlns:p="http://schemas.openxmlformats.org/presentationml/2006/main">
  <p:tag name="[SUBGRID]" val="[SubGrid]"/>
</p:tagLst>
</file>

<file path=ppt/tags/tag107.xml><?xml version="1.0" encoding="utf-8"?>
<p:tagLst xmlns:a="http://schemas.openxmlformats.org/drawingml/2006/main" xmlns:r="http://schemas.openxmlformats.org/officeDocument/2006/relationships" xmlns:p="http://schemas.openxmlformats.org/presentationml/2006/main">
  <p:tag name="[SUBGRID]" val="[SubGrid]"/>
</p:tagLst>
</file>

<file path=ppt/tags/tag108.xml><?xml version="1.0" encoding="utf-8"?>
<p:tagLst xmlns:a="http://schemas.openxmlformats.org/drawingml/2006/main" xmlns:r="http://schemas.openxmlformats.org/officeDocument/2006/relationships" xmlns:p="http://schemas.openxmlformats.org/presentationml/2006/main">
  <p:tag name="[SUBGRID]" val="[SubGrid]"/>
</p:tagLst>
</file>

<file path=ppt/tags/tag109.xml><?xml version="1.0" encoding="utf-8"?>
<p:tagLst xmlns:a="http://schemas.openxmlformats.org/drawingml/2006/main" xmlns:r="http://schemas.openxmlformats.org/officeDocument/2006/relationships" xmlns:p="http://schemas.openxmlformats.org/presentationml/2006/main">
  <p:tag name="[SUBGRID]" val="[SubGrid]"/>
</p:tagLst>
</file>

<file path=ppt/tags/tag11.xml><?xml version="1.0" encoding="utf-8"?>
<p:tagLst xmlns:a="http://schemas.openxmlformats.org/drawingml/2006/main" xmlns:r="http://schemas.openxmlformats.org/officeDocument/2006/relationships" xmlns:p="http://schemas.openxmlformats.org/presentationml/2006/main">
  <p:tag name="[SUBGRID]" val="[SubGrid]"/>
</p:tagLst>
</file>

<file path=ppt/tags/tag110.xml><?xml version="1.0" encoding="utf-8"?>
<p:tagLst xmlns:a="http://schemas.openxmlformats.org/drawingml/2006/main" xmlns:r="http://schemas.openxmlformats.org/officeDocument/2006/relationships" xmlns:p="http://schemas.openxmlformats.org/presentationml/2006/main">
  <p:tag name="[SUBGRID]" val="[SubGrid]"/>
</p:tagLst>
</file>

<file path=ppt/tags/tag111.xml><?xml version="1.0" encoding="utf-8"?>
<p:tagLst xmlns:a="http://schemas.openxmlformats.org/drawingml/2006/main" xmlns:r="http://schemas.openxmlformats.org/officeDocument/2006/relationships" xmlns:p="http://schemas.openxmlformats.org/presentationml/2006/main">
  <p:tag name="[SUBGRID]" val="[SubGrid]"/>
</p:tagLst>
</file>

<file path=ppt/tags/tag112.xml><?xml version="1.0" encoding="utf-8"?>
<p:tagLst xmlns:a="http://schemas.openxmlformats.org/drawingml/2006/main" xmlns:r="http://schemas.openxmlformats.org/officeDocument/2006/relationships" xmlns:p="http://schemas.openxmlformats.org/presentationml/2006/main">
  <p:tag name="[SUBGRID]" val="[SubGrid]"/>
</p:tagLst>
</file>

<file path=ppt/tags/tag113.xml><?xml version="1.0" encoding="utf-8"?>
<p:tagLst xmlns:a="http://schemas.openxmlformats.org/drawingml/2006/main" xmlns:r="http://schemas.openxmlformats.org/officeDocument/2006/relationships" xmlns:p="http://schemas.openxmlformats.org/presentationml/2006/main">
  <p:tag name="[SUBGRID]" val="[SubGrid]"/>
</p:tagLst>
</file>

<file path=ppt/tags/tag114.xml><?xml version="1.0" encoding="utf-8"?>
<p:tagLst xmlns:a="http://schemas.openxmlformats.org/drawingml/2006/main" xmlns:r="http://schemas.openxmlformats.org/officeDocument/2006/relationships" xmlns:p="http://schemas.openxmlformats.org/presentationml/2006/main">
  <p:tag name="[SUBGRID]" val="[SubGrid]"/>
</p:tagLst>
</file>

<file path=ppt/tags/tag115.xml><?xml version="1.0" encoding="utf-8"?>
<p:tagLst xmlns:a="http://schemas.openxmlformats.org/drawingml/2006/main" xmlns:r="http://schemas.openxmlformats.org/officeDocument/2006/relationships" xmlns:p="http://schemas.openxmlformats.org/presentationml/2006/main">
  <p:tag name="[SUBGRID]" val="[SubGrid]"/>
</p:tagLst>
</file>

<file path=ppt/tags/tag116.xml><?xml version="1.0" encoding="utf-8"?>
<p:tagLst xmlns:a="http://schemas.openxmlformats.org/drawingml/2006/main" xmlns:r="http://schemas.openxmlformats.org/officeDocument/2006/relationships" xmlns:p="http://schemas.openxmlformats.org/presentationml/2006/main">
  <p:tag name="[SUBGRID]" val="[SubGrid]"/>
</p:tagLst>
</file>

<file path=ppt/tags/tag117.xml><?xml version="1.0" encoding="utf-8"?>
<p:tagLst xmlns:a="http://schemas.openxmlformats.org/drawingml/2006/main" xmlns:r="http://schemas.openxmlformats.org/officeDocument/2006/relationships" xmlns:p="http://schemas.openxmlformats.org/presentationml/2006/main">
  <p:tag name="[SUBGRID]" val="[SubGrid]"/>
</p:tagLst>
</file>

<file path=ppt/tags/tag118.xml><?xml version="1.0" encoding="utf-8"?>
<p:tagLst xmlns:a="http://schemas.openxmlformats.org/drawingml/2006/main" xmlns:r="http://schemas.openxmlformats.org/officeDocument/2006/relationships" xmlns:p="http://schemas.openxmlformats.org/presentationml/2006/main">
  <p:tag name="[SUBGRID]" val="[SubGrid]"/>
</p:tagLst>
</file>

<file path=ppt/tags/tag119.xml><?xml version="1.0" encoding="utf-8"?>
<p:tagLst xmlns:a="http://schemas.openxmlformats.org/drawingml/2006/main" xmlns:r="http://schemas.openxmlformats.org/officeDocument/2006/relationships" xmlns:p="http://schemas.openxmlformats.org/presentationml/2006/main">
  <p:tag name="[SUBGRID]" val="[SubGrid]"/>
</p:tagLst>
</file>

<file path=ppt/tags/tag12.xml><?xml version="1.0" encoding="utf-8"?>
<p:tagLst xmlns:a="http://schemas.openxmlformats.org/drawingml/2006/main" xmlns:r="http://schemas.openxmlformats.org/officeDocument/2006/relationships" xmlns:p="http://schemas.openxmlformats.org/presentationml/2006/main">
  <p:tag name="[SUBGRID]" val="[SubGrid]"/>
</p:tagLst>
</file>

<file path=ppt/tags/tag120.xml><?xml version="1.0" encoding="utf-8"?>
<p:tagLst xmlns:a="http://schemas.openxmlformats.org/drawingml/2006/main" xmlns:r="http://schemas.openxmlformats.org/officeDocument/2006/relationships" xmlns:p="http://schemas.openxmlformats.org/presentationml/2006/main">
  <p:tag name="[SUBGRID]" val="[SubGrid]"/>
</p:tagLst>
</file>

<file path=ppt/tags/tag121.xml><?xml version="1.0" encoding="utf-8"?>
<p:tagLst xmlns:a="http://schemas.openxmlformats.org/drawingml/2006/main" xmlns:r="http://schemas.openxmlformats.org/officeDocument/2006/relationships" xmlns:p="http://schemas.openxmlformats.org/presentationml/2006/main">
  <p:tag name="[SUBGRID]" val="[SubGrid]"/>
</p:tagLst>
</file>

<file path=ppt/tags/tag122.xml><?xml version="1.0" encoding="utf-8"?>
<p:tagLst xmlns:a="http://schemas.openxmlformats.org/drawingml/2006/main" xmlns:r="http://schemas.openxmlformats.org/officeDocument/2006/relationships" xmlns:p="http://schemas.openxmlformats.org/presentationml/2006/main">
  <p:tag name="[SUBGRID]" val="[SubGrid]"/>
</p:tagLst>
</file>

<file path=ppt/tags/tag123.xml><?xml version="1.0" encoding="utf-8"?>
<p:tagLst xmlns:a="http://schemas.openxmlformats.org/drawingml/2006/main" xmlns:r="http://schemas.openxmlformats.org/officeDocument/2006/relationships" xmlns:p="http://schemas.openxmlformats.org/presentationml/2006/main">
  <p:tag name="[SUBGRID]" val="[SubGrid]"/>
</p:tagLst>
</file>

<file path=ppt/tags/tag124.xml><?xml version="1.0" encoding="utf-8"?>
<p:tagLst xmlns:a="http://schemas.openxmlformats.org/drawingml/2006/main" xmlns:r="http://schemas.openxmlformats.org/officeDocument/2006/relationships" xmlns:p="http://schemas.openxmlformats.org/presentationml/2006/main">
  <p:tag name="[SUBGRID]" val="[SubGrid]"/>
</p:tagLst>
</file>

<file path=ppt/tags/tag125.xml><?xml version="1.0" encoding="utf-8"?>
<p:tagLst xmlns:a="http://schemas.openxmlformats.org/drawingml/2006/main" xmlns:r="http://schemas.openxmlformats.org/officeDocument/2006/relationships" xmlns:p="http://schemas.openxmlformats.org/presentationml/2006/main">
  <p:tag name="[SUBGRID]" val="[SubGrid]"/>
</p:tagLst>
</file>

<file path=ppt/tags/tag126.xml><?xml version="1.0" encoding="utf-8"?>
<p:tagLst xmlns:a="http://schemas.openxmlformats.org/drawingml/2006/main" xmlns:r="http://schemas.openxmlformats.org/officeDocument/2006/relationships" xmlns:p="http://schemas.openxmlformats.org/presentationml/2006/main">
  <p:tag name="[SUBGRID]" val="[SubGrid]"/>
</p:tagLst>
</file>

<file path=ppt/tags/tag127.xml><?xml version="1.0" encoding="utf-8"?>
<p:tagLst xmlns:a="http://schemas.openxmlformats.org/drawingml/2006/main" xmlns:r="http://schemas.openxmlformats.org/officeDocument/2006/relationships" xmlns:p="http://schemas.openxmlformats.org/presentationml/2006/main">
  <p:tag name="[SUBGRID]" val="[SubGrid]"/>
</p:tagLst>
</file>

<file path=ppt/tags/tag128.xml><?xml version="1.0" encoding="utf-8"?>
<p:tagLst xmlns:a="http://schemas.openxmlformats.org/drawingml/2006/main" xmlns:r="http://schemas.openxmlformats.org/officeDocument/2006/relationships" xmlns:p="http://schemas.openxmlformats.org/presentationml/2006/main">
  <p:tag name="[SUBGRID]" val="[SubGrid]"/>
</p:tagLst>
</file>

<file path=ppt/tags/tag129.xml><?xml version="1.0" encoding="utf-8"?>
<p:tagLst xmlns:a="http://schemas.openxmlformats.org/drawingml/2006/main" xmlns:r="http://schemas.openxmlformats.org/officeDocument/2006/relationships" xmlns:p="http://schemas.openxmlformats.org/presentationml/2006/main">
  <p:tag name="[SUBGRID]" val="[SubGrid]"/>
</p:tagLst>
</file>

<file path=ppt/tags/tag13.xml><?xml version="1.0" encoding="utf-8"?>
<p:tagLst xmlns:a="http://schemas.openxmlformats.org/drawingml/2006/main" xmlns:r="http://schemas.openxmlformats.org/officeDocument/2006/relationships" xmlns:p="http://schemas.openxmlformats.org/presentationml/2006/main">
  <p:tag name="[SUBGRID]" val="[SubGrid]"/>
</p:tagLst>
</file>

<file path=ppt/tags/tag130.xml><?xml version="1.0" encoding="utf-8"?>
<p:tagLst xmlns:a="http://schemas.openxmlformats.org/drawingml/2006/main" xmlns:r="http://schemas.openxmlformats.org/officeDocument/2006/relationships" xmlns:p="http://schemas.openxmlformats.org/presentationml/2006/main">
  <p:tag name="[SUBGRID]" val="[SubGrid]"/>
</p:tagLst>
</file>

<file path=ppt/tags/tag131.xml><?xml version="1.0" encoding="utf-8"?>
<p:tagLst xmlns:a="http://schemas.openxmlformats.org/drawingml/2006/main" xmlns:r="http://schemas.openxmlformats.org/officeDocument/2006/relationships" xmlns:p="http://schemas.openxmlformats.org/presentationml/2006/main">
  <p:tag name="[SUBGRID]" val="[SubGrid]"/>
</p:tagLst>
</file>

<file path=ppt/tags/tag132.xml><?xml version="1.0" encoding="utf-8"?>
<p:tagLst xmlns:a="http://schemas.openxmlformats.org/drawingml/2006/main" xmlns:r="http://schemas.openxmlformats.org/officeDocument/2006/relationships" xmlns:p="http://schemas.openxmlformats.org/presentationml/2006/main">
  <p:tag name="[SUBGRID]" val="[SubGrid]"/>
</p:tagLst>
</file>

<file path=ppt/tags/tag133.xml><?xml version="1.0" encoding="utf-8"?>
<p:tagLst xmlns:a="http://schemas.openxmlformats.org/drawingml/2006/main" xmlns:r="http://schemas.openxmlformats.org/officeDocument/2006/relationships" xmlns:p="http://schemas.openxmlformats.org/presentationml/2006/main">
  <p:tag name="[SUBGRID]" val="[SubGrid]"/>
</p:tagLst>
</file>

<file path=ppt/tags/tag134.xml><?xml version="1.0" encoding="utf-8"?>
<p:tagLst xmlns:a="http://schemas.openxmlformats.org/drawingml/2006/main" xmlns:r="http://schemas.openxmlformats.org/officeDocument/2006/relationships" xmlns:p="http://schemas.openxmlformats.org/presentationml/2006/main">
  <p:tag name="[SUBGRID]" val="[SubGrid]"/>
</p:tagLst>
</file>

<file path=ppt/tags/tag135.xml><?xml version="1.0" encoding="utf-8"?>
<p:tagLst xmlns:a="http://schemas.openxmlformats.org/drawingml/2006/main" xmlns:r="http://schemas.openxmlformats.org/officeDocument/2006/relationships" xmlns:p="http://schemas.openxmlformats.org/presentationml/2006/main">
  <p:tag name="[SUBGRID]" val="[SubGrid]"/>
</p:tagLst>
</file>

<file path=ppt/tags/tag136.xml><?xml version="1.0" encoding="utf-8"?>
<p:tagLst xmlns:a="http://schemas.openxmlformats.org/drawingml/2006/main" xmlns:r="http://schemas.openxmlformats.org/officeDocument/2006/relationships" xmlns:p="http://schemas.openxmlformats.org/presentationml/2006/main">
  <p:tag name="[SUBGRID]" val="[SubGrid]"/>
</p:tagLst>
</file>

<file path=ppt/tags/tag137.xml><?xml version="1.0" encoding="utf-8"?>
<p:tagLst xmlns:a="http://schemas.openxmlformats.org/drawingml/2006/main" xmlns:r="http://schemas.openxmlformats.org/officeDocument/2006/relationships" xmlns:p="http://schemas.openxmlformats.org/presentationml/2006/main">
  <p:tag name="[SUBGRID]" val="[SubGrid]"/>
</p:tagLst>
</file>

<file path=ppt/tags/tag138.xml><?xml version="1.0" encoding="utf-8"?>
<p:tagLst xmlns:a="http://schemas.openxmlformats.org/drawingml/2006/main" xmlns:r="http://schemas.openxmlformats.org/officeDocument/2006/relationships" xmlns:p="http://schemas.openxmlformats.org/presentationml/2006/main">
  <p:tag name="[SUBGRID]" val="[SubGrid]"/>
</p:tagLst>
</file>

<file path=ppt/tags/tag139.xml><?xml version="1.0" encoding="utf-8"?>
<p:tagLst xmlns:a="http://schemas.openxmlformats.org/drawingml/2006/main" xmlns:r="http://schemas.openxmlformats.org/officeDocument/2006/relationships" xmlns:p="http://schemas.openxmlformats.org/presentationml/2006/main">
  <p:tag name="[SUBGRID]" val="[SubGrid]"/>
</p:tagLst>
</file>

<file path=ppt/tags/tag14.xml><?xml version="1.0" encoding="utf-8"?>
<p:tagLst xmlns:a="http://schemas.openxmlformats.org/drawingml/2006/main" xmlns:r="http://schemas.openxmlformats.org/officeDocument/2006/relationships" xmlns:p="http://schemas.openxmlformats.org/presentationml/2006/main">
  <p:tag name="[SUBGRID]" val="[SubGrid]"/>
</p:tagLst>
</file>

<file path=ppt/tags/tag140.xml><?xml version="1.0" encoding="utf-8"?>
<p:tagLst xmlns:a="http://schemas.openxmlformats.org/drawingml/2006/main" xmlns:r="http://schemas.openxmlformats.org/officeDocument/2006/relationships" xmlns:p="http://schemas.openxmlformats.org/presentationml/2006/main">
  <p:tag name="[SUBGRID]" val="[SubGrid]"/>
</p:tagLst>
</file>

<file path=ppt/tags/tag141.xml><?xml version="1.0" encoding="utf-8"?>
<p:tagLst xmlns:a="http://schemas.openxmlformats.org/drawingml/2006/main" xmlns:r="http://schemas.openxmlformats.org/officeDocument/2006/relationships" xmlns:p="http://schemas.openxmlformats.org/presentationml/2006/main">
  <p:tag name="[SUBGRID]" val="[SubGrid]"/>
</p:tagLst>
</file>

<file path=ppt/tags/tag142.xml><?xml version="1.0" encoding="utf-8"?>
<p:tagLst xmlns:a="http://schemas.openxmlformats.org/drawingml/2006/main" xmlns:r="http://schemas.openxmlformats.org/officeDocument/2006/relationships" xmlns:p="http://schemas.openxmlformats.org/presentationml/2006/main">
  <p:tag name="[SUBGRID]" val="[SubGrid]"/>
</p:tagLst>
</file>

<file path=ppt/tags/tag143.xml><?xml version="1.0" encoding="utf-8"?>
<p:tagLst xmlns:a="http://schemas.openxmlformats.org/drawingml/2006/main" xmlns:r="http://schemas.openxmlformats.org/officeDocument/2006/relationships" xmlns:p="http://schemas.openxmlformats.org/presentationml/2006/main">
  <p:tag name="[SUBGRID]" val="[SubGrid]"/>
</p:tagLst>
</file>

<file path=ppt/tags/tag144.xml><?xml version="1.0" encoding="utf-8"?>
<p:tagLst xmlns:a="http://schemas.openxmlformats.org/drawingml/2006/main" xmlns:r="http://schemas.openxmlformats.org/officeDocument/2006/relationships" xmlns:p="http://schemas.openxmlformats.org/presentationml/2006/main">
  <p:tag name="[SUBGRID]" val="[SubGrid]"/>
</p:tagLst>
</file>

<file path=ppt/tags/tag145.xml><?xml version="1.0" encoding="utf-8"?>
<p:tagLst xmlns:a="http://schemas.openxmlformats.org/drawingml/2006/main" xmlns:r="http://schemas.openxmlformats.org/officeDocument/2006/relationships" xmlns:p="http://schemas.openxmlformats.org/presentationml/2006/main">
  <p:tag name="[SUBGRID]" val="[SubGrid]"/>
</p:tagLst>
</file>

<file path=ppt/tags/tag146.xml><?xml version="1.0" encoding="utf-8"?>
<p:tagLst xmlns:a="http://schemas.openxmlformats.org/drawingml/2006/main" xmlns:r="http://schemas.openxmlformats.org/officeDocument/2006/relationships" xmlns:p="http://schemas.openxmlformats.org/presentationml/2006/main">
  <p:tag name="[SUBGRID]" val="[SubGrid]"/>
</p:tagLst>
</file>

<file path=ppt/tags/tag147.xml><?xml version="1.0" encoding="utf-8"?>
<p:tagLst xmlns:a="http://schemas.openxmlformats.org/drawingml/2006/main" xmlns:r="http://schemas.openxmlformats.org/officeDocument/2006/relationships" xmlns:p="http://schemas.openxmlformats.org/presentationml/2006/main">
  <p:tag name="[SUBGRID]" val="[SubGrid]"/>
</p:tagLst>
</file>

<file path=ppt/tags/tag148.xml><?xml version="1.0" encoding="utf-8"?>
<p:tagLst xmlns:a="http://schemas.openxmlformats.org/drawingml/2006/main" xmlns:r="http://schemas.openxmlformats.org/officeDocument/2006/relationships" xmlns:p="http://schemas.openxmlformats.org/presentationml/2006/main">
  <p:tag name="[SUBGRID]" val="[SubGrid]"/>
</p:tagLst>
</file>

<file path=ppt/tags/tag149.xml><?xml version="1.0" encoding="utf-8"?>
<p:tagLst xmlns:a="http://schemas.openxmlformats.org/drawingml/2006/main" xmlns:r="http://schemas.openxmlformats.org/officeDocument/2006/relationships" xmlns:p="http://schemas.openxmlformats.org/presentationml/2006/main">
  <p:tag name="[SUBGRID]" val="[SubGrid]"/>
</p:tagLst>
</file>

<file path=ppt/tags/tag15.xml><?xml version="1.0" encoding="utf-8"?>
<p:tagLst xmlns:a="http://schemas.openxmlformats.org/drawingml/2006/main" xmlns:r="http://schemas.openxmlformats.org/officeDocument/2006/relationships" xmlns:p="http://schemas.openxmlformats.org/presentationml/2006/main">
  <p:tag name="[SUBGRID]" val="[SubGrid]"/>
</p:tagLst>
</file>

<file path=ppt/tags/tag150.xml><?xml version="1.0" encoding="utf-8"?>
<p:tagLst xmlns:a="http://schemas.openxmlformats.org/drawingml/2006/main" xmlns:r="http://schemas.openxmlformats.org/officeDocument/2006/relationships" xmlns:p="http://schemas.openxmlformats.org/presentationml/2006/main">
  <p:tag name="[SUBGRID]" val="[SubGrid]"/>
</p:tagLst>
</file>

<file path=ppt/tags/tag151.xml><?xml version="1.0" encoding="utf-8"?>
<p:tagLst xmlns:a="http://schemas.openxmlformats.org/drawingml/2006/main" xmlns:r="http://schemas.openxmlformats.org/officeDocument/2006/relationships" xmlns:p="http://schemas.openxmlformats.org/presentationml/2006/main">
  <p:tag name="[SUBGRID]" val="[SubGrid]"/>
</p:tagLst>
</file>

<file path=ppt/tags/tag152.xml><?xml version="1.0" encoding="utf-8"?>
<p:tagLst xmlns:a="http://schemas.openxmlformats.org/drawingml/2006/main" xmlns:r="http://schemas.openxmlformats.org/officeDocument/2006/relationships" xmlns:p="http://schemas.openxmlformats.org/presentationml/2006/main">
  <p:tag name="[SUBGRID]" val="[SubGrid]"/>
</p:tagLst>
</file>

<file path=ppt/tags/tag153.xml><?xml version="1.0" encoding="utf-8"?>
<p:tagLst xmlns:a="http://schemas.openxmlformats.org/drawingml/2006/main" xmlns:r="http://schemas.openxmlformats.org/officeDocument/2006/relationships" xmlns:p="http://schemas.openxmlformats.org/presentationml/2006/main">
  <p:tag name="[SUBGRID]" val="[SubGrid]"/>
</p:tagLst>
</file>

<file path=ppt/tags/tag154.xml><?xml version="1.0" encoding="utf-8"?>
<p:tagLst xmlns:a="http://schemas.openxmlformats.org/drawingml/2006/main" xmlns:r="http://schemas.openxmlformats.org/officeDocument/2006/relationships" xmlns:p="http://schemas.openxmlformats.org/presentationml/2006/main">
  <p:tag name="[SUBGRID]" val="[SubGrid]"/>
</p:tagLst>
</file>

<file path=ppt/tags/tag155.xml><?xml version="1.0" encoding="utf-8"?>
<p:tagLst xmlns:a="http://schemas.openxmlformats.org/drawingml/2006/main" xmlns:r="http://schemas.openxmlformats.org/officeDocument/2006/relationships" xmlns:p="http://schemas.openxmlformats.org/presentationml/2006/main">
  <p:tag name="[SUBGRID]" val="[SubGrid]"/>
</p:tagLst>
</file>

<file path=ppt/tags/tag156.xml><?xml version="1.0" encoding="utf-8"?>
<p:tagLst xmlns:a="http://schemas.openxmlformats.org/drawingml/2006/main" xmlns:r="http://schemas.openxmlformats.org/officeDocument/2006/relationships" xmlns:p="http://schemas.openxmlformats.org/presentationml/2006/main">
  <p:tag name="[SUBGRID]" val="[SubGrid]"/>
</p:tagLst>
</file>

<file path=ppt/tags/tag157.xml><?xml version="1.0" encoding="utf-8"?>
<p:tagLst xmlns:a="http://schemas.openxmlformats.org/drawingml/2006/main" xmlns:r="http://schemas.openxmlformats.org/officeDocument/2006/relationships" xmlns:p="http://schemas.openxmlformats.org/presentationml/2006/main">
  <p:tag name="[SUBGRID]" val="[SubGrid]"/>
</p:tagLst>
</file>

<file path=ppt/tags/tag158.xml><?xml version="1.0" encoding="utf-8"?>
<p:tagLst xmlns:a="http://schemas.openxmlformats.org/drawingml/2006/main" xmlns:r="http://schemas.openxmlformats.org/officeDocument/2006/relationships" xmlns:p="http://schemas.openxmlformats.org/presentationml/2006/main">
  <p:tag name="[SUBGRID]" val="[SubGrid]"/>
</p:tagLst>
</file>

<file path=ppt/tags/tag159.xml><?xml version="1.0" encoding="utf-8"?>
<p:tagLst xmlns:a="http://schemas.openxmlformats.org/drawingml/2006/main" xmlns:r="http://schemas.openxmlformats.org/officeDocument/2006/relationships" xmlns:p="http://schemas.openxmlformats.org/presentationml/2006/main">
  <p:tag name="[SUBGRID]" val="[SubGrid]"/>
</p:tagLst>
</file>

<file path=ppt/tags/tag16.xml><?xml version="1.0" encoding="utf-8"?>
<p:tagLst xmlns:a="http://schemas.openxmlformats.org/drawingml/2006/main" xmlns:r="http://schemas.openxmlformats.org/officeDocument/2006/relationships" xmlns:p="http://schemas.openxmlformats.org/presentationml/2006/main">
  <p:tag name="[SUBGRID]" val="[SubGrid]"/>
</p:tagLst>
</file>

<file path=ppt/tags/tag160.xml><?xml version="1.0" encoding="utf-8"?>
<p:tagLst xmlns:a="http://schemas.openxmlformats.org/drawingml/2006/main" xmlns:r="http://schemas.openxmlformats.org/officeDocument/2006/relationships" xmlns:p="http://schemas.openxmlformats.org/presentationml/2006/main">
  <p:tag name="[SUBGRID]" val="[SubGrid]"/>
</p:tagLst>
</file>

<file path=ppt/tags/tag161.xml><?xml version="1.0" encoding="utf-8"?>
<p:tagLst xmlns:a="http://schemas.openxmlformats.org/drawingml/2006/main" xmlns:r="http://schemas.openxmlformats.org/officeDocument/2006/relationships" xmlns:p="http://schemas.openxmlformats.org/presentationml/2006/main">
  <p:tag name="[SUBGRID]" val="[SubGrid]"/>
</p:tagLst>
</file>

<file path=ppt/tags/tag162.xml><?xml version="1.0" encoding="utf-8"?>
<p:tagLst xmlns:a="http://schemas.openxmlformats.org/drawingml/2006/main" xmlns:r="http://schemas.openxmlformats.org/officeDocument/2006/relationships" xmlns:p="http://schemas.openxmlformats.org/presentationml/2006/main">
  <p:tag name="[SUBGRID]" val="[SubGrid]"/>
</p:tagLst>
</file>

<file path=ppt/tags/tag163.xml><?xml version="1.0" encoding="utf-8"?>
<p:tagLst xmlns:a="http://schemas.openxmlformats.org/drawingml/2006/main" xmlns:r="http://schemas.openxmlformats.org/officeDocument/2006/relationships" xmlns:p="http://schemas.openxmlformats.org/presentationml/2006/main">
  <p:tag name="[SUBGRID]" val="[SubGrid]"/>
</p:tagLst>
</file>

<file path=ppt/tags/tag164.xml><?xml version="1.0" encoding="utf-8"?>
<p:tagLst xmlns:a="http://schemas.openxmlformats.org/drawingml/2006/main" xmlns:r="http://schemas.openxmlformats.org/officeDocument/2006/relationships" xmlns:p="http://schemas.openxmlformats.org/presentationml/2006/main">
  <p:tag name="[SUBGRID]" val="[SubGrid]"/>
</p:tagLst>
</file>

<file path=ppt/tags/tag165.xml><?xml version="1.0" encoding="utf-8"?>
<p:tagLst xmlns:a="http://schemas.openxmlformats.org/drawingml/2006/main" xmlns:r="http://schemas.openxmlformats.org/officeDocument/2006/relationships" xmlns:p="http://schemas.openxmlformats.org/presentationml/2006/main">
  <p:tag name="[SUBGRID]" val="[SubGrid]"/>
</p:tagLst>
</file>

<file path=ppt/tags/tag166.xml><?xml version="1.0" encoding="utf-8"?>
<p:tagLst xmlns:a="http://schemas.openxmlformats.org/drawingml/2006/main" xmlns:r="http://schemas.openxmlformats.org/officeDocument/2006/relationships" xmlns:p="http://schemas.openxmlformats.org/presentationml/2006/main">
  <p:tag name="[SUBGRID]" val="[SubGrid]"/>
</p:tagLst>
</file>

<file path=ppt/tags/tag167.xml><?xml version="1.0" encoding="utf-8"?>
<p:tagLst xmlns:a="http://schemas.openxmlformats.org/drawingml/2006/main" xmlns:r="http://schemas.openxmlformats.org/officeDocument/2006/relationships" xmlns:p="http://schemas.openxmlformats.org/presentationml/2006/main">
  <p:tag name="[SUBGRID]" val="[SubGrid]"/>
</p:tagLst>
</file>

<file path=ppt/tags/tag168.xml><?xml version="1.0" encoding="utf-8"?>
<p:tagLst xmlns:a="http://schemas.openxmlformats.org/drawingml/2006/main" xmlns:r="http://schemas.openxmlformats.org/officeDocument/2006/relationships" xmlns:p="http://schemas.openxmlformats.org/presentationml/2006/main">
  <p:tag name="[SUBGRID]" val="[SubGrid]"/>
</p:tagLst>
</file>

<file path=ppt/tags/tag169.xml><?xml version="1.0" encoding="utf-8"?>
<p:tagLst xmlns:a="http://schemas.openxmlformats.org/drawingml/2006/main" xmlns:r="http://schemas.openxmlformats.org/officeDocument/2006/relationships" xmlns:p="http://schemas.openxmlformats.org/presentationml/2006/main">
  <p:tag name="[SUBGRID]" val="[SubGrid]"/>
</p:tagLst>
</file>

<file path=ppt/tags/tag17.xml><?xml version="1.0" encoding="utf-8"?>
<p:tagLst xmlns:a="http://schemas.openxmlformats.org/drawingml/2006/main" xmlns:r="http://schemas.openxmlformats.org/officeDocument/2006/relationships" xmlns:p="http://schemas.openxmlformats.org/presentationml/2006/main">
  <p:tag name="[SUBGRID]" val="[SubGrid]"/>
</p:tagLst>
</file>

<file path=ppt/tags/tag170.xml><?xml version="1.0" encoding="utf-8"?>
<p:tagLst xmlns:a="http://schemas.openxmlformats.org/drawingml/2006/main" xmlns:r="http://schemas.openxmlformats.org/officeDocument/2006/relationships" xmlns:p="http://schemas.openxmlformats.org/presentationml/2006/main">
  <p:tag name="[SUBGRID]" val="[SubGrid]"/>
</p:tagLst>
</file>

<file path=ppt/tags/tag171.xml><?xml version="1.0" encoding="utf-8"?>
<p:tagLst xmlns:a="http://schemas.openxmlformats.org/drawingml/2006/main" xmlns:r="http://schemas.openxmlformats.org/officeDocument/2006/relationships" xmlns:p="http://schemas.openxmlformats.org/presentationml/2006/main">
  <p:tag name="[SUBGRID]" val="[SubGrid]"/>
</p:tagLst>
</file>

<file path=ppt/tags/tag172.xml><?xml version="1.0" encoding="utf-8"?>
<p:tagLst xmlns:a="http://schemas.openxmlformats.org/drawingml/2006/main" xmlns:r="http://schemas.openxmlformats.org/officeDocument/2006/relationships" xmlns:p="http://schemas.openxmlformats.org/presentationml/2006/main">
  <p:tag name="[SUBGRID]" val="[SubGrid]"/>
</p:tagLst>
</file>

<file path=ppt/tags/tag173.xml><?xml version="1.0" encoding="utf-8"?>
<p:tagLst xmlns:a="http://schemas.openxmlformats.org/drawingml/2006/main" xmlns:r="http://schemas.openxmlformats.org/officeDocument/2006/relationships" xmlns:p="http://schemas.openxmlformats.org/presentationml/2006/main">
  <p:tag name="[SUBGRID]" val="[SubGrid]"/>
</p:tagLst>
</file>

<file path=ppt/tags/tag174.xml><?xml version="1.0" encoding="utf-8"?>
<p:tagLst xmlns:a="http://schemas.openxmlformats.org/drawingml/2006/main" xmlns:r="http://schemas.openxmlformats.org/officeDocument/2006/relationships" xmlns:p="http://schemas.openxmlformats.org/presentationml/2006/main">
  <p:tag name="[SUBGRID]" val="[SubGrid]"/>
</p:tagLst>
</file>

<file path=ppt/tags/tag175.xml><?xml version="1.0" encoding="utf-8"?>
<p:tagLst xmlns:a="http://schemas.openxmlformats.org/drawingml/2006/main" xmlns:r="http://schemas.openxmlformats.org/officeDocument/2006/relationships" xmlns:p="http://schemas.openxmlformats.org/presentationml/2006/main">
  <p:tag name="[SUBGRID]" val="[SubGrid]"/>
</p:tagLst>
</file>

<file path=ppt/tags/tag176.xml><?xml version="1.0" encoding="utf-8"?>
<p:tagLst xmlns:a="http://schemas.openxmlformats.org/drawingml/2006/main" xmlns:r="http://schemas.openxmlformats.org/officeDocument/2006/relationships" xmlns:p="http://schemas.openxmlformats.org/presentationml/2006/main">
  <p:tag name="[SUBGRID]" val="[SubGrid]"/>
</p:tagLst>
</file>

<file path=ppt/tags/tag177.xml><?xml version="1.0" encoding="utf-8"?>
<p:tagLst xmlns:a="http://schemas.openxmlformats.org/drawingml/2006/main" xmlns:r="http://schemas.openxmlformats.org/officeDocument/2006/relationships" xmlns:p="http://schemas.openxmlformats.org/presentationml/2006/main">
  <p:tag name="[SUBGRID]" val="[SubGrid]"/>
</p:tagLst>
</file>

<file path=ppt/tags/tag178.xml><?xml version="1.0" encoding="utf-8"?>
<p:tagLst xmlns:a="http://schemas.openxmlformats.org/drawingml/2006/main" xmlns:r="http://schemas.openxmlformats.org/officeDocument/2006/relationships" xmlns:p="http://schemas.openxmlformats.org/presentationml/2006/main">
  <p:tag name="[SUBGRID]" val="[SubGrid]"/>
</p:tagLst>
</file>

<file path=ppt/tags/tag179.xml><?xml version="1.0" encoding="utf-8"?>
<p:tagLst xmlns:a="http://schemas.openxmlformats.org/drawingml/2006/main" xmlns:r="http://schemas.openxmlformats.org/officeDocument/2006/relationships" xmlns:p="http://schemas.openxmlformats.org/presentationml/2006/main">
  <p:tag name="[SUBGRID]" val="[SubGrid]"/>
</p:tagLst>
</file>

<file path=ppt/tags/tag18.xml><?xml version="1.0" encoding="utf-8"?>
<p:tagLst xmlns:a="http://schemas.openxmlformats.org/drawingml/2006/main" xmlns:r="http://schemas.openxmlformats.org/officeDocument/2006/relationships" xmlns:p="http://schemas.openxmlformats.org/presentationml/2006/main">
  <p:tag name="[SUBGRID]" val="[SubGrid]"/>
</p:tagLst>
</file>

<file path=ppt/tags/tag180.xml><?xml version="1.0" encoding="utf-8"?>
<p:tagLst xmlns:a="http://schemas.openxmlformats.org/drawingml/2006/main" xmlns:r="http://schemas.openxmlformats.org/officeDocument/2006/relationships" xmlns:p="http://schemas.openxmlformats.org/presentationml/2006/main">
  <p:tag name="[SUBGRID]" val="[SubGrid]"/>
</p:tagLst>
</file>

<file path=ppt/tags/tag181.xml><?xml version="1.0" encoding="utf-8"?>
<p:tagLst xmlns:a="http://schemas.openxmlformats.org/drawingml/2006/main" xmlns:r="http://schemas.openxmlformats.org/officeDocument/2006/relationships" xmlns:p="http://schemas.openxmlformats.org/presentationml/2006/main">
  <p:tag name="[SUBGRID]" val="[SubGrid]"/>
</p:tagLst>
</file>

<file path=ppt/tags/tag182.xml><?xml version="1.0" encoding="utf-8"?>
<p:tagLst xmlns:a="http://schemas.openxmlformats.org/drawingml/2006/main" xmlns:r="http://schemas.openxmlformats.org/officeDocument/2006/relationships" xmlns:p="http://schemas.openxmlformats.org/presentationml/2006/main">
  <p:tag name="[SUBGRID]" val="[SubGrid]"/>
</p:tagLst>
</file>

<file path=ppt/tags/tag183.xml><?xml version="1.0" encoding="utf-8"?>
<p:tagLst xmlns:a="http://schemas.openxmlformats.org/drawingml/2006/main" xmlns:r="http://schemas.openxmlformats.org/officeDocument/2006/relationships" xmlns:p="http://schemas.openxmlformats.org/presentationml/2006/main">
  <p:tag name="[SUBGRID]" val="[SubGrid]"/>
</p:tagLst>
</file>

<file path=ppt/tags/tag184.xml><?xml version="1.0" encoding="utf-8"?>
<p:tagLst xmlns:a="http://schemas.openxmlformats.org/drawingml/2006/main" xmlns:r="http://schemas.openxmlformats.org/officeDocument/2006/relationships" xmlns:p="http://schemas.openxmlformats.org/presentationml/2006/main">
  <p:tag name="[SUBGRID]" val="[SubGrid]"/>
</p:tagLst>
</file>

<file path=ppt/tags/tag185.xml><?xml version="1.0" encoding="utf-8"?>
<p:tagLst xmlns:a="http://schemas.openxmlformats.org/drawingml/2006/main" xmlns:r="http://schemas.openxmlformats.org/officeDocument/2006/relationships" xmlns:p="http://schemas.openxmlformats.org/presentationml/2006/main">
  <p:tag name="[SUBGRID]" val="[SubGrid]"/>
</p:tagLst>
</file>

<file path=ppt/tags/tag186.xml><?xml version="1.0" encoding="utf-8"?>
<p:tagLst xmlns:a="http://schemas.openxmlformats.org/drawingml/2006/main" xmlns:r="http://schemas.openxmlformats.org/officeDocument/2006/relationships" xmlns:p="http://schemas.openxmlformats.org/presentationml/2006/main">
  <p:tag name="[SUBGRID]" val="[SubGrid]"/>
</p:tagLst>
</file>

<file path=ppt/tags/tag187.xml><?xml version="1.0" encoding="utf-8"?>
<p:tagLst xmlns:a="http://schemas.openxmlformats.org/drawingml/2006/main" xmlns:r="http://schemas.openxmlformats.org/officeDocument/2006/relationships" xmlns:p="http://schemas.openxmlformats.org/presentationml/2006/main">
  <p:tag name="[SUBGRID]" val="[SubGrid]"/>
</p:tagLst>
</file>

<file path=ppt/tags/tag188.xml><?xml version="1.0" encoding="utf-8"?>
<p:tagLst xmlns:a="http://schemas.openxmlformats.org/drawingml/2006/main" xmlns:r="http://schemas.openxmlformats.org/officeDocument/2006/relationships" xmlns:p="http://schemas.openxmlformats.org/presentationml/2006/main">
  <p:tag name="[SUBGRID]" val="[SubGrid]"/>
</p:tagLst>
</file>

<file path=ppt/tags/tag189.xml><?xml version="1.0" encoding="utf-8"?>
<p:tagLst xmlns:a="http://schemas.openxmlformats.org/drawingml/2006/main" xmlns:r="http://schemas.openxmlformats.org/officeDocument/2006/relationships" xmlns:p="http://schemas.openxmlformats.org/presentationml/2006/main">
  <p:tag name="[SUBGRID]" val="[SubGrid]"/>
</p:tagLst>
</file>

<file path=ppt/tags/tag19.xml><?xml version="1.0" encoding="utf-8"?>
<p:tagLst xmlns:a="http://schemas.openxmlformats.org/drawingml/2006/main" xmlns:r="http://schemas.openxmlformats.org/officeDocument/2006/relationships" xmlns:p="http://schemas.openxmlformats.org/presentationml/2006/main">
  <p:tag name="[SUBGRID]" val="[SubGrid]"/>
</p:tagLst>
</file>

<file path=ppt/tags/tag190.xml><?xml version="1.0" encoding="utf-8"?>
<p:tagLst xmlns:a="http://schemas.openxmlformats.org/drawingml/2006/main" xmlns:r="http://schemas.openxmlformats.org/officeDocument/2006/relationships" xmlns:p="http://schemas.openxmlformats.org/presentationml/2006/main">
  <p:tag name="[SUBGRID]" val="[SubGrid]"/>
</p:tagLst>
</file>

<file path=ppt/tags/tag191.xml><?xml version="1.0" encoding="utf-8"?>
<p:tagLst xmlns:a="http://schemas.openxmlformats.org/drawingml/2006/main" xmlns:r="http://schemas.openxmlformats.org/officeDocument/2006/relationships" xmlns:p="http://schemas.openxmlformats.org/presentationml/2006/main">
  <p:tag name="[SUBGRID]" val="[SubGrid]"/>
</p:tagLst>
</file>

<file path=ppt/tags/tag192.xml><?xml version="1.0" encoding="utf-8"?>
<p:tagLst xmlns:a="http://schemas.openxmlformats.org/drawingml/2006/main" xmlns:r="http://schemas.openxmlformats.org/officeDocument/2006/relationships" xmlns:p="http://schemas.openxmlformats.org/presentationml/2006/main">
  <p:tag name="[SUBGRID]" val="[SubGrid]"/>
</p:tagLst>
</file>

<file path=ppt/tags/tag193.xml><?xml version="1.0" encoding="utf-8"?>
<p:tagLst xmlns:a="http://schemas.openxmlformats.org/drawingml/2006/main" xmlns:r="http://schemas.openxmlformats.org/officeDocument/2006/relationships" xmlns:p="http://schemas.openxmlformats.org/presentationml/2006/main">
  <p:tag name="[SUBGRID]" val="[SubGrid]"/>
</p:tagLst>
</file>

<file path=ppt/tags/tag194.xml><?xml version="1.0" encoding="utf-8"?>
<p:tagLst xmlns:a="http://schemas.openxmlformats.org/drawingml/2006/main" xmlns:r="http://schemas.openxmlformats.org/officeDocument/2006/relationships" xmlns:p="http://schemas.openxmlformats.org/presentationml/2006/main">
  <p:tag name="[SUBGRID]" val="[SubGrid]"/>
</p:tagLst>
</file>

<file path=ppt/tags/tag195.xml><?xml version="1.0" encoding="utf-8"?>
<p:tagLst xmlns:a="http://schemas.openxmlformats.org/drawingml/2006/main" xmlns:r="http://schemas.openxmlformats.org/officeDocument/2006/relationships" xmlns:p="http://schemas.openxmlformats.org/presentationml/2006/main">
  <p:tag name="[SUBGRID]" val="[SubGrid]"/>
</p:tagLst>
</file>

<file path=ppt/tags/tag196.xml><?xml version="1.0" encoding="utf-8"?>
<p:tagLst xmlns:a="http://schemas.openxmlformats.org/drawingml/2006/main" xmlns:r="http://schemas.openxmlformats.org/officeDocument/2006/relationships" xmlns:p="http://schemas.openxmlformats.org/presentationml/2006/main">
  <p:tag name="[SUBGRID]" val="[SubGrid]"/>
</p:tagLst>
</file>

<file path=ppt/tags/tag197.xml><?xml version="1.0" encoding="utf-8"?>
<p:tagLst xmlns:a="http://schemas.openxmlformats.org/drawingml/2006/main" xmlns:r="http://schemas.openxmlformats.org/officeDocument/2006/relationships" xmlns:p="http://schemas.openxmlformats.org/presentationml/2006/main">
  <p:tag name="[SUBGRID]" val="[SubGrid]"/>
</p:tagLst>
</file>

<file path=ppt/tags/tag198.xml><?xml version="1.0" encoding="utf-8"?>
<p:tagLst xmlns:a="http://schemas.openxmlformats.org/drawingml/2006/main" xmlns:r="http://schemas.openxmlformats.org/officeDocument/2006/relationships" xmlns:p="http://schemas.openxmlformats.org/presentationml/2006/main">
  <p:tag name="[SUBGRID]" val="[SubGrid]"/>
</p:tagLst>
</file>

<file path=ppt/tags/tag199.xml><?xml version="1.0" encoding="utf-8"?>
<p:tagLst xmlns:a="http://schemas.openxmlformats.org/drawingml/2006/main" xmlns:r="http://schemas.openxmlformats.org/officeDocument/2006/relationships" xmlns:p="http://schemas.openxmlformats.org/presentationml/2006/main">
  <p:tag name="[SUBGRID]" val="[SubGrid]"/>
</p:tagLst>
</file>

<file path=ppt/tags/tag2.xml><?xml version="1.0" encoding="utf-8"?>
<p:tagLst xmlns:a="http://schemas.openxmlformats.org/drawingml/2006/main" xmlns:r="http://schemas.openxmlformats.org/officeDocument/2006/relationships" xmlns:p="http://schemas.openxmlformats.org/presentationml/2006/main">
  <p:tag name="[SUBGRID]" val="[SubGrid]"/>
</p:tagLst>
</file>

<file path=ppt/tags/tag20.xml><?xml version="1.0" encoding="utf-8"?>
<p:tagLst xmlns:a="http://schemas.openxmlformats.org/drawingml/2006/main" xmlns:r="http://schemas.openxmlformats.org/officeDocument/2006/relationships" xmlns:p="http://schemas.openxmlformats.org/presentationml/2006/main">
  <p:tag name="[SUBGRID]" val="[SubGrid]"/>
</p:tagLst>
</file>

<file path=ppt/tags/tag200.xml><?xml version="1.0" encoding="utf-8"?>
<p:tagLst xmlns:a="http://schemas.openxmlformats.org/drawingml/2006/main" xmlns:r="http://schemas.openxmlformats.org/officeDocument/2006/relationships" xmlns:p="http://schemas.openxmlformats.org/presentationml/2006/main">
  <p:tag name="[SUBGRID]" val="[SubGrid]"/>
</p:tagLst>
</file>

<file path=ppt/tags/tag201.xml><?xml version="1.0" encoding="utf-8"?>
<p:tagLst xmlns:a="http://schemas.openxmlformats.org/drawingml/2006/main" xmlns:r="http://schemas.openxmlformats.org/officeDocument/2006/relationships" xmlns:p="http://schemas.openxmlformats.org/presentationml/2006/main">
  <p:tag name="[SUBGRID]" val="[SubGrid]"/>
</p:tagLst>
</file>

<file path=ppt/tags/tag202.xml><?xml version="1.0" encoding="utf-8"?>
<p:tagLst xmlns:a="http://schemas.openxmlformats.org/drawingml/2006/main" xmlns:r="http://schemas.openxmlformats.org/officeDocument/2006/relationships" xmlns:p="http://schemas.openxmlformats.org/presentationml/2006/main">
  <p:tag name="[SUBGRID]" val="[SubGrid]"/>
</p:tagLst>
</file>

<file path=ppt/tags/tag203.xml><?xml version="1.0" encoding="utf-8"?>
<p:tagLst xmlns:a="http://schemas.openxmlformats.org/drawingml/2006/main" xmlns:r="http://schemas.openxmlformats.org/officeDocument/2006/relationships" xmlns:p="http://schemas.openxmlformats.org/presentationml/2006/main">
  <p:tag name="[SUBGRID]" val="[SubGrid]"/>
</p:tagLst>
</file>

<file path=ppt/tags/tag204.xml><?xml version="1.0" encoding="utf-8"?>
<p:tagLst xmlns:a="http://schemas.openxmlformats.org/drawingml/2006/main" xmlns:r="http://schemas.openxmlformats.org/officeDocument/2006/relationships" xmlns:p="http://schemas.openxmlformats.org/presentationml/2006/main">
  <p:tag name="[SUBGRID]" val="[SubGrid]"/>
</p:tagLst>
</file>

<file path=ppt/tags/tag205.xml><?xml version="1.0" encoding="utf-8"?>
<p:tagLst xmlns:a="http://schemas.openxmlformats.org/drawingml/2006/main" xmlns:r="http://schemas.openxmlformats.org/officeDocument/2006/relationships" xmlns:p="http://schemas.openxmlformats.org/presentationml/2006/main">
  <p:tag name="[SUBGRID]" val="[SubGrid]"/>
</p:tagLst>
</file>

<file path=ppt/tags/tag206.xml><?xml version="1.0" encoding="utf-8"?>
<p:tagLst xmlns:a="http://schemas.openxmlformats.org/drawingml/2006/main" xmlns:r="http://schemas.openxmlformats.org/officeDocument/2006/relationships" xmlns:p="http://schemas.openxmlformats.org/presentationml/2006/main">
  <p:tag name="[SUBGRID]" val="[SubGrid]"/>
</p:tagLst>
</file>

<file path=ppt/tags/tag207.xml><?xml version="1.0" encoding="utf-8"?>
<p:tagLst xmlns:a="http://schemas.openxmlformats.org/drawingml/2006/main" xmlns:r="http://schemas.openxmlformats.org/officeDocument/2006/relationships" xmlns:p="http://schemas.openxmlformats.org/presentationml/2006/main">
  <p:tag name="[SUBGRID]" val="[SubGrid]"/>
</p:tagLst>
</file>

<file path=ppt/tags/tag208.xml><?xml version="1.0" encoding="utf-8"?>
<p:tagLst xmlns:a="http://schemas.openxmlformats.org/drawingml/2006/main" xmlns:r="http://schemas.openxmlformats.org/officeDocument/2006/relationships" xmlns:p="http://schemas.openxmlformats.org/presentationml/2006/main">
  <p:tag name="[SUBGRID]" val="[SubGrid]"/>
</p:tagLst>
</file>

<file path=ppt/tags/tag209.xml><?xml version="1.0" encoding="utf-8"?>
<p:tagLst xmlns:a="http://schemas.openxmlformats.org/drawingml/2006/main" xmlns:r="http://schemas.openxmlformats.org/officeDocument/2006/relationships" xmlns:p="http://schemas.openxmlformats.org/presentationml/2006/main">
  <p:tag name="[SUBGRID]" val="[SubGrid]"/>
</p:tagLst>
</file>

<file path=ppt/tags/tag21.xml><?xml version="1.0" encoding="utf-8"?>
<p:tagLst xmlns:a="http://schemas.openxmlformats.org/drawingml/2006/main" xmlns:r="http://schemas.openxmlformats.org/officeDocument/2006/relationships" xmlns:p="http://schemas.openxmlformats.org/presentationml/2006/main">
  <p:tag name="[SUBGRID]" val="[SubGrid]"/>
</p:tagLst>
</file>

<file path=ppt/tags/tag210.xml><?xml version="1.0" encoding="utf-8"?>
<p:tagLst xmlns:a="http://schemas.openxmlformats.org/drawingml/2006/main" xmlns:r="http://schemas.openxmlformats.org/officeDocument/2006/relationships" xmlns:p="http://schemas.openxmlformats.org/presentationml/2006/main">
  <p:tag name="[SUBGRID]" val="[SubGrid]"/>
</p:tagLst>
</file>

<file path=ppt/tags/tag211.xml><?xml version="1.0" encoding="utf-8"?>
<p:tagLst xmlns:a="http://schemas.openxmlformats.org/drawingml/2006/main" xmlns:r="http://schemas.openxmlformats.org/officeDocument/2006/relationships" xmlns:p="http://schemas.openxmlformats.org/presentationml/2006/main">
  <p:tag name="[SUBGRID]" val="[SubGrid]"/>
</p:tagLst>
</file>

<file path=ppt/tags/tag212.xml><?xml version="1.0" encoding="utf-8"?>
<p:tagLst xmlns:a="http://schemas.openxmlformats.org/drawingml/2006/main" xmlns:r="http://schemas.openxmlformats.org/officeDocument/2006/relationships" xmlns:p="http://schemas.openxmlformats.org/presentationml/2006/main">
  <p:tag name="[SUBGRID]" val="[SubGrid]"/>
</p:tagLst>
</file>

<file path=ppt/tags/tag213.xml><?xml version="1.0" encoding="utf-8"?>
<p:tagLst xmlns:a="http://schemas.openxmlformats.org/drawingml/2006/main" xmlns:r="http://schemas.openxmlformats.org/officeDocument/2006/relationships" xmlns:p="http://schemas.openxmlformats.org/presentationml/2006/main">
  <p:tag name="[SUBGRID]" val="[SubGrid]"/>
</p:tagLst>
</file>

<file path=ppt/tags/tag214.xml><?xml version="1.0" encoding="utf-8"?>
<p:tagLst xmlns:a="http://schemas.openxmlformats.org/drawingml/2006/main" xmlns:r="http://schemas.openxmlformats.org/officeDocument/2006/relationships" xmlns:p="http://schemas.openxmlformats.org/presentationml/2006/main">
  <p:tag name="[SUBGRID]" val="[SubGrid]"/>
</p:tagLst>
</file>

<file path=ppt/tags/tag215.xml><?xml version="1.0" encoding="utf-8"?>
<p:tagLst xmlns:a="http://schemas.openxmlformats.org/drawingml/2006/main" xmlns:r="http://schemas.openxmlformats.org/officeDocument/2006/relationships" xmlns:p="http://schemas.openxmlformats.org/presentationml/2006/main">
  <p:tag name="[SUBGRID]" val="[SubGrid]"/>
</p:tagLst>
</file>

<file path=ppt/tags/tag216.xml><?xml version="1.0" encoding="utf-8"?>
<p:tagLst xmlns:a="http://schemas.openxmlformats.org/drawingml/2006/main" xmlns:r="http://schemas.openxmlformats.org/officeDocument/2006/relationships" xmlns:p="http://schemas.openxmlformats.org/presentationml/2006/main">
  <p:tag name="[SUBGRID]" val="[SubGrid]"/>
</p:tagLst>
</file>

<file path=ppt/tags/tag217.xml><?xml version="1.0" encoding="utf-8"?>
<p:tagLst xmlns:a="http://schemas.openxmlformats.org/drawingml/2006/main" xmlns:r="http://schemas.openxmlformats.org/officeDocument/2006/relationships" xmlns:p="http://schemas.openxmlformats.org/presentationml/2006/main">
  <p:tag name="[SUBGRID]" val="[SubGrid]"/>
</p:tagLst>
</file>

<file path=ppt/tags/tag218.xml><?xml version="1.0" encoding="utf-8"?>
<p:tagLst xmlns:a="http://schemas.openxmlformats.org/drawingml/2006/main" xmlns:r="http://schemas.openxmlformats.org/officeDocument/2006/relationships" xmlns:p="http://schemas.openxmlformats.org/presentationml/2006/main">
  <p:tag name="[SUBGRID]" val="[SubGrid]"/>
</p:tagLst>
</file>

<file path=ppt/tags/tag219.xml><?xml version="1.0" encoding="utf-8"?>
<p:tagLst xmlns:a="http://schemas.openxmlformats.org/drawingml/2006/main" xmlns:r="http://schemas.openxmlformats.org/officeDocument/2006/relationships" xmlns:p="http://schemas.openxmlformats.org/presentationml/2006/main">
  <p:tag name="[SUBGRID]" val="[SubGrid]"/>
</p:tagLst>
</file>

<file path=ppt/tags/tag22.xml><?xml version="1.0" encoding="utf-8"?>
<p:tagLst xmlns:a="http://schemas.openxmlformats.org/drawingml/2006/main" xmlns:r="http://schemas.openxmlformats.org/officeDocument/2006/relationships" xmlns:p="http://schemas.openxmlformats.org/presentationml/2006/main">
  <p:tag name="[SUBGRID]" val="[SubGrid]"/>
</p:tagLst>
</file>

<file path=ppt/tags/tag220.xml><?xml version="1.0" encoding="utf-8"?>
<p:tagLst xmlns:a="http://schemas.openxmlformats.org/drawingml/2006/main" xmlns:r="http://schemas.openxmlformats.org/officeDocument/2006/relationships" xmlns:p="http://schemas.openxmlformats.org/presentationml/2006/main">
  <p:tag name="[SUBGRID]" val="[SubGrid]"/>
</p:tagLst>
</file>

<file path=ppt/tags/tag221.xml><?xml version="1.0" encoding="utf-8"?>
<p:tagLst xmlns:a="http://schemas.openxmlformats.org/drawingml/2006/main" xmlns:r="http://schemas.openxmlformats.org/officeDocument/2006/relationships" xmlns:p="http://schemas.openxmlformats.org/presentationml/2006/main">
  <p:tag name="[SUBGRID]" val="[SubGrid]"/>
</p:tagLst>
</file>

<file path=ppt/tags/tag222.xml><?xml version="1.0" encoding="utf-8"?>
<p:tagLst xmlns:a="http://schemas.openxmlformats.org/drawingml/2006/main" xmlns:r="http://schemas.openxmlformats.org/officeDocument/2006/relationships" xmlns:p="http://schemas.openxmlformats.org/presentationml/2006/main">
  <p:tag name="[SUBGRID]" val="[SubGrid]"/>
</p:tagLst>
</file>

<file path=ppt/tags/tag223.xml><?xml version="1.0" encoding="utf-8"?>
<p:tagLst xmlns:a="http://schemas.openxmlformats.org/drawingml/2006/main" xmlns:r="http://schemas.openxmlformats.org/officeDocument/2006/relationships" xmlns:p="http://schemas.openxmlformats.org/presentationml/2006/main">
  <p:tag name="[SUBGRID]" val="[SubGrid]"/>
</p:tagLst>
</file>

<file path=ppt/tags/tag224.xml><?xml version="1.0" encoding="utf-8"?>
<p:tagLst xmlns:a="http://schemas.openxmlformats.org/drawingml/2006/main" xmlns:r="http://schemas.openxmlformats.org/officeDocument/2006/relationships" xmlns:p="http://schemas.openxmlformats.org/presentationml/2006/main">
  <p:tag name="[SUBGRID]" val="[SubGrid]"/>
</p:tagLst>
</file>

<file path=ppt/tags/tag225.xml><?xml version="1.0" encoding="utf-8"?>
<p:tagLst xmlns:a="http://schemas.openxmlformats.org/drawingml/2006/main" xmlns:r="http://schemas.openxmlformats.org/officeDocument/2006/relationships" xmlns:p="http://schemas.openxmlformats.org/presentationml/2006/main">
  <p:tag name="[SUBGRID]" val="[SubGrid]"/>
</p:tagLst>
</file>

<file path=ppt/tags/tag226.xml><?xml version="1.0" encoding="utf-8"?>
<p:tagLst xmlns:a="http://schemas.openxmlformats.org/drawingml/2006/main" xmlns:r="http://schemas.openxmlformats.org/officeDocument/2006/relationships" xmlns:p="http://schemas.openxmlformats.org/presentationml/2006/main">
  <p:tag name="[SUBGRID]" val="[SubGrid]"/>
</p:tagLst>
</file>

<file path=ppt/tags/tag227.xml><?xml version="1.0" encoding="utf-8"?>
<p:tagLst xmlns:a="http://schemas.openxmlformats.org/drawingml/2006/main" xmlns:r="http://schemas.openxmlformats.org/officeDocument/2006/relationships" xmlns:p="http://schemas.openxmlformats.org/presentationml/2006/main">
  <p:tag name="[SUBGRID]" val="[SubGrid]"/>
</p:tagLst>
</file>

<file path=ppt/tags/tag228.xml><?xml version="1.0" encoding="utf-8"?>
<p:tagLst xmlns:a="http://schemas.openxmlformats.org/drawingml/2006/main" xmlns:r="http://schemas.openxmlformats.org/officeDocument/2006/relationships" xmlns:p="http://schemas.openxmlformats.org/presentationml/2006/main">
  <p:tag name="[SUBGRID]" val="[SubGrid]"/>
</p:tagLst>
</file>

<file path=ppt/tags/tag229.xml><?xml version="1.0" encoding="utf-8"?>
<p:tagLst xmlns:a="http://schemas.openxmlformats.org/drawingml/2006/main" xmlns:r="http://schemas.openxmlformats.org/officeDocument/2006/relationships" xmlns:p="http://schemas.openxmlformats.org/presentationml/2006/main">
  <p:tag name="[SUBGRID]" val="[SubGrid]"/>
</p:tagLst>
</file>

<file path=ppt/tags/tag23.xml><?xml version="1.0" encoding="utf-8"?>
<p:tagLst xmlns:a="http://schemas.openxmlformats.org/drawingml/2006/main" xmlns:r="http://schemas.openxmlformats.org/officeDocument/2006/relationships" xmlns:p="http://schemas.openxmlformats.org/presentationml/2006/main">
  <p:tag name="[SUBGRID]" val="[SubGrid]"/>
</p:tagLst>
</file>

<file path=ppt/tags/tag230.xml><?xml version="1.0" encoding="utf-8"?>
<p:tagLst xmlns:a="http://schemas.openxmlformats.org/drawingml/2006/main" xmlns:r="http://schemas.openxmlformats.org/officeDocument/2006/relationships" xmlns:p="http://schemas.openxmlformats.org/presentationml/2006/main">
  <p:tag name="[SUBGRID]" val="[SubGrid]"/>
</p:tagLst>
</file>

<file path=ppt/tags/tag231.xml><?xml version="1.0" encoding="utf-8"?>
<p:tagLst xmlns:a="http://schemas.openxmlformats.org/drawingml/2006/main" xmlns:r="http://schemas.openxmlformats.org/officeDocument/2006/relationships" xmlns:p="http://schemas.openxmlformats.org/presentationml/2006/main">
  <p:tag name="[SUBGRID]" val="[SubGrid]"/>
</p:tagLst>
</file>

<file path=ppt/tags/tag232.xml><?xml version="1.0" encoding="utf-8"?>
<p:tagLst xmlns:a="http://schemas.openxmlformats.org/drawingml/2006/main" xmlns:r="http://schemas.openxmlformats.org/officeDocument/2006/relationships" xmlns:p="http://schemas.openxmlformats.org/presentationml/2006/main">
  <p:tag name="[SUBGRID]" val="[SubGrid]"/>
</p:tagLst>
</file>

<file path=ppt/tags/tag233.xml><?xml version="1.0" encoding="utf-8"?>
<p:tagLst xmlns:a="http://schemas.openxmlformats.org/drawingml/2006/main" xmlns:r="http://schemas.openxmlformats.org/officeDocument/2006/relationships" xmlns:p="http://schemas.openxmlformats.org/presentationml/2006/main">
  <p:tag name="[SUBGRID]" val="[SubGrid]"/>
</p:tagLst>
</file>

<file path=ppt/tags/tag234.xml><?xml version="1.0" encoding="utf-8"?>
<p:tagLst xmlns:a="http://schemas.openxmlformats.org/drawingml/2006/main" xmlns:r="http://schemas.openxmlformats.org/officeDocument/2006/relationships" xmlns:p="http://schemas.openxmlformats.org/presentationml/2006/main">
  <p:tag name="[SUBGRID]" val="[SubGrid]"/>
</p:tagLst>
</file>

<file path=ppt/tags/tag235.xml><?xml version="1.0" encoding="utf-8"?>
<p:tagLst xmlns:a="http://schemas.openxmlformats.org/drawingml/2006/main" xmlns:r="http://schemas.openxmlformats.org/officeDocument/2006/relationships" xmlns:p="http://schemas.openxmlformats.org/presentationml/2006/main">
  <p:tag name="[SUBGRID]" val="[SubGrid]"/>
</p:tagLst>
</file>

<file path=ppt/tags/tag236.xml><?xml version="1.0" encoding="utf-8"?>
<p:tagLst xmlns:a="http://schemas.openxmlformats.org/drawingml/2006/main" xmlns:r="http://schemas.openxmlformats.org/officeDocument/2006/relationships" xmlns:p="http://schemas.openxmlformats.org/presentationml/2006/main">
  <p:tag name="[SUBGRID]" val="[SubGrid]"/>
</p:tagLst>
</file>

<file path=ppt/tags/tag237.xml><?xml version="1.0" encoding="utf-8"?>
<p:tagLst xmlns:a="http://schemas.openxmlformats.org/drawingml/2006/main" xmlns:r="http://schemas.openxmlformats.org/officeDocument/2006/relationships" xmlns:p="http://schemas.openxmlformats.org/presentationml/2006/main">
  <p:tag name="[SUBGRID]" val="[SubGrid]"/>
</p:tagLst>
</file>

<file path=ppt/tags/tag238.xml><?xml version="1.0" encoding="utf-8"?>
<p:tagLst xmlns:a="http://schemas.openxmlformats.org/drawingml/2006/main" xmlns:r="http://schemas.openxmlformats.org/officeDocument/2006/relationships" xmlns:p="http://schemas.openxmlformats.org/presentationml/2006/main">
  <p:tag name="[SUBGRID]" val="[SubGrid]"/>
</p:tagLst>
</file>

<file path=ppt/tags/tag239.xml><?xml version="1.0" encoding="utf-8"?>
<p:tagLst xmlns:a="http://schemas.openxmlformats.org/drawingml/2006/main" xmlns:r="http://schemas.openxmlformats.org/officeDocument/2006/relationships" xmlns:p="http://schemas.openxmlformats.org/presentationml/2006/main">
  <p:tag name="[SUBGRID]" val="[SubGrid]"/>
</p:tagLst>
</file>

<file path=ppt/tags/tag24.xml><?xml version="1.0" encoding="utf-8"?>
<p:tagLst xmlns:a="http://schemas.openxmlformats.org/drawingml/2006/main" xmlns:r="http://schemas.openxmlformats.org/officeDocument/2006/relationships" xmlns:p="http://schemas.openxmlformats.org/presentationml/2006/main">
  <p:tag name="[SUBGRID]" val="[SubGrid]"/>
</p:tagLst>
</file>

<file path=ppt/tags/tag240.xml><?xml version="1.0" encoding="utf-8"?>
<p:tagLst xmlns:a="http://schemas.openxmlformats.org/drawingml/2006/main" xmlns:r="http://schemas.openxmlformats.org/officeDocument/2006/relationships" xmlns:p="http://schemas.openxmlformats.org/presentationml/2006/main">
  <p:tag name="[SUBGRID]" val="[SubGrid]"/>
</p:tagLst>
</file>

<file path=ppt/tags/tag241.xml><?xml version="1.0" encoding="utf-8"?>
<p:tagLst xmlns:a="http://schemas.openxmlformats.org/drawingml/2006/main" xmlns:r="http://schemas.openxmlformats.org/officeDocument/2006/relationships" xmlns:p="http://schemas.openxmlformats.org/presentationml/2006/main">
  <p:tag name="[SUBGRID]" val="[SubGrid]"/>
</p:tagLst>
</file>

<file path=ppt/tags/tag242.xml><?xml version="1.0" encoding="utf-8"?>
<p:tagLst xmlns:a="http://schemas.openxmlformats.org/drawingml/2006/main" xmlns:r="http://schemas.openxmlformats.org/officeDocument/2006/relationships" xmlns:p="http://schemas.openxmlformats.org/presentationml/2006/main">
  <p:tag name="[SUBGRID]" val="[SubGrid]"/>
</p:tagLst>
</file>

<file path=ppt/tags/tag243.xml><?xml version="1.0" encoding="utf-8"?>
<p:tagLst xmlns:a="http://schemas.openxmlformats.org/drawingml/2006/main" xmlns:r="http://schemas.openxmlformats.org/officeDocument/2006/relationships" xmlns:p="http://schemas.openxmlformats.org/presentationml/2006/main">
  <p:tag name="[SUBGRID]" val="[SubGrid]"/>
</p:tagLst>
</file>

<file path=ppt/tags/tag244.xml><?xml version="1.0" encoding="utf-8"?>
<p:tagLst xmlns:a="http://schemas.openxmlformats.org/drawingml/2006/main" xmlns:r="http://schemas.openxmlformats.org/officeDocument/2006/relationships" xmlns:p="http://schemas.openxmlformats.org/presentationml/2006/main">
  <p:tag name="[SUBGRID]" val="[SubGrid]"/>
</p:tagLst>
</file>

<file path=ppt/tags/tag245.xml><?xml version="1.0" encoding="utf-8"?>
<p:tagLst xmlns:a="http://schemas.openxmlformats.org/drawingml/2006/main" xmlns:r="http://schemas.openxmlformats.org/officeDocument/2006/relationships" xmlns:p="http://schemas.openxmlformats.org/presentationml/2006/main">
  <p:tag name="[SUBGRID]" val="[SubGrid]"/>
</p:tagLst>
</file>

<file path=ppt/tags/tag246.xml><?xml version="1.0" encoding="utf-8"?>
<p:tagLst xmlns:a="http://schemas.openxmlformats.org/drawingml/2006/main" xmlns:r="http://schemas.openxmlformats.org/officeDocument/2006/relationships" xmlns:p="http://schemas.openxmlformats.org/presentationml/2006/main">
  <p:tag name="[SUBGRID]" val="[SubGrid]"/>
</p:tagLst>
</file>

<file path=ppt/tags/tag247.xml><?xml version="1.0" encoding="utf-8"?>
<p:tagLst xmlns:a="http://schemas.openxmlformats.org/drawingml/2006/main" xmlns:r="http://schemas.openxmlformats.org/officeDocument/2006/relationships" xmlns:p="http://schemas.openxmlformats.org/presentationml/2006/main">
  <p:tag name="[SUBGRID]" val="[SubGrid]"/>
</p:tagLst>
</file>

<file path=ppt/tags/tag248.xml><?xml version="1.0" encoding="utf-8"?>
<p:tagLst xmlns:a="http://schemas.openxmlformats.org/drawingml/2006/main" xmlns:r="http://schemas.openxmlformats.org/officeDocument/2006/relationships" xmlns:p="http://schemas.openxmlformats.org/presentationml/2006/main">
  <p:tag name="[SUBGRID]" val="[SubGrid]"/>
</p:tagLst>
</file>

<file path=ppt/tags/tag249.xml><?xml version="1.0" encoding="utf-8"?>
<p:tagLst xmlns:a="http://schemas.openxmlformats.org/drawingml/2006/main" xmlns:r="http://schemas.openxmlformats.org/officeDocument/2006/relationships" xmlns:p="http://schemas.openxmlformats.org/presentationml/2006/main">
  <p:tag name="[SUBGRID]" val="[SubGrid]"/>
</p:tagLst>
</file>

<file path=ppt/tags/tag25.xml><?xml version="1.0" encoding="utf-8"?>
<p:tagLst xmlns:a="http://schemas.openxmlformats.org/drawingml/2006/main" xmlns:r="http://schemas.openxmlformats.org/officeDocument/2006/relationships" xmlns:p="http://schemas.openxmlformats.org/presentationml/2006/main">
  <p:tag name="[SUBGRID]" val="[SubGrid]"/>
</p:tagLst>
</file>

<file path=ppt/tags/tag250.xml><?xml version="1.0" encoding="utf-8"?>
<p:tagLst xmlns:a="http://schemas.openxmlformats.org/drawingml/2006/main" xmlns:r="http://schemas.openxmlformats.org/officeDocument/2006/relationships" xmlns:p="http://schemas.openxmlformats.org/presentationml/2006/main">
  <p:tag name="[SUBGRID]" val="[SubGrid]"/>
</p:tagLst>
</file>

<file path=ppt/tags/tag251.xml><?xml version="1.0" encoding="utf-8"?>
<p:tagLst xmlns:a="http://schemas.openxmlformats.org/drawingml/2006/main" xmlns:r="http://schemas.openxmlformats.org/officeDocument/2006/relationships" xmlns:p="http://schemas.openxmlformats.org/presentationml/2006/main">
  <p:tag name="[SUBGRID]" val="[SubGrid]"/>
</p:tagLst>
</file>

<file path=ppt/tags/tag252.xml><?xml version="1.0" encoding="utf-8"?>
<p:tagLst xmlns:a="http://schemas.openxmlformats.org/drawingml/2006/main" xmlns:r="http://schemas.openxmlformats.org/officeDocument/2006/relationships" xmlns:p="http://schemas.openxmlformats.org/presentationml/2006/main">
  <p:tag name="[SUBGRID]" val="[SubGrid]"/>
</p:tagLst>
</file>

<file path=ppt/tags/tag253.xml><?xml version="1.0" encoding="utf-8"?>
<p:tagLst xmlns:a="http://schemas.openxmlformats.org/drawingml/2006/main" xmlns:r="http://schemas.openxmlformats.org/officeDocument/2006/relationships" xmlns:p="http://schemas.openxmlformats.org/presentationml/2006/main">
  <p:tag name="[SUBGRID]" val="[SubGrid]"/>
</p:tagLst>
</file>

<file path=ppt/tags/tag254.xml><?xml version="1.0" encoding="utf-8"?>
<p:tagLst xmlns:a="http://schemas.openxmlformats.org/drawingml/2006/main" xmlns:r="http://schemas.openxmlformats.org/officeDocument/2006/relationships" xmlns:p="http://schemas.openxmlformats.org/presentationml/2006/main">
  <p:tag name="[SUBGRID]" val="[SubGrid]"/>
</p:tagLst>
</file>

<file path=ppt/tags/tag255.xml><?xml version="1.0" encoding="utf-8"?>
<p:tagLst xmlns:a="http://schemas.openxmlformats.org/drawingml/2006/main" xmlns:r="http://schemas.openxmlformats.org/officeDocument/2006/relationships" xmlns:p="http://schemas.openxmlformats.org/presentationml/2006/main">
  <p:tag name="[SUBGRID]" val="[SubGrid]"/>
</p:tagLst>
</file>

<file path=ppt/tags/tag256.xml><?xml version="1.0" encoding="utf-8"?>
<p:tagLst xmlns:a="http://schemas.openxmlformats.org/drawingml/2006/main" xmlns:r="http://schemas.openxmlformats.org/officeDocument/2006/relationships" xmlns:p="http://schemas.openxmlformats.org/presentationml/2006/main">
  <p:tag name="[SUBGRID]" val="[SubGrid]"/>
</p:tagLst>
</file>

<file path=ppt/tags/tag257.xml><?xml version="1.0" encoding="utf-8"?>
<p:tagLst xmlns:a="http://schemas.openxmlformats.org/drawingml/2006/main" xmlns:r="http://schemas.openxmlformats.org/officeDocument/2006/relationships" xmlns:p="http://schemas.openxmlformats.org/presentationml/2006/main">
  <p:tag name="[SUBGRID]" val="[SubGrid]"/>
</p:tagLst>
</file>

<file path=ppt/tags/tag258.xml><?xml version="1.0" encoding="utf-8"?>
<p:tagLst xmlns:a="http://schemas.openxmlformats.org/drawingml/2006/main" xmlns:r="http://schemas.openxmlformats.org/officeDocument/2006/relationships" xmlns:p="http://schemas.openxmlformats.org/presentationml/2006/main">
  <p:tag name="[SUBGRID]" val="[SubGrid]"/>
</p:tagLst>
</file>

<file path=ppt/tags/tag259.xml><?xml version="1.0" encoding="utf-8"?>
<p:tagLst xmlns:a="http://schemas.openxmlformats.org/drawingml/2006/main" xmlns:r="http://schemas.openxmlformats.org/officeDocument/2006/relationships" xmlns:p="http://schemas.openxmlformats.org/presentationml/2006/main">
  <p:tag name="[SUBGRID]" val="[SubGrid]"/>
</p:tagLst>
</file>

<file path=ppt/tags/tag26.xml><?xml version="1.0" encoding="utf-8"?>
<p:tagLst xmlns:a="http://schemas.openxmlformats.org/drawingml/2006/main" xmlns:r="http://schemas.openxmlformats.org/officeDocument/2006/relationships" xmlns:p="http://schemas.openxmlformats.org/presentationml/2006/main">
  <p:tag name="[SUBGRID]" val="[SubGrid]"/>
</p:tagLst>
</file>

<file path=ppt/tags/tag260.xml><?xml version="1.0" encoding="utf-8"?>
<p:tagLst xmlns:a="http://schemas.openxmlformats.org/drawingml/2006/main" xmlns:r="http://schemas.openxmlformats.org/officeDocument/2006/relationships" xmlns:p="http://schemas.openxmlformats.org/presentationml/2006/main">
  <p:tag name="[SUBGRID]" val="[SubGrid]"/>
</p:tagLst>
</file>

<file path=ppt/tags/tag261.xml><?xml version="1.0" encoding="utf-8"?>
<p:tagLst xmlns:a="http://schemas.openxmlformats.org/drawingml/2006/main" xmlns:r="http://schemas.openxmlformats.org/officeDocument/2006/relationships" xmlns:p="http://schemas.openxmlformats.org/presentationml/2006/main">
  <p:tag name="[SUBGRID]" val="[SubGrid]"/>
</p:tagLst>
</file>

<file path=ppt/tags/tag262.xml><?xml version="1.0" encoding="utf-8"?>
<p:tagLst xmlns:a="http://schemas.openxmlformats.org/drawingml/2006/main" xmlns:r="http://schemas.openxmlformats.org/officeDocument/2006/relationships" xmlns:p="http://schemas.openxmlformats.org/presentationml/2006/main">
  <p:tag name="[SUBGRID]" val="[SubGrid]"/>
</p:tagLst>
</file>

<file path=ppt/tags/tag263.xml><?xml version="1.0" encoding="utf-8"?>
<p:tagLst xmlns:a="http://schemas.openxmlformats.org/drawingml/2006/main" xmlns:r="http://schemas.openxmlformats.org/officeDocument/2006/relationships" xmlns:p="http://schemas.openxmlformats.org/presentationml/2006/main">
  <p:tag name="[SUBGRID]" val="[SubGrid]"/>
</p:tagLst>
</file>

<file path=ppt/tags/tag264.xml><?xml version="1.0" encoding="utf-8"?>
<p:tagLst xmlns:a="http://schemas.openxmlformats.org/drawingml/2006/main" xmlns:r="http://schemas.openxmlformats.org/officeDocument/2006/relationships" xmlns:p="http://schemas.openxmlformats.org/presentationml/2006/main">
  <p:tag name="[SUBGRID]" val="[SubGrid]"/>
</p:tagLst>
</file>

<file path=ppt/tags/tag265.xml><?xml version="1.0" encoding="utf-8"?>
<p:tagLst xmlns:a="http://schemas.openxmlformats.org/drawingml/2006/main" xmlns:r="http://schemas.openxmlformats.org/officeDocument/2006/relationships" xmlns:p="http://schemas.openxmlformats.org/presentationml/2006/main">
  <p:tag name="[SUBGRID]" val="[SubGrid]"/>
</p:tagLst>
</file>

<file path=ppt/tags/tag266.xml><?xml version="1.0" encoding="utf-8"?>
<p:tagLst xmlns:a="http://schemas.openxmlformats.org/drawingml/2006/main" xmlns:r="http://schemas.openxmlformats.org/officeDocument/2006/relationships" xmlns:p="http://schemas.openxmlformats.org/presentationml/2006/main">
  <p:tag name="[SUBGRID]" val="[SubGrid]"/>
</p:tagLst>
</file>

<file path=ppt/tags/tag267.xml><?xml version="1.0" encoding="utf-8"?>
<p:tagLst xmlns:a="http://schemas.openxmlformats.org/drawingml/2006/main" xmlns:r="http://schemas.openxmlformats.org/officeDocument/2006/relationships" xmlns:p="http://schemas.openxmlformats.org/presentationml/2006/main">
  <p:tag name="[SUBGRID]" val="[SubGrid]"/>
</p:tagLst>
</file>

<file path=ppt/tags/tag268.xml><?xml version="1.0" encoding="utf-8"?>
<p:tagLst xmlns:a="http://schemas.openxmlformats.org/drawingml/2006/main" xmlns:r="http://schemas.openxmlformats.org/officeDocument/2006/relationships" xmlns:p="http://schemas.openxmlformats.org/presentationml/2006/main">
  <p:tag name="[SUBGRID]" val="[SubGrid]"/>
</p:tagLst>
</file>

<file path=ppt/tags/tag269.xml><?xml version="1.0" encoding="utf-8"?>
<p:tagLst xmlns:a="http://schemas.openxmlformats.org/drawingml/2006/main" xmlns:r="http://schemas.openxmlformats.org/officeDocument/2006/relationships" xmlns:p="http://schemas.openxmlformats.org/presentationml/2006/main">
  <p:tag name="[SUBGRID]" val="[SubGrid]"/>
</p:tagLst>
</file>

<file path=ppt/tags/tag27.xml><?xml version="1.0" encoding="utf-8"?>
<p:tagLst xmlns:a="http://schemas.openxmlformats.org/drawingml/2006/main" xmlns:r="http://schemas.openxmlformats.org/officeDocument/2006/relationships" xmlns:p="http://schemas.openxmlformats.org/presentationml/2006/main">
  <p:tag name="[SUBGRID]" val="[SubGrid]"/>
</p:tagLst>
</file>

<file path=ppt/tags/tag270.xml><?xml version="1.0" encoding="utf-8"?>
<p:tagLst xmlns:a="http://schemas.openxmlformats.org/drawingml/2006/main" xmlns:r="http://schemas.openxmlformats.org/officeDocument/2006/relationships" xmlns:p="http://schemas.openxmlformats.org/presentationml/2006/main">
  <p:tag name="[SUBGRID]" val="[SubGrid]"/>
</p:tagLst>
</file>

<file path=ppt/tags/tag271.xml><?xml version="1.0" encoding="utf-8"?>
<p:tagLst xmlns:a="http://schemas.openxmlformats.org/drawingml/2006/main" xmlns:r="http://schemas.openxmlformats.org/officeDocument/2006/relationships" xmlns:p="http://schemas.openxmlformats.org/presentationml/2006/main">
  <p:tag name="[SUBGRID]" val="[SubGrid]"/>
</p:tagLst>
</file>

<file path=ppt/tags/tag272.xml><?xml version="1.0" encoding="utf-8"?>
<p:tagLst xmlns:a="http://schemas.openxmlformats.org/drawingml/2006/main" xmlns:r="http://schemas.openxmlformats.org/officeDocument/2006/relationships" xmlns:p="http://schemas.openxmlformats.org/presentationml/2006/main">
  <p:tag name="[SUBGRID]" val="[SubGrid]"/>
</p:tagLst>
</file>

<file path=ppt/tags/tag273.xml><?xml version="1.0" encoding="utf-8"?>
<p:tagLst xmlns:a="http://schemas.openxmlformats.org/drawingml/2006/main" xmlns:r="http://schemas.openxmlformats.org/officeDocument/2006/relationships" xmlns:p="http://schemas.openxmlformats.org/presentationml/2006/main">
  <p:tag name="[SUBGRID]" val="[SubGrid]"/>
</p:tagLst>
</file>

<file path=ppt/tags/tag274.xml><?xml version="1.0" encoding="utf-8"?>
<p:tagLst xmlns:a="http://schemas.openxmlformats.org/drawingml/2006/main" xmlns:r="http://schemas.openxmlformats.org/officeDocument/2006/relationships" xmlns:p="http://schemas.openxmlformats.org/presentationml/2006/main">
  <p:tag name="[SUBGRID]" val="[SubGrid]"/>
</p:tagLst>
</file>

<file path=ppt/tags/tag275.xml><?xml version="1.0" encoding="utf-8"?>
<p:tagLst xmlns:a="http://schemas.openxmlformats.org/drawingml/2006/main" xmlns:r="http://schemas.openxmlformats.org/officeDocument/2006/relationships" xmlns:p="http://schemas.openxmlformats.org/presentationml/2006/main">
  <p:tag name="[SUBGRID]" val="[SubGrid]"/>
</p:tagLst>
</file>

<file path=ppt/tags/tag276.xml><?xml version="1.0" encoding="utf-8"?>
<p:tagLst xmlns:a="http://schemas.openxmlformats.org/drawingml/2006/main" xmlns:r="http://schemas.openxmlformats.org/officeDocument/2006/relationships" xmlns:p="http://schemas.openxmlformats.org/presentationml/2006/main">
  <p:tag name="[SUBGRID]" val="[SubGrid]"/>
</p:tagLst>
</file>

<file path=ppt/tags/tag277.xml><?xml version="1.0" encoding="utf-8"?>
<p:tagLst xmlns:a="http://schemas.openxmlformats.org/drawingml/2006/main" xmlns:r="http://schemas.openxmlformats.org/officeDocument/2006/relationships" xmlns:p="http://schemas.openxmlformats.org/presentationml/2006/main">
  <p:tag name="[SUBGRID]" val="[SubGrid]"/>
</p:tagLst>
</file>

<file path=ppt/tags/tag278.xml><?xml version="1.0" encoding="utf-8"?>
<p:tagLst xmlns:a="http://schemas.openxmlformats.org/drawingml/2006/main" xmlns:r="http://schemas.openxmlformats.org/officeDocument/2006/relationships" xmlns:p="http://schemas.openxmlformats.org/presentationml/2006/main">
  <p:tag name="[SUBGRID]" val="[SubGrid]"/>
</p:tagLst>
</file>

<file path=ppt/tags/tag279.xml><?xml version="1.0" encoding="utf-8"?>
<p:tagLst xmlns:a="http://schemas.openxmlformats.org/drawingml/2006/main" xmlns:r="http://schemas.openxmlformats.org/officeDocument/2006/relationships" xmlns:p="http://schemas.openxmlformats.org/presentationml/2006/main">
  <p:tag name="[SUBGRID]" val="[SubGrid]"/>
</p:tagLst>
</file>

<file path=ppt/tags/tag28.xml><?xml version="1.0" encoding="utf-8"?>
<p:tagLst xmlns:a="http://schemas.openxmlformats.org/drawingml/2006/main" xmlns:r="http://schemas.openxmlformats.org/officeDocument/2006/relationships" xmlns:p="http://schemas.openxmlformats.org/presentationml/2006/main">
  <p:tag name="[SUBGRID]" val="[SubGrid]"/>
</p:tagLst>
</file>

<file path=ppt/tags/tag280.xml><?xml version="1.0" encoding="utf-8"?>
<p:tagLst xmlns:a="http://schemas.openxmlformats.org/drawingml/2006/main" xmlns:r="http://schemas.openxmlformats.org/officeDocument/2006/relationships" xmlns:p="http://schemas.openxmlformats.org/presentationml/2006/main">
  <p:tag name="[SUBGRID]" val="[SubGrid]"/>
</p:tagLst>
</file>

<file path=ppt/tags/tag281.xml><?xml version="1.0" encoding="utf-8"?>
<p:tagLst xmlns:a="http://schemas.openxmlformats.org/drawingml/2006/main" xmlns:r="http://schemas.openxmlformats.org/officeDocument/2006/relationships" xmlns:p="http://schemas.openxmlformats.org/presentationml/2006/main">
  <p:tag name="[SUBGRID]" val="[SubGrid]"/>
</p:tagLst>
</file>

<file path=ppt/tags/tag282.xml><?xml version="1.0" encoding="utf-8"?>
<p:tagLst xmlns:a="http://schemas.openxmlformats.org/drawingml/2006/main" xmlns:r="http://schemas.openxmlformats.org/officeDocument/2006/relationships" xmlns:p="http://schemas.openxmlformats.org/presentationml/2006/main">
  <p:tag name="[SUBGRID]" val="[SubGrid]"/>
</p:tagLst>
</file>

<file path=ppt/tags/tag283.xml><?xml version="1.0" encoding="utf-8"?>
<p:tagLst xmlns:a="http://schemas.openxmlformats.org/drawingml/2006/main" xmlns:r="http://schemas.openxmlformats.org/officeDocument/2006/relationships" xmlns:p="http://schemas.openxmlformats.org/presentationml/2006/main">
  <p:tag name="[SUBGRID]" val="[SubGrid]"/>
</p:tagLst>
</file>

<file path=ppt/tags/tag284.xml><?xml version="1.0" encoding="utf-8"?>
<p:tagLst xmlns:a="http://schemas.openxmlformats.org/drawingml/2006/main" xmlns:r="http://schemas.openxmlformats.org/officeDocument/2006/relationships" xmlns:p="http://schemas.openxmlformats.org/presentationml/2006/main">
  <p:tag name="[SUBGRID]" val="[SubGrid]"/>
</p:tagLst>
</file>

<file path=ppt/tags/tag285.xml><?xml version="1.0" encoding="utf-8"?>
<p:tagLst xmlns:a="http://schemas.openxmlformats.org/drawingml/2006/main" xmlns:r="http://schemas.openxmlformats.org/officeDocument/2006/relationships" xmlns:p="http://schemas.openxmlformats.org/presentationml/2006/main">
  <p:tag name="[SUBGRID]" val="[SubGrid]"/>
</p:tagLst>
</file>

<file path=ppt/tags/tag286.xml><?xml version="1.0" encoding="utf-8"?>
<p:tagLst xmlns:a="http://schemas.openxmlformats.org/drawingml/2006/main" xmlns:r="http://schemas.openxmlformats.org/officeDocument/2006/relationships" xmlns:p="http://schemas.openxmlformats.org/presentationml/2006/main">
  <p:tag name="[SUBGRID]" val="[SubGrid]"/>
</p:tagLst>
</file>

<file path=ppt/tags/tag287.xml><?xml version="1.0" encoding="utf-8"?>
<p:tagLst xmlns:a="http://schemas.openxmlformats.org/drawingml/2006/main" xmlns:r="http://schemas.openxmlformats.org/officeDocument/2006/relationships" xmlns:p="http://schemas.openxmlformats.org/presentationml/2006/main">
  <p:tag name="[SUBGRID]" val="[SubGrid]"/>
</p:tagLst>
</file>

<file path=ppt/tags/tag288.xml><?xml version="1.0" encoding="utf-8"?>
<p:tagLst xmlns:a="http://schemas.openxmlformats.org/drawingml/2006/main" xmlns:r="http://schemas.openxmlformats.org/officeDocument/2006/relationships" xmlns:p="http://schemas.openxmlformats.org/presentationml/2006/main">
  <p:tag name="[SUBGRID]" val="[SubGrid]"/>
</p:tagLst>
</file>

<file path=ppt/tags/tag289.xml><?xml version="1.0" encoding="utf-8"?>
<p:tagLst xmlns:a="http://schemas.openxmlformats.org/drawingml/2006/main" xmlns:r="http://schemas.openxmlformats.org/officeDocument/2006/relationships" xmlns:p="http://schemas.openxmlformats.org/presentationml/2006/main">
  <p:tag name="[SUBGRID]" val="[SubGrid]"/>
</p:tagLst>
</file>

<file path=ppt/tags/tag29.xml><?xml version="1.0" encoding="utf-8"?>
<p:tagLst xmlns:a="http://schemas.openxmlformats.org/drawingml/2006/main" xmlns:r="http://schemas.openxmlformats.org/officeDocument/2006/relationships" xmlns:p="http://schemas.openxmlformats.org/presentationml/2006/main">
  <p:tag name="[SUBGRID]" val="[SubGrid]"/>
</p:tagLst>
</file>

<file path=ppt/tags/tag290.xml><?xml version="1.0" encoding="utf-8"?>
<p:tagLst xmlns:a="http://schemas.openxmlformats.org/drawingml/2006/main" xmlns:r="http://schemas.openxmlformats.org/officeDocument/2006/relationships" xmlns:p="http://schemas.openxmlformats.org/presentationml/2006/main">
  <p:tag name="[SUBGRID]" val="[SubGrid]"/>
</p:tagLst>
</file>

<file path=ppt/tags/tag291.xml><?xml version="1.0" encoding="utf-8"?>
<p:tagLst xmlns:a="http://schemas.openxmlformats.org/drawingml/2006/main" xmlns:r="http://schemas.openxmlformats.org/officeDocument/2006/relationships" xmlns:p="http://schemas.openxmlformats.org/presentationml/2006/main">
  <p:tag name="[SUBGRID]" val="[SubGrid]"/>
</p:tagLst>
</file>

<file path=ppt/tags/tag292.xml><?xml version="1.0" encoding="utf-8"?>
<p:tagLst xmlns:a="http://schemas.openxmlformats.org/drawingml/2006/main" xmlns:r="http://schemas.openxmlformats.org/officeDocument/2006/relationships" xmlns:p="http://schemas.openxmlformats.org/presentationml/2006/main">
  <p:tag name="[SUBGRID]" val="[SubGrid]"/>
</p:tagLst>
</file>

<file path=ppt/tags/tag293.xml><?xml version="1.0" encoding="utf-8"?>
<p:tagLst xmlns:a="http://schemas.openxmlformats.org/drawingml/2006/main" xmlns:r="http://schemas.openxmlformats.org/officeDocument/2006/relationships" xmlns:p="http://schemas.openxmlformats.org/presentationml/2006/main">
  <p:tag name="[SUBGRID]" val="[SubGrid]"/>
</p:tagLst>
</file>

<file path=ppt/tags/tag294.xml><?xml version="1.0" encoding="utf-8"?>
<p:tagLst xmlns:a="http://schemas.openxmlformats.org/drawingml/2006/main" xmlns:r="http://schemas.openxmlformats.org/officeDocument/2006/relationships" xmlns:p="http://schemas.openxmlformats.org/presentationml/2006/main">
  <p:tag name="[SUBGRID]" val="[SubGrid]"/>
</p:tagLst>
</file>

<file path=ppt/tags/tag295.xml><?xml version="1.0" encoding="utf-8"?>
<p:tagLst xmlns:a="http://schemas.openxmlformats.org/drawingml/2006/main" xmlns:r="http://schemas.openxmlformats.org/officeDocument/2006/relationships" xmlns:p="http://schemas.openxmlformats.org/presentationml/2006/main">
  <p:tag name="[SUBGRID]" val="[SubGrid]"/>
</p:tagLst>
</file>

<file path=ppt/tags/tag296.xml><?xml version="1.0" encoding="utf-8"?>
<p:tagLst xmlns:a="http://schemas.openxmlformats.org/drawingml/2006/main" xmlns:r="http://schemas.openxmlformats.org/officeDocument/2006/relationships" xmlns:p="http://schemas.openxmlformats.org/presentationml/2006/main">
  <p:tag name="[SUBGRID]" val="[SubGrid]"/>
</p:tagLst>
</file>

<file path=ppt/tags/tag297.xml><?xml version="1.0" encoding="utf-8"?>
<p:tagLst xmlns:a="http://schemas.openxmlformats.org/drawingml/2006/main" xmlns:r="http://schemas.openxmlformats.org/officeDocument/2006/relationships" xmlns:p="http://schemas.openxmlformats.org/presentationml/2006/main">
  <p:tag name="[SUBGRID]" val="[SubGrid]"/>
</p:tagLst>
</file>

<file path=ppt/tags/tag298.xml><?xml version="1.0" encoding="utf-8"?>
<p:tagLst xmlns:a="http://schemas.openxmlformats.org/drawingml/2006/main" xmlns:r="http://schemas.openxmlformats.org/officeDocument/2006/relationships" xmlns:p="http://schemas.openxmlformats.org/presentationml/2006/main">
  <p:tag name="[SUBGRID]" val="[SubGrid]"/>
</p:tagLst>
</file>

<file path=ppt/tags/tag299.xml><?xml version="1.0" encoding="utf-8"?>
<p:tagLst xmlns:a="http://schemas.openxmlformats.org/drawingml/2006/main" xmlns:r="http://schemas.openxmlformats.org/officeDocument/2006/relationships" xmlns:p="http://schemas.openxmlformats.org/presentationml/2006/main">
  <p:tag name="[SUBGRID]" val="[SubGrid]"/>
</p:tagLst>
</file>

<file path=ppt/tags/tag3.xml><?xml version="1.0" encoding="utf-8"?>
<p:tagLst xmlns:a="http://schemas.openxmlformats.org/drawingml/2006/main" xmlns:r="http://schemas.openxmlformats.org/officeDocument/2006/relationships" xmlns:p="http://schemas.openxmlformats.org/presentationml/2006/main">
  <p:tag name="[SUBGRID]" val="[SubGrid]"/>
</p:tagLst>
</file>

<file path=ppt/tags/tag30.xml><?xml version="1.0" encoding="utf-8"?>
<p:tagLst xmlns:a="http://schemas.openxmlformats.org/drawingml/2006/main" xmlns:r="http://schemas.openxmlformats.org/officeDocument/2006/relationships" xmlns:p="http://schemas.openxmlformats.org/presentationml/2006/main">
  <p:tag name="[SUBGRID]" val="[SubGrid]"/>
</p:tagLst>
</file>

<file path=ppt/tags/tag300.xml><?xml version="1.0" encoding="utf-8"?>
<p:tagLst xmlns:a="http://schemas.openxmlformats.org/drawingml/2006/main" xmlns:r="http://schemas.openxmlformats.org/officeDocument/2006/relationships" xmlns:p="http://schemas.openxmlformats.org/presentationml/2006/main">
  <p:tag name="[SUBGRID]" val="[SubGrid]"/>
</p:tagLst>
</file>

<file path=ppt/tags/tag301.xml><?xml version="1.0" encoding="utf-8"?>
<p:tagLst xmlns:a="http://schemas.openxmlformats.org/drawingml/2006/main" xmlns:r="http://schemas.openxmlformats.org/officeDocument/2006/relationships" xmlns:p="http://schemas.openxmlformats.org/presentationml/2006/main">
  <p:tag name="[SUBGRID]" val="[SubGrid]"/>
</p:tagLst>
</file>

<file path=ppt/tags/tag302.xml><?xml version="1.0" encoding="utf-8"?>
<p:tagLst xmlns:a="http://schemas.openxmlformats.org/drawingml/2006/main" xmlns:r="http://schemas.openxmlformats.org/officeDocument/2006/relationships" xmlns:p="http://schemas.openxmlformats.org/presentationml/2006/main">
  <p:tag name="[SUBGRID]" val="[SubGrid]"/>
</p:tagLst>
</file>

<file path=ppt/tags/tag303.xml><?xml version="1.0" encoding="utf-8"?>
<p:tagLst xmlns:a="http://schemas.openxmlformats.org/drawingml/2006/main" xmlns:r="http://schemas.openxmlformats.org/officeDocument/2006/relationships" xmlns:p="http://schemas.openxmlformats.org/presentationml/2006/main">
  <p:tag name="[SUBGRID]" val="[SubGrid]"/>
</p:tagLst>
</file>

<file path=ppt/tags/tag304.xml><?xml version="1.0" encoding="utf-8"?>
<p:tagLst xmlns:a="http://schemas.openxmlformats.org/drawingml/2006/main" xmlns:r="http://schemas.openxmlformats.org/officeDocument/2006/relationships" xmlns:p="http://schemas.openxmlformats.org/presentationml/2006/main">
  <p:tag name="[SUBGRID]" val="[SubGrid]"/>
</p:tagLst>
</file>

<file path=ppt/tags/tag305.xml><?xml version="1.0" encoding="utf-8"?>
<p:tagLst xmlns:a="http://schemas.openxmlformats.org/drawingml/2006/main" xmlns:r="http://schemas.openxmlformats.org/officeDocument/2006/relationships" xmlns:p="http://schemas.openxmlformats.org/presentationml/2006/main">
  <p:tag name="[SUBGRID]" val="[SubGrid]"/>
</p:tagLst>
</file>

<file path=ppt/tags/tag306.xml><?xml version="1.0" encoding="utf-8"?>
<p:tagLst xmlns:a="http://schemas.openxmlformats.org/drawingml/2006/main" xmlns:r="http://schemas.openxmlformats.org/officeDocument/2006/relationships" xmlns:p="http://schemas.openxmlformats.org/presentationml/2006/main">
  <p:tag name="[SUBGRID]" val="[SubGrid]"/>
</p:tagLst>
</file>

<file path=ppt/tags/tag307.xml><?xml version="1.0" encoding="utf-8"?>
<p:tagLst xmlns:a="http://schemas.openxmlformats.org/drawingml/2006/main" xmlns:r="http://schemas.openxmlformats.org/officeDocument/2006/relationships" xmlns:p="http://schemas.openxmlformats.org/presentationml/2006/main">
  <p:tag name="[SUBGRID]" val="[SubGrid]"/>
</p:tagLst>
</file>

<file path=ppt/tags/tag308.xml><?xml version="1.0" encoding="utf-8"?>
<p:tagLst xmlns:a="http://schemas.openxmlformats.org/drawingml/2006/main" xmlns:r="http://schemas.openxmlformats.org/officeDocument/2006/relationships" xmlns:p="http://schemas.openxmlformats.org/presentationml/2006/main">
  <p:tag name="[SUBGRID]" val="[SubGrid]"/>
</p:tagLst>
</file>

<file path=ppt/tags/tag309.xml><?xml version="1.0" encoding="utf-8"?>
<p:tagLst xmlns:a="http://schemas.openxmlformats.org/drawingml/2006/main" xmlns:r="http://schemas.openxmlformats.org/officeDocument/2006/relationships" xmlns:p="http://schemas.openxmlformats.org/presentationml/2006/main">
  <p:tag name="[SUBGRID]" val="[SubGrid]"/>
</p:tagLst>
</file>

<file path=ppt/tags/tag31.xml><?xml version="1.0" encoding="utf-8"?>
<p:tagLst xmlns:a="http://schemas.openxmlformats.org/drawingml/2006/main" xmlns:r="http://schemas.openxmlformats.org/officeDocument/2006/relationships" xmlns:p="http://schemas.openxmlformats.org/presentationml/2006/main">
  <p:tag name="[SUBGRID]" val="[SubGrid]"/>
</p:tagLst>
</file>

<file path=ppt/tags/tag310.xml><?xml version="1.0" encoding="utf-8"?>
<p:tagLst xmlns:a="http://schemas.openxmlformats.org/drawingml/2006/main" xmlns:r="http://schemas.openxmlformats.org/officeDocument/2006/relationships" xmlns:p="http://schemas.openxmlformats.org/presentationml/2006/main">
  <p:tag name="[SUBGRID]" val="[SubGrid]"/>
</p:tagLst>
</file>

<file path=ppt/tags/tag311.xml><?xml version="1.0" encoding="utf-8"?>
<p:tagLst xmlns:a="http://schemas.openxmlformats.org/drawingml/2006/main" xmlns:r="http://schemas.openxmlformats.org/officeDocument/2006/relationships" xmlns:p="http://schemas.openxmlformats.org/presentationml/2006/main">
  <p:tag name="[SUBGRID]" val="[SubGrid]"/>
</p:tagLst>
</file>

<file path=ppt/tags/tag312.xml><?xml version="1.0" encoding="utf-8"?>
<p:tagLst xmlns:a="http://schemas.openxmlformats.org/drawingml/2006/main" xmlns:r="http://schemas.openxmlformats.org/officeDocument/2006/relationships" xmlns:p="http://schemas.openxmlformats.org/presentationml/2006/main">
  <p:tag name="[SUBGRID]" val="[SubGrid]"/>
</p:tagLst>
</file>

<file path=ppt/tags/tag313.xml><?xml version="1.0" encoding="utf-8"?>
<p:tagLst xmlns:a="http://schemas.openxmlformats.org/drawingml/2006/main" xmlns:r="http://schemas.openxmlformats.org/officeDocument/2006/relationships" xmlns:p="http://schemas.openxmlformats.org/presentationml/2006/main">
  <p:tag name="[SUBGRID]" val="[SubGrid]"/>
</p:tagLst>
</file>

<file path=ppt/tags/tag314.xml><?xml version="1.0" encoding="utf-8"?>
<p:tagLst xmlns:a="http://schemas.openxmlformats.org/drawingml/2006/main" xmlns:r="http://schemas.openxmlformats.org/officeDocument/2006/relationships" xmlns:p="http://schemas.openxmlformats.org/presentationml/2006/main">
  <p:tag name="[SUBGRID]" val="[SubGrid]"/>
</p:tagLst>
</file>

<file path=ppt/tags/tag315.xml><?xml version="1.0" encoding="utf-8"?>
<p:tagLst xmlns:a="http://schemas.openxmlformats.org/drawingml/2006/main" xmlns:r="http://schemas.openxmlformats.org/officeDocument/2006/relationships" xmlns:p="http://schemas.openxmlformats.org/presentationml/2006/main">
  <p:tag name="[SUBGRID]" val="[SubGrid]"/>
</p:tagLst>
</file>

<file path=ppt/tags/tag316.xml><?xml version="1.0" encoding="utf-8"?>
<p:tagLst xmlns:a="http://schemas.openxmlformats.org/drawingml/2006/main" xmlns:r="http://schemas.openxmlformats.org/officeDocument/2006/relationships" xmlns:p="http://schemas.openxmlformats.org/presentationml/2006/main">
  <p:tag name="[SUBGRID]" val="[SubGrid]"/>
</p:tagLst>
</file>

<file path=ppt/tags/tag317.xml><?xml version="1.0" encoding="utf-8"?>
<p:tagLst xmlns:a="http://schemas.openxmlformats.org/drawingml/2006/main" xmlns:r="http://schemas.openxmlformats.org/officeDocument/2006/relationships" xmlns:p="http://schemas.openxmlformats.org/presentationml/2006/main">
  <p:tag name="[SUBGRID]" val="[SubGrid]"/>
</p:tagLst>
</file>

<file path=ppt/tags/tag318.xml><?xml version="1.0" encoding="utf-8"?>
<p:tagLst xmlns:a="http://schemas.openxmlformats.org/drawingml/2006/main" xmlns:r="http://schemas.openxmlformats.org/officeDocument/2006/relationships" xmlns:p="http://schemas.openxmlformats.org/presentationml/2006/main">
  <p:tag name="[SUBGRID]" val="[SubGrid]"/>
</p:tagLst>
</file>

<file path=ppt/tags/tag319.xml><?xml version="1.0" encoding="utf-8"?>
<p:tagLst xmlns:a="http://schemas.openxmlformats.org/drawingml/2006/main" xmlns:r="http://schemas.openxmlformats.org/officeDocument/2006/relationships" xmlns:p="http://schemas.openxmlformats.org/presentationml/2006/main">
  <p:tag name="[SUBGRID]" val="[SubGrid]"/>
</p:tagLst>
</file>

<file path=ppt/tags/tag32.xml><?xml version="1.0" encoding="utf-8"?>
<p:tagLst xmlns:a="http://schemas.openxmlformats.org/drawingml/2006/main" xmlns:r="http://schemas.openxmlformats.org/officeDocument/2006/relationships" xmlns:p="http://schemas.openxmlformats.org/presentationml/2006/main">
  <p:tag name="[SUBGRID]" val="[SubGrid]"/>
</p:tagLst>
</file>

<file path=ppt/tags/tag320.xml><?xml version="1.0" encoding="utf-8"?>
<p:tagLst xmlns:a="http://schemas.openxmlformats.org/drawingml/2006/main" xmlns:r="http://schemas.openxmlformats.org/officeDocument/2006/relationships" xmlns:p="http://schemas.openxmlformats.org/presentationml/2006/main">
  <p:tag name="[SUBGRID]" val="[SubGrid]"/>
</p:tagLst>
</file>

<file path=ppt/tags/tag321.xml><?xml version="1.0" encoding="utf-8"?>
<p:tagLst xmlns:a="http://schemas.openxmlformats.org/drawingml/2006/main" xmlns:r="http://schemas.openxmlformats.org/officeDocument/2006/relationships" xmlns:p="http://schemas.openxmlformats.org/presentationml/2006/main">
  <p:tag name="[SUBGRID]" val="[SubGrid]"/>
</p:tagLst>
</file>

<file path=ppt/tags/tag322.xml><?xml version="1.0" encoding="utf-8"?>
<p:tagLst xmlns:a="http://schemas.openxmlformats.org/drawingml/2006/main" xmlns:r="http://schemas.openxmlformats.org/officeDocument/2006/relationships" xmlns:p="http://schemas.openxmlformats.org/presentationml/2006/main">
  <p:tag name="[SUBGRID]" val="[SubGrid]"/>
</p:tagLst>
</file>

<file path=ppt/tags/tag323.xml><?xml version="1.0" encoding="utf-8"?>
<p:tagLst xmlns:a="http://schemas.openxmlformats.org/drawingml/2006/main" xmlns:r="http://schemas.openxmlformats.org/officeDocument/2006/relationships" xmlns:p="http://schemas.openxmlformats.org/presentationml/2006/main">
  <p:tag name="[SUBGRID]" val="[SubGrid]"/>
</p:tagLst>
</file>

<file path=ppt/tags/tag324.xml><?xml version="1.0" encoding="utf-8"?>
<p:tagLst xmlns:a="http://schemas.openxmlformats.org/drawingml/2006/main" xmlns:r="http://schemas.openxmlformats.org/officeDocument/2006/relationships" xmlns:p="http://schemas.openxmlformats.org/presentationml/2006/main">
  <p:tag name="[SUBGRID]" val="[SubGrid]"/>
</p:tagLst>
</file>

<file path=ppt/tags/tag325.xml><?xml version="1.0" encoding="utf-8"?>
<p:tagLst xmlns:a="http://schemas.openxmlformats.org/drawingml/2006/main" xmlns:r="http://schemas.openxmlformats.org/officeDocument/2006/relationships" xmlns:p="http://schemas.openxmlformats.org/presentationml/2006/main">
  <p:tag name="[SUBGRID]" val="[SubGrid]"/>
</p:tagLst>
</file>

<file path=ppt/tags/tag326.xml><?xml version="1.0" encoding="utf-8"?>
<p:tagLst xmlns:a="http://schemas.openxmlformats.org/drawingml/2006/main" xmlns:r="http://schemas.openxmlformats.org/officeDocument/2006/relationships" xmlns:p="http://schemas.openxmlformats.org/presentationml/2006/main">
  <p:tag name="[SUBGRID]" val="[SubGrid]"/>
</p:tagLst>
</file>

<file path=ppt/tags/tag327.xml><?xml version="1.0" encoding="utf-8"?>
<p:tagLst xmlns:a="http://schemas.openxmlformats.org/drawingml/2006/main" xmlns:r="http://schemas.openxmlformats.org/officeDocument/2006/relationships" xmlns:p="http://schemas.openxmlformats.org/presentationml/2006/main">
  <p:tag name="[SUBGRID]" val="[SubGrid]"/>
</p:tagLst>
</file>

<file path=ppt/tags/tag328.xml><?xml version="1.0" encoding="utf-8"?>
<p:tagLst xmlns:a="http://schemas.openxmlformats.org/drawingml/2006/main" xmlns:r="http://schemas.openxmlformats.org/officeDocument/2006/relationships" xmlns:p="http://schemas.openxmlformats.org/presentationml/2006/main">
  <p:tag name="[SUBGRID]" val="[SubGrid]"/>
</p:tagLst>
</file>

<file path=ppt/tags/tag329.xml><?xml version="1.0" encoding="utf-8"?>
<p:tagLst xmlns:a="http://schemas.openxmlformats.org/drawingml/2006/main" xmlns:r="http://schemas.openxmlformats.org/officeDocument/2006/relationships" xmlns:p="http://schemas.openxmlformats.org/presentationml/2006/main">
  <p:tag name="[SUBGRID]" val="[SubGrid]"/>
</p:tagLst>
</file>

<file path=ppt/tags/tag33.xml><?xml version="1.0" encoding="utf-8"?>
<p:tagLst xmlns:a="http://schemas.openxmlformats.org/drawingml/2006/main" xmlns:r="http://schemas.openxmlformats.org/officeDocument/2006/relationships" xmlns:p="http://schemas.openxmlformats.org/presentationml/2006/main">
  <p:tag name="[SUBGRID]" val="[SubGrid]"/>
</p:tagLst>
</file>

<file path=ppt/tags/tag330.xml><?xml version="1.0" encoding="utf-8"?>
<p:tagLst xmlns:a="http://schemas.openxmlformats.org/drawingml/2006/main" xmlns:r="http://schemas.openxmlformats.org/officeDocument/2006/relationships" xmlns:p="http://schemas.openxmlformats.org/presentationml/2006/main">
  <p:tag name="[SUBGRID]" val="[SubGrid]"/>
</p:tagLst>
</file>

<file path=ppt/tags/tag331.xml><?xml version="1.0" encoding="utf-8"?>
<p:tagLst xmlns:a="http://schemas.openxmlformats.org/drawingml/2006/main" xmlns:r="http://schemas.openxmlformats.org/officeDocument/2006/relationships" xmlns:p="http://schemas.openxmlformats.org/presentationml/2006/main">
  <p:tag name="[SUBGRID]" val="[SubGrid]"/>
</p:tagLst>
</file>

<file path=ppt/tags/tag332.xml><?xml version="1.0" encoding="utf-8"?>
<p:tagLst xmlns:a="http://schemas.openxmlformats.org/drawingml/2006/main" xmlns:r="http://schemas.openxmlformats.org/officeDocument/2006/relationships" xmlns:p="http://schemas.openxmlformats.org/presentationml/2006/main">
  <p:tag name="[SUBGRID]" val="[SubGrid]"/>
</p:tagLst>
</file>

<file path=ppt/tags/tag333.xml><?xml version="1.0" encoding="utf-8"?>
<p:tagLst xmlns:a="http://schemas.openxmlformats.org/drawingml/2006/main" xmlns:r="http://schemas.openxmlformats.org/officeDocument/2006/relationships" xmlns:p="http://schemas.openxmlformats.org/presentationml/2006/main">
  <p:tag name="[SUBGRID]" val="[SubGrid]"/>
</p:tagLst>
</file>

<file path=ppt/tags/tag334.xml><?xml version="1.0" encoding="utf-8"?>
<p:tagLst xmlns:a="http://schemas.openxmlformats.org/drawingml/2006/main" xmlns:r="http://schemas.openxmlformats.org/officeDocument/2006/relationships" xmlns:p="http://schemas.openxmlformats.org/presentationml/2006/main">
  <p:tag name="[SUBGRID]" val="[SubGrid]"/>
</p:tagLst>
</file>

<file path=ppt/tags/tag335.xml><?xml version="1.0" encoding="utf-8"?>
<p:tagLst xmlns:a="http://schemas.openxmlformats.org/drawingml/2006/main" xmlns:r="http://schemas.openxmlformats.org/officeDocument/2006/relationships" xmlns:p="http://schemas.openxmlformats.org/presentationml/2006/main">
  <p:tag name="[SUBGRID]" val="[SubGrid]"/>
</p:tagLst>
</file>

<file path=ppt/tags/tag336.xml><?xml version="1.0" encoding="utf-8"?>
<p:tagLst xmlns:a="http://schemas.openxmlformats.org/drawingml/2006/main" xmlns:r="http://schemas.openxmlformats.org/officeDocument/2006/relationships" xmlns:p="http://schemas.openxmlformats.org/presentationml/2006/main">
  <p:tag name="[SUBGRID]" val="[SubGrid]"/>
</p:tagLst>
</file>

<file path=ppt/tags/tag337.xml><?xml version="1.0" encoding="utf-8"?>
<p:tagLst xmlns:a="http://schemas.openxmlformats.org/drawingml/2006/main" xmlns:r="http://schemas.openxmlformats.org/officeDocument/2006/relationships" xmlns:p="http://schemas.openxmlformats.org/presentationml/2006/main">
  <p:tag name="[SUBGRID]" val="[SubGrid]"/>
</p:tagLst>
</file>

<file path=ppt/tags/tag338.xml><?xml version="1.0" encoding="utf-8"?>
<p:tagLst xmlns:a="http://schemas.openxmlformats.org/drawingml/2006/main" xmlns:r="http://schemas.openxmlformats.org/officeDocument/2006/relationships" xmlns:p="http://schemas.openxmlformats.org/presentationml/2006/main">
  <p:tag name="[SUBGRID]" val="[SubGrid]"/>
</p:tagLst>
</file>

<file path=ppt/tags/tag339.xml><?xml version="1.0" encoding="utf-8"?>
<p:tagLst xmlns:a="http://schemas.openxmlformats.org/drawingml/2006/main" xmlns:r="http://schemas.openxmlformats.org/officeDocument/2006/relationships" xmlns:p="http://schemas.openxmlformats.org/presentationml/2006/main">
  <p:tag name="[SUBGRID]" val="[SubGrid]"/>
</p:tagLst>
</file>

<file path=ppt/tags/tag34.xml><?xml version="1.0" encoding="utf-8"?>
<p:tagLst xmlns:a="http://schemas.openxmlformats.org/drawingml/2006/main" xmlns:r="http://schemas.openxmlformats.org/officeDocument/2006/relationships" xmlns:p="http://schemas.openxmlformats.org/presentationml/2006/main">
  <p:tag name="[SUBGRID]" val="[SubGrid]"/>
</p:tagLst>
</file>

<file path=ppt/tags/tag340.xml><?xml version="1.0" encoding="utf-8"?>
<p:tagLst xmlns:a="http://schemas.openxmlformats.org/drawingml/2006/main" xmlns:r="http://schemas.openxmlformats.org/officeDocument/2006/relationships" xmlns:p="http://schemas.openxmlformats.org/presentationml/2006/main">
  <p:tag name="[SUBGRID]" val="[SubGrid]"/>
</p:tagLst>
</file>

<file path=ppt/tags/tag341.xml><?xml version="1.0" encoding="utf-8"?>
<p:tagLst xmlns:a="http://schemas.openxmlformats.org/drawingml/2006/main" xmlns:r="http://schemas.openxmlformats.org/officeDocument/2006/relationships" xmlns:p="http://schemas.openxmlformats.org/presentationml/2006/main">
  <p:tag name="[SUBGRID]" val="[SubGrid]"/>
</p:tagLst>
</file>

<file path=ppt/tags/tag342.xml><?xml version="1.0" encoding="utf-8"?>
<p:tagLst xmlns:a="http://schemas.openxmlformats.org/drawingml/2006/main" xmlns:r="http://schemas.openxmlformats.org/officeDocument/2006/relationships" xmlns:p="http://schemas.openxmlformats.org/presentationml/2006/main">
  <p:tag name="[SUBGRID]" val="[SubGrid]"/>
</p:tagLst>
</file>

<file path=ppt/tags/tag343.xml><?xml version="1.0" encoding="utf-8"?>
<p:tagLst xmlns:a="http://schemas.openxmlformats.org/drawingml/2006/main" xmlns:r="http://schemas.openxmlformats.org/officeDocument/2006/relationships" xmlns:p="http://schemas.openxmlformats.org/presentationml/2006/main">
  <p:tag name="[SUBGRID]" val="[SubGrid]"/>
</p:tagLst>
</file>

<file path=ppt/tags/tag344.xml><?xml version="1.0" encoding="utf-8"?>
<p:tagLst xmlns:a="http://schemas.openxmlformats.org/drawingml/2006/main" xmlns:r="http://schemas.openxmlformats.org/officeDocument/2006/relationships" xmlns:p="http://schemas.openxmlformats.org/presentationml/2006/main">
  <p:tag name="[SUBGRID]" val="[SubGrid]"/>
</p:tagLst>
</file>

<file path=ppt/tags/tag345.xml><?xml version="1.0" encoding="utf-8"?>
<p:tagLst xmlns:a="http://schemas.openxmlformats.org/drawingml/2006/main" xmlns:r="http://schemas.openxmlformats.org/officeDocument/2006/relationships" xmlns:p="http://schemas.openxmlformats.org/presentationml/2006/main">
  <p:tag name="[SUBGRID]" val="[SubGrid]"/>
</p:tagLst>
</file>

<file path=ppt/tags/tag346.xml><?xml version="1.0" encoding="utf-8"?>
<p:tagLst xmlns:a="http://schemas.openxmlformats.org/drawingml/2006/main" xmlns:r="http://schemas.openxmlformats.org/officeDocument/2006/relationships" xmlns:p="http://schemas.openxmlformats.org/presentationml/2006/main">
  <p:tag name="[SUBGRID]" val="[SubGrid]"/>
</p:tagLst>
</file>

<file path=ppt/tags/tag347.xml><?xml version="1.0" encoding="utf-8"?>
<p:tagLst xmlns:a="http://schemas.openxmlformats.org/drawingml/2006/main" xmlns:r="http://schemas.openxmlformats.org/officeDocument/2006/relationships" xmlns:p="http://schemas.openxmlformats.org/presentationml/2006/main">
  <p:tag name="[SUBGRID]" val="[SubGrid]"/>
</p:tagLst>
</file>

<file path=ppt/tags/tag348.xml><?xml version="1.0" encoding="utf-8"?>
<p:tagLst xmlns:a="http://schemas.openxmlformats.org/drawingml/2006/main" xmlns:r="http://schemas.openxmlformats.org/officeDocument/2006/relationships" xmlns:p="http://schemas.openxmlformats.org/presentationml/2006/main">
  <p:tag name="[SUBGRID]" val="[SubGrid]"/>
</p:tagLst>
</file>

<file path=ppt/tags/tag349.xml><?xml version="1.0" encoding="utf-8"?>
<p:tagLst xmlns:a="http://schemas.openxmlformats.org/drawingml/2006/main" xmlns:r="http://schemas.openxmlformats.org/officeDocument/2006/relationships" xmlns:p="http://schemas.openxmlformats.org/presentationml/2006/main">
  <p:tag name="[SUBGRID]" val="[SubGrid]"/>
</p:tagLst>
</file>

<file path=ppt/tags/tag35.xml><?xml version="1.0" encoding="utf-8"?>
<p:tagLst xmlns:a="http://schemas.openxmlformats.org/drawingml/2006/main" xmlns:r="http://schemas.openxmlformats.org/officeDocument/2006/relationships" xmlns:p="http://schemas.openxmlformats.org/presentationml/2006/main">
  <p:tag name="[SUBGRID]" val="[SubGrid]"/>
</p:tagLst>
</file>

<file path=ppt/tags/tag350.xml><?xml version="1.0" encoding="utf-8"?>
<p:tagLst xmlns:a="http://schemas.openxmlformats.org/drawingml/2006/main" xmlns:r="http://schemas.openxmlformats.org/officeDocument/2006/relationships" xmlns:p="http://schemas.openxmlformats.org/presentationml/2006/main">
  <p:tag name="[SUBGRID]" val="[SubGrid]"/>
</p:tagLst>
</file>

<file path=ppt/tags/tag351.xml><?xml version="1.0" encoding="utf-8"?>
<p:tagLst xmlns:a="http://schemas.openxmlformats.org/drawingml/2006/main" xmlns:r="http://schemas.openxmlformats.org/officeDocument/2006/relationships" xmlns:p="http://schemas.openxmlformats.org/presentationml/2006/main">
  <p:tag name="[SUBGRID]" val="[SubGrid]"/>
</p:tagLst>
</file>

<file path=ppt/tags/tag352.xml><?xml version="1.0" encoding="utf-8"?>
<p:tagLst xmlns:a="http://schemas.openxmlformats.org/drawingml/2006/main" xmlns:r="http://schemas.openxmlformats.org/officeDocument/2006/relationships" xmlns:p="http://schemas.openxmlformats.org/presentationml/2006/main">
  <p:tag name="[SUBGRID]" val="[SubGrid]"/>
</p:tagLst>
</file>

<file path=ppt/tags/tag353.xml><?xml version="1.0" encoding="utf-8"?>
<p:tagLst xmlns:a="http://schemas.openxmlformats.org/drawingml/2006/main" xmlns:r="http://schemas.openxmlformats.org/officeDocument/2006/relationships" xmlns:p="http://schemas.openxmlformats.org/presentationml/2006/main">
  <p:tag name="STICKYSTYLE" val="nash heading"/>
</p:tagLst>
</file>

<file path=ppt/tags/tag354.xml><?xml version="1.0" encoding="utf-8"?>
<p:tagLst xmlns:a="http://schemas.openxmlformats.org/drawingml/2006/main" xmlns:r="http://schemas.openxmlformats.org/officeDocument/2006/relationships" xmlns:p="http://schemas.openxmlformats.org/presentationml/2006/main">
  <p:tag name="STICKYSTYLE" val="nash heading"/>
</p:tagLst>
</file>

<file path=ppt/tags/tag36.xml><?xml version="1.0" encoding="utf-8"?>
<p:tagLst xmlns:a="http://schemas.openxmlformats.org/drawingml/2006/main" xmlns:r="http://schemas.openxmlformats.org/officeDocument/2006/relationships" xmlns:p="http://schemas.openxmlformats.org/presentationml/2006/main">
  <p:tag name="[SUBGRID]" val="[SubGrid]"/>
</p:tagLst>
</file>

<file path=ppt/tags/tag37.xml><?xml version="1.0" encoding="utf-8"?>
<p:tagLst xmlns:a="http://schemas.openxmlformats.org/drawingml/2006/main" xmlns:r="http://schemas.openxmlformats.org/officeDocument/2006/relationships" xmlns:p="http://schemas.openxmlformats.org/presentationml/2006/main">
  <p:tag name="[SUBGRID]" val="[SubGrid]"/>
</p:tagLst>
</file>

<file path=ppt/tags/tag38.xml><?xml version="1.0" encoding="utf-8"?>
<p:tagLst xmlns:a="http://schemas.openxmlformats.org/drawingml/2006/main" xmlns:r="http://schemas.openxmlformats.org/officeDocument/2006/relationships" xmlns:p="http://schemas.openxmlformats.org/presentationml/2006/main">
  <p:tag name="[SUBGRID]" val="[SubGrid]"/>
</p:tagLst>
</file>

<file path=ppt/tags/tag39.xml><?xml version="1.0" encoding="utf-8"?>
<p:tagLst xmlns:a="http://schemas.openxmlformats.org/drawingml/2006/main" xmlns:r="http://schemas.openxmlformats.org/officeDocument/2006/relationships" xmlns:p="http://schemas.openxmlformats.org/presentationml/2006/main">
  <p:tag name="[SUBGRID]" val="[SubGrid]"/>
</p:tagLst>
</file>

<file path=ppt/tags/tag4.xml><?xml version="1.0" encoding="utf-8"?>
<p:tagLst xmlns:a="http://schemas.openxmlformats.org/drawingml/2006/main" xmlns:r="http://schemas.openxmlformats.org/officeDocument/2006/relationships" xmlns:p="http://schemas.openxmlformats.org/presentationml/2006/main">
  <p:tag name="[SUBGRID]" val="[SubGrid]"/>
</p:tagLst>
</file>

<file path=ppt/tags/tag40.xml><?xml version="1.0" encoding="utf-8"?>
<p:tagLst xmlns:a="http://schemas.openxmlformats.org/drawingml/2006/main" xmlns:r="http://schemas.openxmlformats.org/officeDocument/2006/relationships" xmlns:p="http://schemas.openxmlformats.org/presentationml/2006/main">
  <p:tag name="[SUBGRID]" val="[SubGrid]"/>
</p:tagLst>
</file>

<file path=ppt/tags/tag41.xml><?xml version="1.0" encoding="utf-8"?>
<p:tagLst xmlns:a="http://schemas.openxmlformats.org/drawingml/2006/main" xmlns:r="http://schemas.openxmlformats.org/officeDocument/2006/relationships" xmlns:p="http://schemas.openxmlformats.org/presentationml/2006/main">
  <p:tag name="[SUBGRID]" val="[SubGrid]"/>
</p:tagLst>
</file>

<file path=ppt/tags/tag42.xml><?xml version="1.0" encoding="utf-8"?>
<p:tagLst xmlns:a="http://schemas.openxmlformats.org/drawingml/2006/main" xmlns:r="http://schemas.openxmlformats.org/officeDocument/2006/relationships" xmlns:p="http://schemas.openxmlformats.org/presentationml/2006/main">
  <p:tag name="[SUBGRID]" val="[SubGrid]"/>
</p:tagLst>
</file>

<file path=ppt/tags/tag43.xml><?xml version="1.0" encoding="utf-8"?>
<p:tagLst xmlns:a="http://schemas.openxmlformats.org/drawingml/2006/main" xmlns:r="http://schemas.openxmlformats.org/officeDocument/2006/relationships" xmlns:p="http://schemas.openxmlformats.org/presentationml/2006/main">
  <p:tag name="[SUBGRID]" val="[SubGrid]"/>
</p:tagLst>
</file>

<file path=ppt/tags/tag44.xml><?xml version="1.0" encoding="utf-8"?>
<p:tagLst xmlns:a="http://schemas.openxmlformats.org/drawingml/2006/main" xmlns:r="http://schemas.openxmlformats.org/officeDocument/2006/relationships" xmlns:p="http://schemas.openxmlformats.org/presentationml/2006/main">
  <p:tag name="[SUBGRID]" val="[SubGrid]"/>
</p:tagLst>
</file>

<file path=ppt/tags/tag45.xml><?xml version="1.0" encoding="utf-8"?>
<p:tagLst xmlns:a="http://schemas.openxmlformats.org/drawingml/2006/main" xmlns:r="http://schemas.openxmlformats.org/officeDocument/2006/relationships" xmlns:p="http://schemas.openxmlformats.org/presentationml/2006/main">
  <p:tag name="[SUBGRID]" val="[SubGrid]"/>
</p:tagLst>
</file>

<file path=ppt/tags/tag46.xml><?xml version="1.0" encoding="utf-8"?>
<p:tagLst xmlns:a="http://schemas.openxmlformats.org/drawingml/2006/main" xmlns:r="http://schemas.openxmlformats.org/officeDocument/2006/relationships" xmlns:p="http://schemas.openxmlformats.org/presentationml/2006/main">
  <p:tag name="[SUBGRID]" val="[SubGrid]"/>
</p:tagLst>
</file>

<file path=ppt/tags/tag47.xml><?xml version="1.0" encoding="utf-8"?>
<p:tagLst xmlns:a="http://schemas.openxmlformats.org/drawingml/2006/main" xmlns:r="http://schemas.openxmlformats.org/officeDocument/2006/relationships" xmlns:p="http://schemas.openxmlformats.org/presentationml/2006/main">
  <p:tag name="[SUBGRID]" val="[SubGrid]"/>
</p:tagLst>
</file>

<file path=ppt/tags/tag48.xml><?xml version="1.0" encoding="utf-8"?>
<p:tagLst xmlns:a="http://schemas.openxmlformats.org/drawingml/2006/main" xmlns:r="http://schemas.openxmlformats.org/officeDocument/2006/relationships" xmlns:p="http://schemas.openxmlformats.org/presentationml/2006/main">
  <p:tag name="[SUBGRID]" val="[SubGrid]"/>
</p:tagLst>
</file>

<file path=ppt/tags/tag49.xml><?xml version="1.0" encoding="utf-8"?>
<p:tagLst xmlns:a="http://schemas.openxmlformats.org/drawingml/2006/main" xmlns:r="http://schemas.openxmlformats.org/officeDocument/2006/relationships" xmlns:p="http://schemas.openxmlformats.org/presentationml/2006/main">
  <p:tag name="[SUBGRID]" val="[SubGrid]"/>
</p:tagLst>
</file>

<file path=ppt/tags/tag5.xml><?xml version="1.0" encoding="utf-8"?>
<p:tagLst xmlns:a="http://schemas.openxmlformats.org/drawingml/2006/main" xmlns:r="http://schemas.openxmlformats.org/officeDocument/2006/relationships" xmlns:p="http://schemas.openxmlformats.org/presentationml/2006/main">
  <p:tag name="[SUBGRID]" val="[SubGrid]"/>
</p:tagLst>
</file>

<file path=ppt/tags/tag50.xml><?xml version="1.0" encoding="utf-8"?>
<p:tagLst xmlns:a="http://schemas.openxmlformats.org/drawingml/2006/main" xmlns:r="http://schemas.openxmlformats.org/officeDocument/2006/relationships" xmlns:p="http://schemas.openxmlformats.org/presentationml/2006/main">
  <p:tag name="[SUBGRID]" val="[SubGrid]"/>
</p:tagLst>
</file>

<file path=ppt/tags/tag51.xml><?xml version="1.0" encoding="utf-8"?>
<p:tagLst xmlns:a="http://schemas.openxmlformats.org/drawingml/2006/main" xmlns:r="http://schemas.openxmlformats.org/officeDocument/2006/relationships" xmlns:p="http://schemas.openxmlformats.org/presentationml/2006/main">
  <p:tag name="[SUBGRID]" val="[SubGrid]"/>
</p:tagLst>
</file>

<file path=ppt/tags/tag52.xml><?xml version="1.0" encoding="utf-8"?>
<p:tagLst xmlns:a="http://schemas.openxmlformats.org/drawingml/2006/main" xmlns:r="http://schemas.openxmlformats.org/officeDocument/2006/relationships" xmlns:p="http://schemas.openxmlformats.org/presentationml/2006/main">
  <p:tag name="[SUBGRID]" val="[SubGrid]"/>
</p:tagLst>
</file>

<file path=ppt/tags/tag53.xml><?xml version="1.0" encoding="utf-8"?>
<p:tagLst xmlns:a="http://schemas.openxmlformats.org/drawingml/2006/main" xmlns:r="http://schemas.openxmlformats.org/officeDocument/2006/relationships" xmlns:p="http://schemas.openxmlformats.org/presentationml/2006/main">
  <p:tag name="[SUBGRID]" val="[SubGrid]"/>
</p:tagLst>
</file>

<file path=ppt/tags/tag54.xml><?xml version="1.0" encoding="utf-8"?>
<p:tagLst xmlns:a="http://schemas.openxmlformats.org/drawingml/2006/main" xmlns:r="http://schemas.openxmlformats.org/officeDocument/2006/relationships" xmlns:p="http://schemas.openxmlformats.org/presentationml/2006/main">
  <p:tag name="[SUBGRID]" val="[SubGrid]"/>
</p:tagLst>
</file>

<file path=ppt/tags/tag55.xml><?xml version="1.0" encoding="utf-8"?>
<p:tagLst xmlns:a="http://schemas.openxmlformats.org/drawingml/2006/main" xmlns:r="http://schemas.openxmlformats.org/officeDocument/2006/relationships" xmlns:p="http://schemas.openxmlformats.org/presentationml/2006/main">
  <p:tag name="[SUBGRID]" val="[SubGrid]"/>
</p:tagLst>
</file>

<file path=ppt/tags/tag56.xml><?xml version="1.0" encoding="utf-8"?>
<p:tagLst xmlns:a="http://schemas.openxmlformats.org/drawingml/2006/main" xmlns:r="http://schemas.openxmlformats.org/officeDocument/2006/relationships" xmlns:p="http://schemas.openxmlformats.org/presentationml/2006/main">
  <p:tag name="[SUBGRID]" val="[SubGrid]"/>
</p:tagLst>
</file>

<file path=ppt/tags/tag57.xml><?xml version="1.0" encoding="utf-8"?>
<p:tagLst xmlns:a="http://schemas.openxmlformats.org/drawingml/2006/main" xmlns:r="http://schemas.openxmlformats.org/officeDocument/2006/relationships" xmlns:p="http://schemas.openxmlformats.org/presentationml/2006/main">
  <p:tag name="[SUBGRID]" val="[SubGrid]"/>
</p:tagLst>
</file>

<file path=ppt/tags/tag58.xml><?xml version="1.0" encoding="utf-8"?>
<p:tagLst xmlns:a="http://schemas.openxmlformats.org/drawingml/2006/main" xmlns:r="http://schemas.openxmlformats.org/officeDocument/2006/relationships" xmlns:p="http://schemas.openxmlformats.org/presentationml/2006/main">
  <p:tag name="[SUBGRID]" val="[SubGrid]"/>
</p:tagLst>
</file>

<file path=ppt/tags/tag59.xml><?xml version="1.0" encoding="utf-8"?>
<p:tagLst xmlns:a="http://schemas.openxmlformats.org/drawingml/2006/main" xmlns:r="http://schemas.openxmlformats.org/officeDocument/2006/relationships" xmlns:p="http://schemas.openxmlformats.org/presentationml/2006/main">
  <p:tag name="[SUBGRID]" val="[SubGrid]"/>
</p:tagLst>
</file>

<file path=ppt/tags/tag6.xml><?xml version="1.0" encoding="utf-8"?>
<p:tagLst xmlns:a="http://schemas.openxmlformats.org/drawingml/2006/main" xmlns:r="http://schemas.openxmlformats.org/officeDocument/2006/relationships" xmlns:p="http://schemas.openxmlformats.org/presentationml/2006/main">
  <p:tag name="[SUBGRID]" val="[SubGrid]"/>
</p:tagLst>
</file>

<file path=ppt/tags/tag60.xml><?xml version="1.0" encoding="utf-8"?>
<p:tagLst xmlns:a="http://schemas.openxmlformats.org/drawingml/2006/main" xmlns:r="http://schemas.openxmlformats.org/officeDocument/2006/relationships" xmlns:p="http://schemas.openxmlformats.org/presentationml/2006/main">
  <p:tag name="[SUBGRID]" val="[SubGrid]"/>
</p:tagLst>
</file>

<file path=ppt/tags/tag61.xml><?xml version="1.0" encoding="utf-8"?>
<p:tagLst xmlns:a="http://schemas.openxmlformats.org/drawingml/2006/main" xmlns:r="http://schemas.openxmlformats.org/officeDocument/2006/relationships" xmlns:p="http://schemas.openxmlformats.org/presentationml/2006/main">
  <p:tag name="[SUBGRID]" val="[SubGrid]"/>
</p:tagLst>
</file>

<file path=ppt/tags/tag62.xml><?xml version="1.0" encoding="utf-8"?>
<p:tagLst xmlns:a="http://schemas.openxmlformats.org/drawingml/2006/main" xmlns:r="http://schemas.openxmlformats.org/officeDocument/2006/relationships" xmlns:p="http://schemas.openxmlformats.org/presentationml/2006/main">
  <p:tag name="[SUBGRID]" val="[SubGrid]"/>
</p:tagLst>
</file>

<file path=ppt/tags/tag63.xml><?xml version="1.0" encoding="utf-8"?>
<p:tagLst xmlns:a="http://schemas.openxmlformats.org/drawingml/2006/main" xmlns:r="http://schemas.openxmlformats.org/officeDocument/2006/relationships" xmlns:p="http://schemas.openxmlformats.org/presentationml/2006/main">
  <p:tag name="[SUBGRID]" val="[SubGrid]"/>
</p:tagLst>
</file>

<file path=ppt/tags/tag64.xml><?xml version="1.0" encoding="utf-8"?>
<p:tagLst xmlns:a="http://schemas.openxmlformats.org/drawingml/2006/main" xmlns:r="http://schemas.openxmlformats.org/officeDocument/2006/relationships" xmlns:p="http://schemas.openxmlformats.org/presentationml/2006/main">
  <p:tag name="[SUBGRID]" val="[SubGrid]"/>
</p:tagLst>
</file>

<file path=ppt/tags/tag65.xml><?xml version="1.0" encoding="utf-8"?>
<p:tagLst xmlns:a="http://schemas.openxmlformats.org/drawingml/2006/main" xmlns:r="http://schemas.openxmlformats.org/officeDocument/2006/relationships" xmlns:p="http://schemas.openxmlformats.org/presentationml/2006/main">
  <p:tag name="[SUBGRID]" val="[SubGrid]"/>
</p:tagLst>
</file>

<file path=ppt/tags/tag66.xml><?xml version="1.0" encoding="utf-8"?>
<p:tagLst xmlns:a="http://schemas.openxmlformats.org/drawingml/2006/main" xmlns:r="http://schemas.openxmlformats.org/officeDocument/2006/relationships" xmlns:p="http://schemas.openxmlformats.org/presentationml/2006/main">
  <p:tag name="[SUBGRID]" val="[SubGrid]"/>
</p:tagLst>
</file>

<file path=ppt/tags/tag67.xml><?xml version="1.0" encoding="utf-8"?>
<p:tagLst xmlns:a="http://schemas.openxmlformats.org/drawingml/2006/main" xmlns:r="http://schemas.openxmlformats.org/officeDocument/2006/relationships" xmlns:p="http://schemas.openxmlformats.org/presentationml/2006/main">
  <p:tag name="[SUBGRID]" val="[SubGrid]"/>
</p:tagLst>
</file>

<file path=ppt/tags/tag68.xml><?xml version="1.0" encoding="utf-8"?>
<p:tagLst xmlns:a="http://schemas.openxmlformats.org/drawingml/2006/main" xmlns:r="http://schemas.openxmlformats.org/officeDocument/2006/relationships" xmlns:p="http://schemas.openxmlformats.org/presentationml/2006/main">
  <p:tag name="[SUBGRID]" val="[SubGrid]"/>
</p:tagLst>
</file>

<file path=ppt/tags/tag69.xml><?xml version="1.0" encoding="utf-8"?>
<p:tagLst xmlns:a="http://schemas.openxmlformats.org/drawingml/2006/main" xmlns:r="http://schemas.openxmlformats.org/officeDocument/2006/relationships" xmlns:p="http://schemas.openxmlformats.org/presentationml/2006/main">
  <p:tag name="[SUBGRID]" val="[SubGrid]"/>
</p:tagLst>
</file>

<file path=ppt/tags/tag7.xml><?xml version="1.0" encoding="utf-8"?>
<p:tagLst xmlns:a="http://schemas.openxmlformats.org/drawingml/2006/main" xmlns:r="http://schemas.openxmlformats.org/officeDocument/2006/relationships" xmlns:p="http://schemas.openxmlformats.org/presentationml/2006/main">
  <p:tag name="[SUBGRID]" val="[SubGrid]"/>
</p:tagLst>
</file>

<file path=ppt/tags/tag70.xml><?xml version="1.0" encoding="utf-8"?>
<p:tagLst xmlns:a="http://schemas.openxmlformats.org/drawingml/2006/main" xmlns:r="http://schemas.openxmlformats.org/officeDocument/2006/relationships" xmlns:p="http://schemas.openxmlformats.org/presentationml/2006/main">
  <p:tag name="[SUBGRID]" val="[SubGrid]"/>
</p:tagLst>
</file>

<file path=ppt/tags/tag71.xml><?xml version="1.0" encoding="utf-8"?>
<p:tagLst xmlns:a="http://schemas.openxmlformats.org/drawingml/2006/main" xmlns:r="http://schemas.openxmlformats.org/officeDocument/2006/relationships" xmlns:p="http://schemas.openxmlformats.org/presentationml/2006/main">
  <p:tag name="[SUBGRID]" val="[SubGrid]"/>
</p:tagLst>
</file>

<file path=ppt/tags/tag72.xml><?xml version="1.0" encoding="utf-8"?>
<p:tagLst xmlns:a="http://schemas.openxmlformats.org/drawingml/2006/main" xmlns:r="http://schemas.openxmlformats.org/officeDocument/2006/relationships" xmlns:p="http://schemas.openxmlformats.org/presentationml/2006/main">
  <p:tag name="[SUBGRID]" val="[SubGrid]"/>
</p:tagLst>
</file>

<file path=ppt/tags/tag73.xml><?xml version="1.0" encoding="utf-8"?>
<p:tagLst xmlns:a="http://schemas.openxmlformats.org/drawingml/2006/main" xmlns:r="http://schemas.openxmlformats.org/officeDocument/2006/relationships" xmlns:p="http://schemas.openxmlformats.org/presentationml/2006/main">
  <p:tag name="[SUBGRID]" val="[SubGrid]"/>
</p:tagLst>
</file>

<file path=ppt/tags/tag74.xml><?xml version="1.0" encoding="utf-8"?>
<p:tagLst xmlns:a="http://schemas.openxmlformats.org/drawingml/2006/main" xmlns:r="http://schemas.openxmlformats.org/officeDocument/2006/relationships" xmlns:p="http://schemas.openxmlformats.org/presentationml/2006/main">
  <p:tag name="[SUBGRID]" val="[SubGrid]"/>
</p:tagLst>
</file>

<file path=ppt/tags/tag75.xml><?xml version="1.0" encoding="utf-8"?>
<p:tagLst xmlns:a="http://schemas.openxmlformats.org/drawingml/2006/main" xmlns:r="http://schemas.openxmlformats.org/officeDocument/2006/relationships" xmlns:p="http://schemas.openxmlformats.org/presentationml/2006/main">
  <p:tag name="[SUBGRID]" val="[SubGrid]"/>
</p:tagLst>
</file>

<file path=ppt/tags/tag76.xml><?xml version="1.0" encoding="utf-8"?>
<p:tagLst xmlns:a="http://schemas.openxmlformats.org/drawingml/2006/main" xmlns:r="http://schemas.openxmlformats.org/officeDocument/2006/relationships" xmlns:p="http://schemas.openxmlformats.org/presentationml/2006/main">
  <p:tag name="[SUBGRID]" val="[SubGrid]"/>
</p:tagLst>
</file>

<file path=ppt/tags/tag77.xml><?xml version="1.0" encoding="utf-8"?>
<p:tagLst xmlns:a="http://schemas.openxmlformats.org/drawingml/2006/main" xmlns:r="http://schemas.openxmlformats.org/officeDocument/2006/relationships" xmlns:p="http://schemas.openxmlformats.org/presentationml/2006/main">
  <p:tag name="[SUBGRID]" val="[SubGrid]"/>
</p:tagLst>
</file>

<file path=ppt/tags/tag78.xml><?xml version="1.0" encoding="utf-8"?>
<p:tagLst xmlns:a="http://schemas.openxmlformats.org/drawingml/2006/main" xmlns:r="http://schemas.openxmlformats.org/officeDocument/2006/relationships" xmlns:p="http://schemas.openxmlformats.org/presentationml/2006/main">
  <p:tag name="[SUBGRID]" val="[SubGrid]"/>
</p:tagLst>
</file>

<file path=ppt/tags/tag79.xml><?xml version="1.0" encoding="utf-8"?>
<p:tagLst xmlns:a="http://schemas.openxmlformats.org/drawingml/2006/main" xmlns:r="http://schemas.openxmlformats.org/officeDocument/2006/relationships" xmlns:p="http://schemas.openxmlformats.org/presentationml/2006/main">
  <p:tag name="[SUBGRID]" val="[SubGrid]"/>
</p:tagLst>
</file>

<file path=ppt/tags/tag8.xml><?xml version="1.0" encoding="utf-8"?>
<p:tagLst xmlns:a="http://schemas.openxmlformats.org/drawingml/2006/main" xmlns:r="http://schemas.openxmlformats.org/officeDocument/2006/relationships" xmlns:p="http://schemas.openxmlformats.org/presentationml/2006/main">
  <p:tag name="[SUBGRID]" val="[SubGrid]"/>
</p:tagLst>
</file>

<file path=ppt/tags/tag80.xml><?xml version="1.0" encoding="utf-8"?>
<p:tagLst xmlns:a="http://schemas.openxmlformats.org/drawingml/2006/main" xmlns:r="http://schemas.openxmlformats.org/officeDocument/2006/relationships" xmlns:p="http://schemas.openxmlformats.org/presentationml/2006/main">
  <p:tag name="[SUBGRID]" val="[SubGrid]"/>
</p:tagLst>
</file>

<file path=ppt/tags/tag81.xml><?xml version="1.0" encoding="utf-8"?>
<p:tagLst xmlns:a="http://schemas.openxmlformats.org/drawingml/2006/main" xmlns:r="http://schemas.openxmlformats.org/officeDocument/2006/relationships" xmlns:p="http://schemas.openxmlformats.org/presentationml/2006/main">
  <p:tag name="[SUBGRID]" val="[SubGrid]"/>
</p:tagLst>
</file>

<file path=ppt/tags/tag82.xml><?xml version="1.0" encoding="utf-8"?>
<p:tagLst xmlns:a="http://schemas.openxmlformats.org/drawingml/2006/main" xmlns:r="http://schemas.openxmlformats.org/officeDocument/2006/relationships" xmlns:p="http://schemas.openxmlformats.org/presentationml/2006/main">
  <p:tag name="[SUBGRID]" val="[SubGrid]"/>
</p:tagLst>
</file>

<file path=ppt/tags/tag83.xml><?xml version="1.0" encoding="utf-8"?>
<p:tagLst xmlns:a="http://schemas.openxmlformats.org/drawingml/2006/main" xmlns:r="http://schemas.openxmlformats.org/officeDocument/2006/relationships" xmlns:p="http://schemas.openxmlformats.org/presentationml/2006/main">
  <p:tag name="[SUBGRID]" val="[SubGrid]"/>
</p:tagLst>
</file>

<file path=ppt/tags/tag84.xml><?xml version="1.0" encoding="utf-8"?>
<p:tagLst xmlns:a="http://schemas.openxmlformats.org/drawingml/2006/main" xmlns:r="http://schemas.openxmlformats.org/officeDocument/2006/relationships" xmlns:p="http://schemas.openxmlformats.org/presentationml/2006/main">
  <p:tag name="[SUBGRID]" val="[SubGrid]"/>
</p:tagLst>
</file>

<file path=ppt/tags/tag85.xml><?xml version="1.0" encoding="utf-8"?>
<p:tagLst xmlns:a="http://schemas.openxmlformats.org/drawingml/2006/main" xmlns:r="http://schemas.openxmlformats.org/officeDocument/2006/relationships" xmlns:p="http://schemas.openxmlformats.org/presentationml/2006/main">
  <p:tag name="[SUBGRID]" val="[SubGrid]"/>
</p:tagLst>
</file>

<file path=ppt/tags/tag86.xml><?xml version="1.0" encoding="utf-8"?>
<p:tagLst xmlns:a="http://schemas.openxmlformats.org/drawingml/2006/main" xmlns:r="http://schemas.openxmlformats.org/officeDocument/2006/relationships" xmlns:p="http://schemas.openxmlformats.org/presentationml/2006/main">
  <p:tag name="[SUBGRID]" val="[SubGrid]"/>
</p:tagLst>
</file>

<file path=ppt/tags/tag87.xml><?xml version="1.0" encoding="utf-8"?>
<p:tagLst xmlns:a="http://schemas.openxmlformats.org/drawingml/2006/main" xmlns:r="http://schemas.openxmlformats.org/officeDocument/2006/relationships" xmlns:p="http://schemas.openxmlformats.org/presentationml/2006/main">
  <p:tag name="[SUBGRID]" val="[SubGrid]"/>
</p:tagLst>
</file>

<file path=ppt/tags/tag88.xml><?xml version="1.0" encoding="utf-8"?>
<p:tagLst xmlns:a="http://schemas.openxmlformats.org/drawingml/2006/main" xmlns:r="http://schemas.openxmlformats.org/officeDocument/2006/relationships" xmlns:p="http://schemas.openxmlformats.org/presentationml/2006/main">
  <p:tag name="[SUBGRID]" val="[SubGrid]"/>
</p:tagLst>
</file>

<file path=ppt/tags/tag89.xml><?xml version="1.0" encoding="utf-8"?>
<p:tagLst xmlns:a="http://schemas.openxmlformats.org/drawingml/2006/main" xmlns:r="http://schemas.openxmlformats.org/officeDocument/2006/relationships" xmlns:p="http://schemas.openxmlformats.org/presentationml/2006/main">
  <p:tag name="[SUBGRID]" val="[SubGrid]"/>
</p:tagLst>
</file>

<file path=ppt/tags/tag9.xml><?xml version="1.0" encoding="utf-8"?>
<p:tagLst xmlns:a="http://schemas.openxmlformats.org/drawingml/2006/main" xmlns:r="http://schemas.openxmlformats.org/officeDocument/2006/relationships" xmlns:p="http://schemas.openxmlformats.org/presentationml/2006/main">
  <p:tag name="[SUBGRID]" val="[SubGrid]"/>
</p:tagLst>
</file>

<file path=ppt/tags/tag90.xml><?xml version="1.0" encoding="utf-8"?>
<p:tagLst xmlns:a="http://schemas.openxmlformats.org/drawingml/2006/main" xmlns:r="http://schemas.openxmlformats.org/officeDocument/2006/relationships" xmlns:p="http://schemas.openxmlformats.org/presentationml/2006/main">
  <p:tag name="[SUBGRID]" val="[SubGrid]"/>
</p:tagLst>
</file>

<file path=ppt/tags/tag91.xml><?xml version="1.0" encoding="utf-8"?>
<p:tagLst xmlns:a="http://schemas.openxmlformats.org/drawingml/2006/main" xmlns:r="http://schemas.openxmlformats.org/officeDocument/2006/relationships" xmlns:p="http://schemas.openxmlformats.org/presentationml/2006/main">
  <p:tag name="[SUBGRID]" val="[SubGrid]"/>
</p:tagLst>
</file>

<file path=ppt/tags/tag92.xml><?xml version="1.0" encoding="utf-8"?>
<p:tagLst xmlns:a="http://schemas.openxmlformats.org/drawingml/2006/main" xmlns:r="http://schemas.openxmlformats.org/officeDocument/2006/relationships" xmlns:p="http://schemas.openxmlformats.org/presentationml/2006/main">
  <p:tag name="[SUBGRID]" val="[SubGrid]"/>
</p:tagLst>
</file>

<file path=ppt/tags/tag93.xml><?xml version="1.0" encoding="utf-8"?>
<p:tagLst xmlns:a="http://schemas.openxmlformats.org/drawingml/2006/main" xmlns:r="http://schemas.openxmlformats.org/officeDocument/2006/relationships" xmlns:p="http://schemas.openxmlformats.org/presentationml/2006/main">
  <p:tag name="[SUBGRID]" val="[SubGrid]"/>
</p:tagLst>
</file>

<file path=ppt/tags/tag94.xml><?xml version="1.0" encoding="utf-8"?>
<p:tagLst xmlns:a="http://schemas.openxmlformats.org/drawingml/2006/main" xmlns:r="http://schemas.openxmlformats.org/officeDocument/2006/relationships" xmlns:p="http://schemas.openxmlformats.org/presentationml/2006/main">
  <p:tag name="[SUBGRID]" val="[SubGrid]"/>
</p:tagLst>
</file>

<file path=ppt/tags/tag95.xml><?xml version="1.0" encoding="utf-8"?>
<p:tagLst xmlns:a="http://schemas.openxmlformats.org/drawingml/2006/main" xmlns:r="http://schemas.openxmlformats.org/officeDocument/2006/relationships" xmlns:p="http://schemas.openxmlformats.org/presentationml/2006/main">
  <p:tag name="[SUBGRID]" val="[SubGrid]"/>
</p:tagLst>
</file>

<file path=ppt/tags/tag96.xml><?xml version="1.0" encoding="utf-8"?>
<p:tagLst xmlns:a="http://schemas.openxmlformats.org/drawingml/2006/main" xmlns:r="http://schemas.openxmlformats.org/officeDocument/2006/relationships" xmlns:p="http://schemas.openxmlformats.org/presentationml/2006/main">
  <p:tag name="[SUBGRID]" val="[SubGrid]"/>
</p:tagLst>
</file>

<file path=ppt/tags/tag97.xml><?xml version="1.0" encoding="utf-8"?>
<p:tagLst xmlns:a="http://schemas.openxmlformats.org/drawingml/2006/main" xmlns:r="http://schemas.openxmlformats.org/officeDocument/2006/relationships" xmlns:p="http://schemas.openxmlformats.org/presentationml/2006/main">
  <p:tag name="[SUBGRID]" val="[SubGrid]"/>
</p:tagLst>
</file>

<file path=ppt/tags/tag98.xml><?xml version="1.0" encoding="utf-8"?>
<p:tagLst xmlns:a="http://schemas.openxmlformats.org/drawingml/2006/main" xmlns:r="http://schemas.openxmlformats.org/officeDocument/2006/relationships" xmlns:p="http://schemas.openxmlformats.org/presentationml/2006/main">
  <p:tag name="[SUBGRID]" val="[SubGrid]"/>
</p:tagLst>
</file>

<file path=ppt/tags/tag99.xml><?xml version="1.0" encoding="utf-8"?>
<p:tagLst xmlns:a="http://schemas.openxmlformats.org/drawingml/2006/main" xmlns:r="http://schemas.openxmlformats.org/officeDocument/2006/relationships" xmlns:p="http://schemas.openxmlformats.org/presentationml/2006/main">
  <p:tag name="[SUBGRID]" val="[SubGrid]"/>
</p:tagLst>
</file>

<file path=ppt/theme/theme1.xml><?xml version="1.0" encoding="utf-8"?>
<a:theme xmlns:a="http://schemas.openxmlformats.org/drawingml/2006/main" name="2020 Novo Nordisk widescreen_NNI">
  <a:themeElements>
    <a:clrScheme name="NN 2020 Rebrand">
      <a:dk1>
        <a:srgbClr val="000000"/>
      </a:dk1>
      <a:lt1>
        <a:srgbClr val="FFFFFF"/>
      </a:lt1>
      <a:dk2>
        <a:srgbClr val="001965"/>
      </a:dk2>
      <a:lt2>
        <a:srgbClr val="CCC5BD"/>
      </a:lt2>
      <a:accent1>
        <a:srgbClr val="001965"/>
      </a:accent1>
      <a:accent2>
        <a:srgbClr val="005AD2"/>
      </a:accent2>
      <a:accent3>
        <a:srgbClr val="2A918B"/>
      </a:accent3>
      <a:accent4>
        <a:srgbClr val="EEA7BF"/>
      </a:accent4>
      <a:accent5>
        <a:srgbClr val="3B97DE"/>
      </a:accent5>
      <a:accent6>
        <a:srgbClr val="939AA7"/>
      </a:accent6>
      <a:hlink>
        <a:srgbClr val="005AD2"/>
      </a:hlink>
      <a:folHlink>
        <a:srgbClr val="3B97DE"/>
      </a:folHlink>
    </a:clrScheme>
    <a:fontScheme name="Apis for Office">
      <a:majorFont>
        <a:latin typeface="Apis For Office"/>
        <a:ea typeface=""/>
        <a:cs typeface=""/>
      </a:majorFont>
      <a:minorFont>
        <a:latin typeface="Apis For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91440" tIns="91440" rIns="91440" bIns="91440" rtlCol="0" anchor="ctr" anchorCtr="0">
        <a:spAutoFit/>
      </a:bodyPr>
      <a:lstStyle>
        <a:defPPr algn="ctr">
          <a:defRPr sz="1600" dirty="0" smtClean="0">
            <a:solidFill>
              <a:schemeClr val="tx2"/>
            </a:solidFill>
          </a:defRPr>
        </a:defPPr>
      </a:lstStyle>
    </a:txDef>
  </a:objectDefaults>
  <a:extraClrSchemeLst/>
  <a:custClrLst>
    <a:custClr name="Accent 1">
      <a:srgbClr val="001965"/>
    </a:custClr>
    <a:custClr name="Accent 2">
      <a:srgbClr val="005AD2"/>
    </a:custClr>
    <a:custClr name="Accent 3">
      <a:srgbClr val="3B97DE"/>
    </a:custClr>
    <a:custClr name="Accent 4">
      <a:srgbClr val="EEA7BF"/>
    </a:custClr>
    <a:custClr name="Accent 5">
      <a:srgbClr val="2A918B"/>
    </a:custClr>
    <a:custClr name="Accent 6">
      <a:srgbClr val="939AA7"/>
    </a:custClr>
    <a:custClr name="Light 2">
      <a:srgbClr val="CCC5BD"/>
    </a:custClr>
    <a:custClr name="Dark 1">
      <a:srgbClr val="000000"/>
    </a:custClr>
    <a:custClr>
      <a:srgbClr val="FFFFFF"/>
    </a:custClr>
    <a:custClr name="Color has no name">
      <a:srgbClr val="FFFFFF"/>
    </a:custClr>
    <a:custClr name="Color has no name">
      <a:srgbClr val="FFFFFF"/>
    </a:custClr>
    <a:custClr name="Accent 2">
      <a:srgbClr val="99BDED"/>
    </a:custClr>
    <a:custClr name="Accent 3">
      <a:srgbClr val="B1D5F2"/>
    </a:custClr>
    <a:custClr name="Accent 4">
      <a:srgbClr val="F8DCE5"/>
    </a:custClr>
    <a:custClr name="Accent 5">
      <a:srgbClr val="AAD3D1"/>
    </a:custClr>
    <a:custClr name="Accent 6">
      <a:srgbClr val="D4D7DC"/>
    </a:custClr>
    <a:custClr name="Light 2">
      <a:srgbClr val="EBE8E5"/>
    </a:custClr>
    <a:custClr name="Color has no name">
      <a:srgbClr val="FFFFFF"/>
    </a:custClr>
    <a:custClr name="Color has no name">
      <a:srgbClr val="FFFFFF"/>
    </a:custClr>
    <a:custClr name="Color has no name">
      <a:srgbClr val="FFFFFF"/>
    </a:custClr>
    <a:custClr name="Color has no name">
      <a:srgbClr val="FFFFFF"/>
    </a:custClr>
    <a:custClr name="Accent 2">
      <a:srgbClr val="CCDEF6"/>
    </a:custClr>
    <a:custClr name="Accent 3">
      <a:srgbClr val="D8EAF8"/>
    </a:custClr>
    <a:custClr name="Accent 4">
      <a:srgbClr val="FCEDF2"/>
    </a:custClr>
    <a:custClr name="Accent 5">
      <a:srgbClr val="D4E9E8"/>
    </a:custClr>
    <a:custClr name="Accent 6">
      <a:srgbClr val="E9EBED"/>
    </a:custClr>
    <a:custClr name="Light 2">
      <a:srgbClr val="F5F3F2"/>
    </a:custClr>
    <a:custClr name="Color has no name">
      <a:srgbClr val="FFFFFF"/>
    </a:custClr>
    <a:custClr name="Color has no name">
      <a:srgbClr val="FFFFFF"/>
    </a:custClr>
    <a:custClr name="Color has no name">
      <a:srgbClr val="FFFFFF"/>
    </a:custClr>
    <a:custClr name="Color has no name">
      <a:srgbClr val="FFFFFF"/>
    </a:custClr>
    <a:custClr name="Golden Sun">
      <a:srgbClr val="EAAB00"/>
    </a:custClr>
    <a:custClr name="Lava Red">
      <a:srgbClr val="E6553F"/>
    </a:custClr>
    <a:custClr name="Forest Green">
      <a:srgbClr val="3F9C35"/>
    </a:custClr>
  </a:custClrLst>
  <a:extLst>
    <a:ext uri="{05A4C25C-085E-4340-85A3-A5531E510DB2}">
      <thm15:themeFamily xmlns:thm15="http://schemas.microsoft.com/office/thememl/2012/main" name="Blank.potx" id="{909C29A5-E88E-48A9-8FEA-98397920CF68}" vid="{8A5C03E6-BC19-4ABC-A5C6-B7977B8DD495}"/>
    </a:ext>
  </a:extLst>
</a:theme>
</file>

<file path=ppt/theme/theme2.xml><?xml version="1.0" encoding="utf-8"?>
<a:theme xmlns:a="http://schemas.openxmlformats.org/drawingml/2006/main" name="1_2020 Novo Nordisk widescreen_NNI">
  <a:themeElements>
    <a:clrScheme name="Elivate">
      <a:dk1>
        <a:srgbClr val="001965"/>
      </a:dk1>
      <a:lt1>
        <a:srgbClr val="FFFFFF"/>
      </a:lt1>
      <a:dk2>
        <a:srgbClr val="3B97DE"/>
      </a:dk2>
      <a:lt2>
        <a:srgbClr val="939AA7"/>
      </a:lt2>
      <a:accent1>
        <a:srgbClr val="E6553F"/>
      </a:accent1>
      <a:accent2>
        <a:srgbClr val="EAAB00"/>
      </a:accent2>
      <a:accent3>
        <a:srgbClr val="0059D2"/>
      </a:accent3>
      <a:accent4>
        <a:srgbClr val="3B97DE"/>
      </a:accent4>
      <a:accent5>
        <a:srgbClr val="3B97DE"/>
      </a:accent5>
      <a:accent6>
        <a:srgbClr val="4EA72E"/>
      </a:accent6>
      <a:hlink>
        <a:srgbClr val="0059D2"/>
      </a:hlink>
      <a:folHlink>
        <a:srgbClr val="965C8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91440" tIns="91440" rIns="91440" bIns="91440" rtlCol="0" anchor="ctr" anchorCtr="0">
        <a:spAutoFit/>
      </a:bodyPr>
      <a:lstStyle>
        <a:defPPr algn="ctr">
          <a:defRPr sz="1600" dirty="0" smtClean="0">
            <a:solidFill>
              <a:schemeClr val="tx2"/>
            </a:solidFill>
          </a:defRPr>
        </a:defPPr>
      </a:lstStyle>
    </a:txDef>
  </a:objectDefaults>
  <a:extraClrSchemeLst/>
  <a:custClrLst>
    <a:custClr name="Accent 1">
      <a:srgbClr val="001965"/>
    </a:custClr>
    <a:custClr name="Accent 2">
      <a:srgbClr val="005AD2"/>
    </a:custClr>
    <a:custClr name="Accent 3">
      <a:srgbClr val="3B97DE"/>
    </a:custClr>
    <a:custClr name="Accent 4">
      <a:srgbClr val="EEA7BF"/>
    </a:custClr>
    <a:custClr name="Accent 5">
      <a:srgbClr val="2A918B"/>
    </a:custClr>
    <a:custClr name="Accent 6">
      <a:srgbClr val="939AA7"/>
    </a:custClr>
    <a:custClr name="Light 2">
      <a:srgbClr val="CCC5BD"/>
    </a:custClr>
    <a:custClr name="Dark 1">
      <a:srgbClr val="000000"/>
    </a:custClr>
    <a:custClr>
      <a:srgbClr val="FFFFFF"/>
    </a:custClr>
    <a:custClr name="Color has no name">
      <a:srgbClr val="FFFFFF"/>
    </a:custClr>
    <a:custClr name="Color has no name">
      <a:srgbClr val="FFFFFF"/>
    </a:custClr>
    <a:custClr name="Accent 2">
      <a:srgbClr val="99BDED"/>
    </a:custClr>
    <a:custClr name="Accent 3">
      <a:srgbClr val="B1D5F2"/>
    </a:custClr>
    <a:custClr name="Accent 4">
      <a:srgbClr val="F8DCE5"/>
    </a:custClr>
    <a:custClr name="Accent 5">
      <a:srgbClr val="AAD3D1"/>
    </a:custClr>
    <a:custClr name="Accent 6">
      <a:srgbClr val="D4D7DC"/>
    </a:custClr>
    <a:custClr name="Light 2">
      <a:srgbClr val="EBE8E5"/>
    </a:custClr>
    <a:custClr name="Color has no name">
      <a:srgbClr val="FFFFFF"/>
    </a:custClr>
    <a:custClr name="Color has no name">
      <a:srgbClr val="FFFFFF"/>
    </a:custClr>
    <a:custClr name="Color has no name">
      <a:srgbClr val="FFFFFF"/>
    </a:custClr>
    <a:custClr name="Color has no name">
      <a:srgbClr val="FFFFFF"/>
    </a:custClr>
    <a:custClr name="Accent 2">
      <a:srgbClr val="CCDEF6"/>
    </a:custClr>
    <a:custClr name="Accent 3">
      <a:srgbClr val="D8EAF8"/>
    </a:custClr>
    <a:custClr name="Accent 4">
      <a:srgbClr val="FCEDF2"/>
    </a:custClr>
    <a:custClr name="Accent 5">
      <a:srgbClr val="D4E9E8"/>
    </a:custClr>
    <a:custClr name="Accent 6">
      <a:srgbClr val="E9EBED"/>
    </a:custClr>
    <a:custClr name="Light 2">
      <a:srgbClr val="F5F3F2"/>
    </a:custClr>
    <a:custClr name="Color has no name">
      <a:srgbClr val="FFFFFF"/>
    </a:custClr>
    <a:custClr name="Color has no name">
      <a:srgbClr val="FFFFFF"/>
    </a:custClr>
    <a:custClr name="Color has no name">
      <a:srgbClr val="FFFFFF"/>
    </a:custClr>
    <a:custClr name="Color has no name">
      <a:srgbClr val="FFFFFF"/>
    </a:custClr>
    <a:custClr name="Golden Sun">
      <a:srgbClr val="EAAB00"/>
    </a:custClr>
    <a:custClr name="Lava Red">
      <a:srgbClr val="E6553F"/>
    </a:custClr>
    <a:custClr name="Forest Green">
      <a:srgbClr val="3F9C35"/>
    </a:custClr>
  </a:custClrLst>
  <a:extLst>
    <a:ext uri="{05A4C25C-085E-4340-85A3-A5531E510DB2}">
      <thm15:themeFamily xmlns:thm15="http://schemas.microsoft.com/office/thememl/2012/main" name="Blank.potx" id="{909C29A5-E88E-48A9-8FEA-98397920CF68}" vid="{8A5C03E6-BC19-4ABC-A5C6-B7977B8DD495}"/>
    </a:ext>
  </a:extLst>
</a:theme>
</file>

<file path=ppt/theme/theme3.xml><?xml version="1.0" encoding="utf-8"?>
<a:theme xmlns:a="http://schemas.openxmlformats.org/drawingml/2006/main" name="2_2020 Novo Nordisk widescreen_NNI">
  <a:themeElements>
    <a:clrScheme name="Elivate">
      <a:dk1>
        <a:srgbClr val="001965"/>
      </a:dk1>
      <a:lt1>
        <a:srgbClr val="FFFFFF"/>
      </a:lt1>
      <a:dk2>
        <a:srgbClr val="3B97DE"/>
      </a:dk2>
      <a:lt2>
        <a:srgbClr val="939AA7"/>
      </a:lt2>
      <a:accent1>
        <a:srgbClr val="E6553F"/>
      </a:accent1>
      <a:accent2>
        <a:srgbClr val="EAAB00"/>
      </a:accent2>
      <a:accent3>
        <a:srgbClr val="0059D2"/>
      </a:accent3>
      <a:accent4>
        <a:srgbClr val="3B97DE"/>
      </a:accent4>
      <a:accent5>
        <a:srgbClr val="3B97DE"/>
      </a:accent5>
      <a:accent6>
        <a:srgbClr val="4EA72E"/>
      </a:accent6>
      <a:hlink>
        <a:srgbClr val="0059D2"/>
      </a:hlink>
      <a:folHlink>
        <a:srgbClr val="965C8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91440" tIns="91440" rIns="91440" bIns="91440" rtlCol="0" anchor="ctr" anchorCtr="0">
        <a:spAutoFit/>
      </a:bodyPr>
      <a:lstStyle>
        <a:defPPr algn="ctr">
          <a:defRPr sz="1600" dirty="0" smtClean="0">
            <a:solidFill>
              <a:schemeClr val="tx2"/>
            </a:solidFill>
          </a:defRPr>
        </a:defPPr>
      </a:lstStyle>
    </a:txDef>
  </a:objectDefaults>
  <a:extraClrSchemeLst/>
  <a:custClrLst>
    <a:custClr name="Accent 1">
      <a:srgbClr val="001965"/>
    </a:custClr>
    <a:custClr name="Accent 2">
      <a:srgbClr val="005AD2"/>
    </a:custClr>
    <a:custClr name="Accent 3">
      <a:srgbClr val="3B97DE"/>
    </a:custClr>
    <a:custClr name="Accent 4">
      <a:srgbClr val="EEA7BF"/>
    </a:custClr>
    <a:custClr name="Accent 5">
      <a:srgbClr val="2A918B"/>
    </a:custClr>
    <a:custClr name="Accent 6">
      <a:srgbClr val="939AA7"/>
    </a:custClr>
    <a:custClr name="Light 2">
      <a:srgbClr val="CCC5BD"/>
    </a:custClr>
    <a:custClr name="Dark 1">
      <a:srgbClr val="000000"/>
    </a:custClr>
    <a:custClr>
      <a:srgbClr val="FFFFFF"/>
    </a:custClr>
    <a:custClr name="Color has no name">
      <a:srgbClr val="FFFFFF"/>
    </a:custClr>
    <a:custClr name="Color has no name">
      <a:srgbClr val="FFFFFF"/>
    </a:custClr>
    <a:custClr name="Accent 2">
      <a:srgbClr val="99BDED"/>
    </a:custClr>
    <a:custClr name="Accent 3">
      <a:srgbClr val="B1D5F2"/>
    </a:custClr>
    <a:custClr name="Accent 4">
      <a:srgbClr val="F8DCE5"/>
    </a:custClr>
    <a:custClr name="Accent 5">
      <a:srgbClr val="AAD3D1"/>
    </a:custClr>
    <a:custClr name="Accent 6">
      <a:srgbClr val="D4D7DC"/>
    </a:custClr>
    <a:custClr name="Light 2">
      <a:srgbClr val="EBE8E5"/>
    </a:custClr>
    <a:custClr name="Color has no name">
      <a:srgbClr val="FFFFFF"/>
    </a:custClr>
    <a:custClr name="Color has no name">
      <a:srgbClr val="FFFFFF"/>
    </a:custClr>
    <a:custClr name="Color has no name">
      <a:srgbClr val="FFFFFF"/>
    </a:custClr>
    <a:custClr name="Color has no name">
      <a:srgbClr val="FFFFFF"/>
    </a:custClr>
    <a:custClr name="Accent 2">
      <a:srgbClr val="CCDEF6"/>
    </a:custClr>
    <a:custClr name="Accent 3">
      <a:srgbClr val="D8EAF8"/>
    </a:custClr>
    <a:custClr name="Accent 4">
      <a:srgbClr val="FCEDF2"/>
    </a:custClr>
    <a:custClr name="Accent 5">
      <a:srgbClr val="D4E9E8"/>
    </a:custClr>
    <a:custClr name="Accent 6">
      <a:srgbClr val="E9EBED"/>
    </a:custClr>
    <a:custClr name="Light 2">
      <a:srgbClr val="F5F3F2"/>
    </a:custClr>
    <a:custClr name="Color has no name">
      <a:srgbClr val="FFFFFF"/>
    </a:custClr>
    <a:custClr name="Color has no name">
      <a:srgbClr val="FFFFFF"/>
    </a:custClr>
    <a:custClr name="Color has no name">
      <a:srgbClr val="FFFFFF"/>
    </a:custClr>
    <a:custClr name="Color has no name">
      <a:srgbClr val="FFFFFF"/>
    </a:custClr>
    <a:custClr name="Golden Sun">
      <a:srgbClr val="EAAB00"/>
    </a:custClr>
    <a:custClr name="Lava Red">
      <a:srgbClr val="E6553F"/>
    </a:custClr>
    <a:custClr name="Forest Green">
      <a:srgbClr val="3F9C35"/>
    </a:custClr>
  </a:custClrLst>
  <a:extLst>
    <a:ext uri="{05A4C25C-085E-4340-85A3-A5531E510DB2}">
      <thm15:themeFamily xmlns:thm15="http://schemas.microsoft.com/office/thememl/2012/main" name="Blank.potx" id="{909C29A5-E88E-48A9-8FEA-98397920CF68}" vid="{8A5C03E6-BC19-4ABC-A5C6-B7977B8DD495}"/>
    </a:ext>
  </a:extLst>
</a:theme>
</file>

<file path=ppt/theme/theme4.xml><?xml version="1.0" encoding="utf-8"?>
<a:theme xmlns:a="http://schemas.openxmlformats.org/drawingml/2006/main" name="3_2020 Novo Nordisk widescreen_NNI">
  <a:themeElements>
    <a:clrScheme name="Elivate">
      <a:dk1>
        <a:srgbClr val="001965"/>
      </a:dk1>
      <a:lt1>
        <a:srgbClr val="FFFFFF"/>
      </a:lt1>
      <a:dk2>
        <a:srgbClr val="3B97DE"/>
      </a:dk2>
      <a:lt2>
        <a:srgbClr val="939AA7"/>
      </a:lt2>
      <a:accent1>
        <a:srgbClr val="E6553F"/>
      </a:accent1>
      <a:accent2>
        <a:srgbClr val="EAAB00"/>
      </a:accent2>
      <a:accent3>
        <a:srgbClr val="0059D2"/>
      </a:accent3>
      <a:accent4>
        <a:srgbClr val="3B97DE"/>
      </a:accent4>
      <a:accent5>
        <a:srgbClr val="3B97DE"/>
      </a:accent5>
      <a:accent6>
        <a:srgbClr val="4EA72E"/>
      </a:accent6>
      <a:hlink>
        <a:srgbClr val="0059D2"/>
      </a:hlink>
      <a:folHlink>
        <a:srgbClr val="965C8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91440" tIns="91440" rIns="91440" bIns="91440" rtlCol="0" anchor="ctr" anchorCtr="0">
        <a:spAutoFit/>
      </a:bodyPr>
      <a:lstStyle>
        <a:defPPr algn="ctr">
          <a:defRPr sz="1600" dirty="0" smtClean="0">
            <a:solidFill>
              <a:schemeClr val="tx2"/>
            </a:solidFill>
          </a:defRPr>
        </a:defPPr>
      </a:lstStyle>
    </a:txDef>
  </a:objectDefaults>
  <a:extraClrSchemeLst/>
  <a:custClrLst>
    <a:custClr name="Accent 1">
      <a:srgbClr val="001965"/>
    </a:custClr>
    <a:custClr name="Accent 2">
      <a:srgbClr val="005AD2"/>
    </a:custClr>
    <a:custClr name="Accent 3">
      <a:srgbClr val="3B97DE"/>
    </a:custClr>
    <a:custClr name="Accent 4">
      <a:srgbClr val="EEA7BF"/>
    </a:custClr>
    <a:custClr name="Accent 5">
      <a:srgbClr val="2A918B"/>
    </a:custClr>
    <a:custClr name="Accent 6">
      <a:srgbClr val="939AA7"/>
    </a:custClr>
    <a:custClr name="Light 2">
      <a:srgbClr val="CCC5BD"/>
    </a:custClr>
    <a:custClr name="Dark 1">
      <a:srgbClr val="000000"/>
    </a:custClr>
    <a:custClr>
      <a:srgbClr val="FFFFFF"/>
    </a:custClr>
    <a:custClr name="Color has no name">
      <a:srgbClr val="FFFFFF"/>
    </a:custClr>
    <a:custClr name="Color has no name">
      <a:srgbClr val="FFFFFF"/>
    </a:custClr>
    <a:custClr name="Accent 2">
      <a:srgbClr val="99BDED"/>
    </a:custClr>
    <a:custClr name="Accent 3">
      <a:srgbClr val="B1D5F2"/>
    </a:custClr>
    <a:custClr name="Accent 4">
      <a:srgbClr val="F8DCE5"/>
    </a:custClr>
    <a:custClr name="Accent 5">
      <a:srgbClr val="AAD3D1"/>
    </a:custClr>
    <a:custClr name="Accent 6">
      <a:srgbClr val="D4D7DC"/>
    </a:custClr>
    <a:custClr name="Light 2">
      <a:srgbClr val="EBE8E5"/>
    </a:custClr>
    <a:custClr name="Color has no name">
      <a:srgbClr val="FFFFFF"/>
    </a:custClr>
    <a:custClr name="Color has no name">
      <a:srgbClr val="FFFFFF"/>
    </a:custClr>
    <a:custClr name="Color has no name">
      <a:srgbClr val="FFFFFF"/>
    </a:custClr>
    <a:custClr name="Color has no name">
      <a:srgbClr val="FFFFFF"/>
    </a:custClr>
    <a:custClr name="Accent 2">
      <a:srgbClr val="CCDEF6"/>
    </a:custClr>
    <a:custClr name="Accent 3">
      <a:srgbClr val="D8EAF8"/>
    </a:custClr>
    <a:custClr name="Accent 4">
      <a:srgbClr val="FCEDF2"/>
    </a:custClr>
    <a:custClr name="Accent 5">
      <a:srgbClr val="D4E9E8"/>
    </a:custClr>
    <a:custClr name="Accent 6">
      <a:srgbClr val="E9EBED"/>
    </a:custClr>
    <a:custClr name="Light 2">
      <a:srgbClr val="F5F3F2"/>
    </a:custClr>
    <a:custClr name="Color has no name">
      <a:srgbClr val="FFFFFF"/>
    </a:custClr>
    <a:custClr name="Color has no name">
      <a:srgbClr val="FFFFFF"/>
    </a:custClr>
    <a:custClr name="Color has no name">
      <a:srgbClr val="FFFFFF"/>
    </a:custClr>
    <a:custClr name="Color has no name">
      <a:srgbClr val="FFFFFF"/>
    </a:custClr>
    <a:custClr name="Golden Sun">
      <a:srgbClr val="EAAB00"/>
    </a:custClr>
    <a:custClr name="Lava Red">
      <a:srgbClr val="E6553F"/>
    </a:custClr>
    <a:custClr name="Forest Green">
      <a:srgbClr val="3F9C35"/>
    </a:custClr>
  </a:custClrLst>
  <a:extLst>
    <a:ext uri="{05A4C25C-085E-4340-85A3-A5531E510DB2}">
      <thm15:themeFamily xmlns:thm15="http://schemas.microsoft.com/office/thememl/2012/main" name="Blank.potx" id="{909C29A5-E88E-48A9-8FEA-98397920CF68}" vid="{8A5C03E6-BC19-4ABC-A5C6-B7977B8DD495}"/>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0E2A301C5D52D4CB3521A0DADB98D30" ma:contentTypeVersion="3" ma:contentTypeDescription="Create a new document." ma:contentTypeScope="" ma:versionID="1ac113da3df0049c42c3a2c53fd0178e">
  <xsd:schema xmlns:xsd="http://www.w3.org/2001/XMLSchema" xmlns:xs="http://www.w3.org/2001/XMLSchema" xmlns:p="http://schemas.microsoft.com/office/2006/metadata/properties" xmlns:ns2="dbaa0b84-04f5-4665-89b4-d072b4ec7c3a" targetNamespace="http://schemas.microsoft.com/office/2006/metadata/properties" ma:root="true" ma:fieldsID="1ebe4446521fb89c1f1f5583d7b3f4b7" ns2:_="">
    <xsd:import namespace="dbaa0b84-04f5-4665-89b4-d072b4ec7c3a"/>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baa0b84-04f5-4665-89b4-d072b4ec7c3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F552090-01F2-45BE-B109-D93F4F27C9D2}">
  <ds:schemaRefs>
    <ds:schemaRef ds:uri="dbaa0b84-04f5-4665-89b4-d072b4ec7c3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26F27DC3-C003-447D-8CE8-564C6E244EA9}">
  <ds:schemaRefs>
    <ds:schemaRef ds:uri="http://schemas.microsoft.com/sharepoint/v3/contenttype/forms"/>
  </ds:schemaRefs>
</ds:datastoreItem>
</file>

<file path=customXml/itemProps3.xml><?xml version="1.0" encoding="utf-8"?>
<ds:datastoreItem xmlns:ds="http://schemas.openxmlformats.org/officeDocument/2006/customXml" ds:itemID="{2EB4E57D-6287-437D-A5D8-80B297CC7BBE}">
  <ds:schemaRefs>
    <ds:schemaRef ds:uri="dbaa0b84-04f5-4665-89b4-d072b4ec7c3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f743b317-4758-44cb-8b65-8b43e4619766}" enabled="1" method="Standard" siteId="{fdfed7bd-9f6a-44a1-b694-6e39c468c150}" removed="0"/>
</clbl:labelList>
</file>

<file path=docProps/app.xml><?xml version="1.0" encoding="utf-8"?>
<Properties xmlns="http://schemas.openxmlformats.org/officeDocument/2006/extended-properties" xmlns:vt="http://schemas.openxmlformats.org/officeDocument/2006/docPropsVTypes">
  <TotalTime>0</TotalTime>
  <Words>4258</Words>
  <Application>Microsoft Macintosh PowerPoint</Application>
  <PresentationFormat>Widescreen</PresentationFormat>
  <Paragraphs>326</Paragraphs>
  <Slides>17</Slides>
  <Notes>17</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17</vt:i4>
      </vt:variant>
    </vt:vector>
  </HeadingPairs>
  <TitlesOfParts>
    <vt:vector size="27" baseType="lpstr">
      <vt:lpstr>Apis For Office</vt:lpstr>
      <vt:lpstr>Apis For Office Light</vt:lpstr>
      <vt:lpstr>Arial</vt:lpstr>
      <vt:lpstr>Calibri</vt:lpstr>
      <vt:lpstr>Times New Roman</vt:lpstr>
      <vt:lpstr>Verdana</vt:lpstr>
      <vt:lpstr>2020 Novo Nordisk widescreen_NNI</vt:lpstr>
      <vt:lpstr>1_2020 Novo Nordisk widescreen_NNI</vt:lpstr>
      <vt:lpstr>2_2020 Novo Nordisk widescreen_NNI</vt:lpstr>
      <vt:lpstr>3_2020 Novo Nordisk widescreen_NNI</vt:lpstr>
      <vt:lpstr>PowerPoint Presentation</vt:lpstr>
      <vt:lpstr>MASH management</vt:lpstr>
      <vt:lpstr>Thank you for using the Elivate™: creating change through liver education curriculum</vt:lpstr>
      <vt:lpstr>Module 4 learning outcome MASH management</vt:lpstr>
      <vt:lpstr>MASH is often undiagnosed until later stages of disease leading to delayed and less effective management </vt:lpstr>
      <vt:lpstr>MASLD/MASH management should be individualized based on patient needs</vt:lpstr>
      <vt:lpstr>Guidelines promote a holistic approach to MASLD/MASH management AASLD guidance for multidisciplinary management of MASLD/MASH</vt:lpstr>
      <vt:lpstr>Treatment options for patients with MASLD/MASH are evolving</vt:lpstr>
      <vt:lpstr>FDA-approved pharmacotherapies for MASH</vt:lpstr>
      <vt:lpstr>Summary of management guidelines  AASLD and AACE</vt:lpstr>
      <vt:lpstr>Summary of management guidelines ADA and AGA</vt:lpstr>
      <vt:lpstr>ADA: Treatment recommendations for MASLD fibrosis stages</vt:lpstr>
      <vt:lpstr>Identifying patients for use of resmetirom1,2</vt:lpstr>
      <vt:lpstr>Resmetirom treatment monitoring and response assessment1,2</vt:lpstr>
      <vt:lpstr>Identifying patients for use of semaglutide1,2</vt:lpstr>
      <vt:lpstr>Semaglutide treatment monitoring and response assessment1,2</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Obermeyer, Jackie</dc:creator>
  <cp:lastModifiedBy>Karim, Samiya</cp:lastModifiedBy>
  <cp:revision>1</cp:revision>
  <dcterms:created xsi:type="dcterms:W3CDTF">2024-12-20T16:58:29Z</dcterms:created>
  <dcterms:modified xsi:type="dcterms:W3CDTF">2026-07-21T16:42:14Z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BibliographyPresentationMultiline">
    <vt:lpwstr>False</vt:lpwstr>
  </property>
  <property fmtid="{D5CDD505-2E9C-101B-9397-08002B2CF9AE}" pid="3" name="BibliographyInNotes">
    <vt:lpwstr>False</vt:lpwstr>
  </property>
  <property fmtid="{D5CDD505-2E9C-101B-9397-08002B2CF9AE}" pid="4" name="ContentTypeId">
    <vt:lpwstr>0x01010060E2A301C5D52D4CB3521A0DADB98D30</vt:lpwstr>
  </property>
  <property fmtid="{D5CDD505-2E9C-101B-9397-08002B2CF9AE}" pid="5" name="ContinuousBibliography">
    <vt:lpwstr>False</vt:lpwstr>
  </property>
  <property fmtid="{D5CDD505-2E9C-101B-9397-08002B2CF9AE}" pid="6" name="MediaServiceImageTags">
    <vt:lpwstr/>
  </property>
</Properties>
</file>